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2"/>
  </p:notesMasterIdLst>
  <p:sldIdLst>
    <p:sldId id="256" r:id="rId2"/>
    <p:sldId id="263" r:id="rId3"/>
    <p:sldId id="269" r:id="rId4"/>
    <p:sldId id="262" r:id="rId5"/>
    <p:sldId id="267" r:id="rId6"/>
    <p:sldId id="265" r:id="rId7"/>
    <p:sldId id="272" r:id="rId8"/>
    <p:sldId id="291" r:id="rId9"/>
    <p:sldId id="292" r:id="rId10"/>
    <p:sldId id="271" r:id="rId11"/>
    <p:sldId id="293" r:id="rId12"/>
    <p:sldId id="294" r:id="rId13"/>
    <p:sldId id="295" r:id="rId14"/>
    <p:sldId id="296" r:id="rId15"/>
    <p:sldId id="297" r:id="rId16"/>
    <p:sldId id="299" r:id="rId17"/>
    <p:sldId id="298" r:id="rId18"/>
    <p:sldId id="301" r:id="rId19"/>
    <p:sldId id="300" r:id="rId20"/>
    <p:sldId id="302" r:id="rId21"/>
    <p:sldId id="303" r:id="rId22"/>
    <p:sldId id="304" r:id="rId23"/>
    <p:sldId id="305" r:id="rId24"/>
    <p:sldId id="306" r:id="rId25"/>
    <p:sldId id="307" r:id="rId26"/>
    <p:sldId id="309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274" r:id="rId45"/>
    <p:sldId id="338" r:id="rId46"/>
    <p:sldId id="339" r:id="rId47"/>
    <p:sldId id="340" r:id="rId48"/>
    <p:sldId id="275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2" r:id="rId60"/>
    <p:sldId id="353" r:id="rId61"/>
    <p:sldId id="359" r:id="rId62"/>
    <p:sldId id="360" r:id="rId63"/>
    <p:sldId id="361" r:id="rId64"/>
    <p:sldId id="362" r:id="rId65"/>
    <p:sldId id="364" r:id="rId66"/>
    <p:sldId id="363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51" r:id="rId75"/>
    <p:sldId id="372" r:id="rId76"/>
    <p:sldId id="378" r:id="rId77"/>
    <p:sldId id="379" r:id="rId78"/>
    <p:sldId id="380" r:id="rId79"/>
    <p:sldId id="381" r:id="rId80"/>
    <p:sldId id="382" r:id="rId81"/>
    <p:sldId id="383" r:id="rId82"/>
    <p:sldId id="384" r:id="rId83"/>
    <p:sldId id="385" r:id="rId84"/>
    <p:sldId id="375" r:id="rId85"/>
    <p:sldId id="386" r:id="rId86"/>
    <p:sldId id="387" r:id="rId87"/>
    <p:sldId id="388" r:id="rId88"/>
    <p:sldId id="389" r:id="rId89"/>
    <p:sldId id="390" r:id="rId90"/>
    <p:sldId id="391" r:id="rId91"/>
    <p:sldId id="392" r:id="rId92"/>
    <p:sldId id="393" r:id="rId93"/>
    <p:sldId id="394" r:id="rId94"/>
    <p:sldId id="395" r:id="rId95"/>
    <p:sldId id="403" r:id="rId96"/>
    <p:sldId id="396" r:id="rId97"/>
    <p:sldId id="397" r:id="rId98"/>
    <p:sldId id="398" r:id="rId99"/>
    <p:sldId id="399" r:id="rId100"/>
    <p:sldId id="400" r:id="rId101"/>
    <p:sldId id="401" r:id="rId102"/>
    <p:sldId id="402" r:id="rId103"/>
    <p:sldId id="405" r:id="rId104"/>
    <p:sldId id="279" r:id="rId105"/>
    <p:sldId id="406" r:id="rId106"/>
    <p:sldId id="280" r:id="rId107"/>
    <p:sldId id="407" r:id="rId108"/>
    <p:sldId id="408" r:id="rId109"/>
    <p:sldId id="409" r:id="rId110"/>
    <p:sldId id="410" r:id="rId111"/>
    <p:sldId id="411" r:id="rId112"/>
    <p:sldId id="412" r:id="rId113"/>
    <p:sldId id="413" r:id="rId114"/>
    <p:sldId id="414" r:id="rId115"/>
    <p:sldId id="416" r:id="rId116"/>
    <p:sldId id="415" r:id="rId117"/>
    <p:sldId id="284" r:id="rId118"/>
    <p:sldId id="417" r:id="rId119"/>
    <p:sldId id="418" r:id="rId120"/>
    <p:sldId id="419" r:id="rId121"/>
    <p:sldId id="421" r:id="rId122"/>
    <p:sldId id="422" r:id="rId123"/>
    <p:sldId id="423" r:id="rId124"/>
    <p:sldId id="424" r:id="rId125"/>
    <p:sldId id="425" r:id="rId126"/>
    <p:sldId id="426" r:id="rId127"/>
    <p:sldId id="427" r:id="rId128"/>
    <p:sldId id="428" r:id="rId129"/>
    <p:sldId id="429" r:id="rId130"/>
    <p:sldId id="430" r:id="rId131"/>
    <p:sldId id="431" r:id="rId132"/>
    <p:sldId id="432" r:id="rId133"/>
    <p:sldId id="433" r:id="rId134"/>
    <p:sldId id="434" r:id="rId135"/>
    <p:sldId id="435" r:id="rId136"/>
    <p:sldId id="436" r:id="rId137"/>
    <p:sldId id="437" r:id="rId138"/>
    <p:sldId id="438" r:id="rId139"/>
    <p:sldId id="439" r:id="rId140"/>
    <p:sldId id="440" r:id="rId141"/>
    <p:sldId id="441" r:id="rId142"/>
    <p:sldId id="442" r:id="rId143"/>
    <p:sldId id="448" r:id="rId144"/>
    <p:sldId id="449" r:id="rId145"/>
    <p:sldId id="450" r:id="rId146"/>
    <p:sldId id="443" r:id="rId147"/>
    <p:sldId id="444" r:id="rId148"/>
    <p:sldId id="445" r:id="rId149"/>
    <p:sldId id="446" r:id="rId150"/>
    <p:sldId id="447" r:id="rId151"/>
  </p:sldIdLst>
  <p:sldSz cx="9144000" cy="6858000" type="screen4x3"/>
  <p:notesSz cx="6858000" cy="9144000"/>
  <p:custDataLst>
    <p:tags r:id="rId15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8"/>
    <p:restoredTop sz="94537"/>
  </p:normalViewPr>
  <p:slideViewPr>
    <p:cSldViewPr snapToGrid="0" snapToObjects="1">
      <p:cViewPr varScale="1">
        <p:scale>
          <a:sx n="128" d="100"/>
          <a:sy n="128" d="100"/>
        </p:scale>
        <p:origin x="1264" y="176"/>
      </p:cViewPr>
      <p:guideLst>
        <p:guide orient="horz" pos="1525"/>
        <p:guide pos="5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tags" Target="tags/tag1.xml"/><Relationship Id="rId154" Type="http://schemas.openxmlformats.org/officeDocument/2006/relationships/presProps" Target="presProps.xml"/><Relationship Id="rId155" Type="http://schemas.openxmlformats.org/officeDocument/2006/relationships/viewProps" Target="viewProps.xml"/><Relationship Id="rId156" Type="http://schemas.openxmlformats.org/officeDocument/2006/relationships/theme" Target="theme/theme1.xml"/><Relationship Id="rId15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84ED3-D222-457F-B3A0-040520E1C67E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4E52-A871-4476-AAE9-89B1CA6B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9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3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4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1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8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E52-A871-4476-AAE9-89B1CA6B217D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5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1CF2-EB05-DE4C-BE26-27307A2413C9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96D8-B004-4E48-9F7F-55AA866CF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roject.inria.fr/2015ma282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025"/>
            <a:ext cx="7772400" cy="1470025"/>
          </a:xfrm>
        </p:spPr>
        <p:txBody>
          <a:bodyPr/>
          <a:lstStyle/>
          <a:p>
            <a:r>
              <a:rPr lang="en-US" dirty="0" smtClean="0"/>
              <a:t>Discrete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434" y="2148840"/>
            <a:ext cx="7492158" cy="1752600"/>
          </a:xfrm>
        </p:spPr>
        <p:txBody>
          <a:bodyPr/>
          <a:lstStyle/>
          <a:p>
            <a:r>
              <a:rPr lang="en-US" dirty="0" smtClean="0"/>
              <a:t>MA2827</a:t>
            </a:r>
          </a:p>
          <a:p>
            <a:r>
              <a:rPr lang="en-US" i="1" dirty="0" err="1" smtClean="0"/>
              <a:t>Fondements</a:t>
            </a:r>
            <a:r>
              <a:rPr lang="en-US" i="1" dirty="0" smtClean="0"/>
              <a:t> de </a:t>
            </a:r>
            <a:r>
              <a:rPr lang="en-US" i="1" dirty="0" err="1" smtClean="0"/>
              <a:t>l’optimisation</a:t>
            </a:r>
            <a:r>
              <a:rPr lang="en-US" i="1" dirty="0" smtClean="0"/>
              <a:t> </a:t>
            </a:r>
            <a:r>
              <a:rPr lang="en-US" i="1" dirty="0" err="1" smtClean="0"/>
              <a:t>discrète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435718" y="5252456"/>
            <a:ext cx="637866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hlinkClick r:id="rId2"/>
              </a:rPr>
              <a:t>https://project.inria.fr/2015ma2827/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" y="4282213"/>
            <a:ext cx="829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Approximate methods: local search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31816" y="6459664"/>
            <a:ext cx="658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Material based on the </a:t>
            </a:r>
            <a:r>
              <a:rPr lang="en-US" dirty="0"/>
              <a:t>lectures </a:t>
            </a:r>
            <a:r>
              <a:rPr lang="en-US" dirty="0" smtClean="0"/>
              <a:t>of Pascal </a:t>
            </a:r>
            <a:r>
              <a:rPr lang="en-US" dirty="0"/>
              <a:t>Van </a:t>
            </a:r>
            <a:r>
              <a:rPr lang="en-US" dirty="0" err="1" smtClean="0"/>
              <a:t>Hentenryck</a:t>
            </a:r>
            <a:r>
              <a:rPr lang="en-US" dirty="0" smtClean="0"/>
              <a:t> at </a:t>
            </a:r>
            <a:r>
              <a:rPr lang="en-US" dirty="0" err="1" smtClean="0"/>
              <a:t>Coursera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8 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Max/min conflict:</a:t>
            </a:r>
          </a:p>
          <a:p>
            <a:pPr marL="457200" lvl="1" indent="0">
              <a:buNone/>
            </a:pPr>
            <a:r>
              <a:rPr lang="en-US" dirty="0" smtClean="0"/>
              <a:t>Count </a:t>
            </a:r>
            <a:r>
              <a:rPr lang="en-US" dirty="0"/>
              <a:t>constraint violations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17306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5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9" y="3541691"/>
            <a:ext cx="4504147" cy="251454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6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60" y="3560666"/>
            <a:ext cx="4433824" cy="24781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9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60" y="3496520"/>
            <a:ext cx="4342384" cy="25100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1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</a:t>
            </a:r>
            <a:r>
              <a:rPr lang="en-US" dirty="0" smtClean="0"/>
              <a:t>issue with </a:t>
            </a:r>
            <a:r>
              <a:rPr lang="en-US" dirty="0" err="1" smtClean="0"/>
              <a:t>tabu</a:t>
            </a:r>
            <a:r>
              <a:rPr lang="en-US" dirty="0" smtClean="0"/>
              <a:t> search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xpensive to maintain all the visited nodes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Short-term memory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only keep a small </a:t>
            </a:r>
            <a:r>
              <a:rPr lang="en-US" dirty="0" smtClean="0"/>
              <a:t>set of recently visited </a:t>
            </a:r>
            <a:r>
              <a:rPr lang="en-US" dirty="0"/>
              <a:t>nodes (</a:t>
            </a:r>
            <a:r>
              <a:rPr lang="en-US" dirty="0" err="1"/>
              <a:t>tabu</a:t>
            </a:r>
            <a:r>
              <a:rPr lang="en-US" dirty="0"/>
              <a:t> list)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Keep an abstraction of the nodes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any possibilities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tore the transitions instead of the states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tore the transitions and the objective values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5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under constrains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</a:t>
            </a:r>
            <a:r>
              <a:rPr lang="en-US" dirty="0" smtClean="0"/>
              <a:t>color the nodes of the graph such that the neighboring nodes are colored differently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17" y="2459617"/>
            <a:ext cx="5789867" cy="40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Graph coloring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</a:t>
            </a:r>
            <a:r>
              <a:rPr lang="en-US" dirty="0" smtClean="0"/>
              <a:t>color the nodes of the graph such that the neighboring nodes are colored differently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85" y="2522185"/>
            <a:ext cx="3985832" cy="41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Graph coloring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Two aspects:</a:t>
            </a:r>
          </a:p>
          <a:p>
            <a:pPr lvl="2"/>
            <a:r>
              <a:rPr lang="en-US" dirty="0"/>
              <a:t>optimization: reducing the number of colors</a:t>
            </a:r>
          </a:p>
          <a:p>
            <a:pPr lvl="2"/>
            <a:r>
              <a:rPr lang="en-US" dirty="0"/>
              <a:t>feasibility: two adjacent vertices must be colored differently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How to combine them in local search?</a:t>
            </a:r>
          </a:p>
          <a:p>
            <a:pPr lvl="2"/>
            <a:r>
              <a:rPr lang="en-US" dirty="0" smtClean="0"/>
              <a:t>sequence of feasibility problems</a:t>
            </a:r>
          </a:p>
          <a:p>
            <a:pPr lvl="2"/>
            <a:r>
              <a:rPr lang="en-US" dirty="0" smtClean="0"/>
              <a:t>staying in the space of solutions</a:t>
            </a:r>
          </a:p>
          <a:p>
            <a:pPr lvl="2"/>
            <a:r>
              <a:rPr lang="en-US" dirty="0" smtClean="0"/>
              <a:t>considering feasible and infeasible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Graph coloring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Sequence of feasibility problems:</a:t>
            </a:r>
            <a:endParaRPr lang="en-US" dirty="0"/>
          </a:p>
          <a:p>
            <a:pPr lvl="2"/>
            <a:r>
              <a:rPr lang="en-US" dirty="0"/>
              <a:t>f</a:t>
            </a:r>
            <a:r>
              <a:rPr lang="en-US" dirty="0" smtClean="0"/>
              <a:t>ind an initial solution with k colors (e.g. greedy method)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emove one color (randomly reassign the nodes)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ind a feasible solution with k-1 colors</a:t>
            </a:r>
          </a:p>
          <a:p>
            <a:pPr lvl="2"/>
            <a:r>
              <a:rPr lang="en-US" dirty="0" smtClean="0"/>
              <a:t>repeat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How to find a solution with k-1 colors?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inimize the violations</a:t>
            </a:r>
          </a:p>
        </p:txBody>
      </p:sp>
    </p:spTree>
    <p:extLst>
      <p:ext uri="{BB962C8B-B14F-4D97-AF65-F5344CB8AC3E}">
        <p14:creationId xmlns:p14="http://schemas.microsoft.com/office/powerpoint/2010/main" val="37383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Graph coloring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Staying in the feasible Space:</a:t>
            </a:r>
            <a:endParaRPr lang="en-US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imple neighborhood</a:t>
            </a:r>
          </a:p>
          <a:p>
            <a:pPr marL="1371600" lvl="3" indent="0">
              <a:buNone/>
            </a:pPr>
            <a:r>
              <a:rPr lang="en-US" dirty="0"/>
              <a:t>c</a:t>
            </a:r>
            <a:r>
              <a:rPr lang="en-US" dirty="0" smtClean="0"/>
              <a:t>hange the color of a vertex</a:t>
            </a:r>
            <a:endParaRPr lang="en-US" dirty="0"/>
          </a:p>
          <a:p>
            <a:pPr lvl="2"/>
            <a:r>
              <a:rPr lang="en-US" dirty="0"/>
              <a:t>o</a:t>
            </a:r>
            <a:r>
              <a:rPr lang="en-US" dirty="0" smtClean="0"/>
              <a:t>bjective function</a:t>
            </a:r>
          </a:p>
          <a:p>
            <a:pPr marL="1371600" lvl="3" indent="0">
              <a:buNone/>
            </a:pPr>
            <a:r>
              <a:rPr lang="en-US" dirty="0"/>
              <a:t>m</a:t>
            </a:r>
            <a:r>
              <a:rPr lang="en-US" dirty="0" smtClean="0"/>
              <a:t>inimizing the number of colors</a:t>
            </a:r>
          </a:p>
          <a:p>
            <a:pPr lvl="2"/>
            <a:r>
              <a:rPr lang="en-US" dirty="0" smtClean="0"/>
              <a:t>how to guide the search?</a:t>
            </a:r>
          </a:p>
        </p:txBody>
      </p:sp>
    </p:spTree>
    <p:extLst>
      <p:ext uri="{BB962C8B-B14F-4D97-AF65-F5344CB8AC3E}">
        <p14:creationId xmlns:p14="http://schemas.microsoft.com/office/powerpoint/2010/main" val="32386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Staying </a:t>
            </a:r>
            <a:r>
              <a:rPr lang="en-US" sz="4000" dirty="0"/>
              <a:t>in the </a:t>
            </a:r>
            <a:r>
              <a:rPr lang="en-US" sz="4000" dirty="0" smtClean="0"/>
              <a:t>feasible </a:t>
            </a:r>
            <a:r>
              <a:rPr lang="en-US" sz="4000" dirty="0"/>
              <a:t>s</a:t>
            </a:r>
            <a:r>
              <a:rPr lang="en-US" sz="4000" dirty="0" smtClean="0"/>
              <a:t>pace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How to drive the search?</a:t>
            </a:r>
          </a:p>
          <a:p>
            <a:pPr marL="457200" lvl="1" indent="0">
              <a:buNone/>
            </a:pPr>
            <a:r>
              <a:rPr lang="en-US" dirty="0"/>
              <a:t>	use a proxy </a:t>
            </a:r>
            <a:r>
              <a:rPr lang="en-US" dirty="0" smtClean="0"/>
              <a:t>as objective function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favor large classes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Objective: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 is the set of vertices colored with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662654" y="4755623"/>
            <a:ext cx="1613842" cy="797814"/>
            <a:chOff x="0" y="0"/>
            <a:chExt cx="5759" cy="2847"/>
          </a:xfrm>
        </p:grpSpPr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0" y="1158"/>
              <a:ext cx="808" cy="458"/>
            </a:xfrm>
            <a:custGeom>
              <a:avLst/>
              <a:gdLst>
                <a:gd name="T0" fmla="*/ 80 w 808"/>
                <a:gd name="T1" fmla="*/ 379 h 458"/>
                <a:gd name="T2" fmla="*/ 66 w 808"/>
                <a:gd name="T3" fmla="*/ 420 h 458"/>
                <a:gd name="T4" fmla="*/ 0 w 808"/>
                <a:gd name="T5" fmla="*/ 426 h 458"/>
                <a:gd name="T6" fmla="*/ 29 w 808"/>
                <a:gd name="T7" fmla="*/ 457 h 458"/>
                <a:gd name="T8" fmla="*/ 92 w 808"/>
                <a:gd name="T9" fmla="*/ 455 h 458"/>
                <a:gd name="T10" fmla="*/ 141 w 808"/>
                <a:gd name="T11" fmla="*/ 455 h 458"/>
                <a:gd name="T12" fmla="*/ 203 w 808"/>
                <a:gd name="T13" fmla="*/ 457 h 458"/>
                <a:gd name="T14" fmla="*/ 232 w 808"/>
                <a:gd name="T15" fmla="*/ 426 h 458"/>
                <a:gd name="T16" fmla="*/ 166 w 808"/>
                <a:gd name="T17" fmla="*/ 420 h 458"/>
                <a:gd name="T18" fmla="*/ 152 w 808"/>
                <a:gd name="T19" fmla="*/ 379 h 458"/>
                <a:gd name="T20" fmla="*/ 164 w 808"/>
                <a:gd name="T21" fmla="*/ 117 h 458"/>
                <a:gd name="T22" fmla="*/ 242 w 808"/>
                <a:gd name="T23" fmla="*/ 33 h 458"/>
                <a:gd name="T24" fmla="*/ 313 w 808"/>
                <a:gd name="T25" fmla="*/ 25 h 458"/>
                <a:gd name="T26" fmla="*/ 344 w 808"/>
                <a:gd name="T27" fmla="*/ 43 h 458"/>
                <a:gd name="T28" fmla="*/ 361 w 808"/>
                <a:gd name="T29" fmla="*/ 75 h 458"/>
                <a:gd name="T30" fmla="*/ 367 w 808"/>
                <a:gd name="T31" fmla="*/ 115 h 458"/>
                <a:gd name="T32" fmla="*/ 368 w 808"/>
                <a:gd name="T33" fmla="*/ 379 h 458"/>
                <a:gd name="T34" fmla="*/ 353 w 808"/>
                <a:gd name="T35" fmla="*/ 420 h 458"/>
                <a:gd name="T36" fmla="*/ 287 w 808"/>
                <a:gd name="T37" fmla="*/ 426 h 458"/>
                <a:gd name="T38" fmla="*/ 317 w 808"/>
                <a:gd name="T39" fmla="*/ 457 h 458"/>
                <a:gd name="T40" fmla="*/ 379 w 808"/>
                <a:gd name="T41" fmla="*/ 455 h 458"/>
                <a:gd name="T42" fmla="*/ 429 w 808"/>
                <a:gd name="T43" fmla="*/ 455 h 458"/>
                <a:gd name="T44" fmla="*/ 491 w 808"/>
                <a:gd name="T45" fmla="*/ 457 h 458"/>
                <a:gd name="T46" fmla="*/ 520 w 808"/>
                <a:gd name="T47" fmla="*/ 426 h 458"/>
                <a:gd name="T48" fmla="*/ 454 w 808"/>
                <a:gd name="T49" fmla="*/ 420 h 458"/>
                <a:gd name="T50" fmla="*/ 439 w 808"/>
                <a:gd name="T51" fmla="*/ 379 h 458"/>
                <a:gd name="T52" fmla="*/ 452 w 808"/>
                <a:gd name="T53" fmla="*/ 117 h 458"/>
                <a:gd name="T54" fmla="*/ 529 w 808"/>
                <a:gd name="T55" fmla="*/ 33 h 458"/>
                <a:gd name="T56" fmla="*/ 601 w 808"/>
                <a:gd name="T57" fmla="*/ 25 h 458"/>
                <a:gd name="T58" fmla="*/ 632 w 808"/>
                <a:gd name="T59" fmla="*/ 43 h 458"/>
                <a:gd name="T60" fmla="*/ 648 w 808"/>
                <a:gd name="T61" fmla="*/ 75 h 458"/>
                <a:gd name="T62" fmla="*/ 655 w 808"/>
                <a:gd name="T63" fmla="*/ 115 h 458"/>
                <a:gd name="T64" fmla="*/ 656 w 808"/>
                <a:gd name="T65" fmla="*/ 379 h 458"/>
                <a:gd name="T66" fmla="*/ 641 w 808"/>
                <a:gd name="T67" fmla="*/ 420 h 458"/>
                <a:gd name="T68" fmla="*/ 575 w 808"/>
                <a:gd name="T69" fmla="*/ 426 h 458"/>
                <a:gd name="T70" fmla="*/ 604 w 808"/>
                <a:gd name="T71" fmla="*/ 457 h 458"/>
                <a:gd name="T72" fmla="*/ 667 w 808"/>
                <a:gd name="T73" fmla="*/ 455 h 458"/>
                <a:gd name="T74" fmla="*/ 716 w 808"/>
                <a:gd name="T75" fmla="*/ 455 h 458"/>
                <a:gd name="T76" fmla="*/ 778 w 808"/>
                <a:gd name="T77" fmla="*/ 457 h 458"/>
                <a:gd name="T78" fmla="*/ 808 w 808"/>
                <a:gd name="T79" fmla="*/ 426 h 458"/>
                <a:gd name="T80" fmla="*/ 747 w 808"/>
                <a:gd name="T81" fmla="*/ 422 h 458"/>
                <a:gd name="T82" fmla="*/ 727 w 808"/>
                <a:gd name="T83" fmla="*/ 394 h 458"/>
                <a:gd name="T84" fmla="*/ 726 w 808"/>
                <a:gd name="T85" fmla="*/ 139 h 458"/>
                <a:gd name="T86" fmla="*/ 713 w 808"/>
                <a:gd name="T87" fmla="*/ 66 h 458"/>
                <a:gd name="T88" fmla="*/ 680 w 808"/>
                <a:gd name="T89" fmla="*/ 25 h 458"/>
                <a:gd name="T90" fmla="*/ 627 w 808"/>
                <a:gd name="T91" fmla="*/ 3 h 458"/>
                <a:gd name="T92" fmla="*/ 529 w 808"/>
                <a:gd name="T93" fmla="*/ 10 h 458"/>
                <a:gd name="T94" fmla="*/ 455 w 808"/>
                <a:gd name="T95" fmla="*/ 69 h 458"/>
                <a:gd name="T96" fmla="*/ 428 w 808"/>
                <a:gd name="T97" fmla="*/ 71 h 458"/>
                <a:gd name="T98" fmla="*/ 398 w 808"/>
                <a:gd name="T99" fmla="*/ 30 h 458"/>
                <a:gd name="T100" fmla="*/ 359 w 808"/>
                <a:gd name="T101" fmla="*/ 8 h 458"/>
                <a:gd name="T102" fmla="*/ 317 w 808"/>
                <a:gd name="T103" fmla="*/ 0 h 458"/>
                <a:gd name="T104" fmla="*/ 247 w 808"/>
                <a:gd name="T105" fmla="*/ 8 h 458"/>
                <a:gd name="T106" fmla="*/ 171 w 808"/>
                <a:gd name="T107" fmla="*/ 64 h 458"/>
                <a:gd name="T108" fmla="*/ 146 w 808"/>
                <a:gd name="T109" fmla="*/ 0 h 458"/>
                <a:gd name="T110" fmla="*/ 0 w 808"/>
                <a:gd name="T111" fmla="*/ 43 h 458"/>
                <a:gd name="T112" fmla="*/ 43 w 808"/>
                <a:gd name="T113" fmla="*/ 45 h 458"/>
                <a:gd name="T114" fmla="*/ 67 w 808"/>
                <a:gd name="T115" fmla="*/ 53 h 458"/>
                <a:gd name="T116" fmla="*/ 78 w 808"/>
                <a:gd name="T117" fmla="*/ 71 h 458"/>
                <a:gd name="T118" fmla="*/ 80 w 808"/>
                <a:gd name="T119" fmla="*/ 10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8" h="458">
                  <a:moveTo>
                    <a:pt x="80" y="101"/>
                  </a:moveTo>
                  <a:lnTo>
                    <a:pt x="80" y="379"/>
                  </a:lnTo>
                  <a:lnTo>
                    <a:pt x="77" y="406"/>
                  </a:lnTo>
                  <a:lnTo>
                    <a:pt x="66" y="420"/>
                  </a:lnTo>
                  <a:lnTo>
                    <a:pt x="42" y="425"/>
                  </a:lnTo>
                  <a:lnTo>
                    <a:pt x="0" y="426"/>
                  </a:lnTo>
                  <a:lnTo>
                    <a:pt x="0" y="458"/>
                  </a:lnTo>
                  <a:lnTo>
                    <a:pt x="29" y="457"/>
                  </a:lnTo>
                  <a:lnTo>
                    <a:pt x="61" y="456"/>
                  </a:lnTo>
                  <a:lnTo>
                    <a:pt x="92" y="455"/>
                  </a:lnTo>
                  <a:lnTo>
                    <a:pt x="116" y="454"/>
                  </a:lnTo>
                  <a:lnTo>
                    <a:pt x="141" y="455"/>
                  </a:lnTo>
                  <a:lnTo>
                    <a:pt x="171" y="456"/>
                  </a:lnTo>
                  <a:lnTo>
                    <a:pt x="203" y="457"/>
                  </a:lnTo>
                  <a:lnTo>
                    <a:pt x="232" y="458"/>
                  </a:lnTo>
                  <a:lnTo>
                    <a:pt x="232" y="426"/>
                  </a:lnTo>
                  <a:lnTo>
                    <a:pt x="191" y="425"/>
                  </a:lnTo>
                  <a:lnTo>
                    <a:pt x="166" y="420"/>
                  </a:lnTo>
                  <a:lnTo>
                    <a:pt x="154" y="406"/>
                  </a:lnTo>
                  <a:lnTo>
                    <a:pt x="152" y="379"/>
                  </a:lnTo>
                  <a:lnTo>
                    <a:pt x="152" y="188"/>
                  </a:lnTo>
                  <a:lnTo>
                    <a:pt x="164" y="117"/>
                  </a:lnTo>
                  <a:lnTo>
                    <a:pt x="197" y="65"/>
                  </a:lnTo>
                  <a:lnTo>
                    <a:pt x="242" y="33"/>
                  </a:lnTo>
                  <a:lnTo>
                    <a:pt x="292" y="22"/>
                  </a:lnTo>
                  <a:lnTo>
                    <a:pt x="313" y="25"/>
                  </a:lnTo>
                  <a:lnTo>
                    <a:pt x="331" y="32"/>
                  </a:lnTo>
                  <a:lnTo>
                    <a:pt x="344" y="43"/>
                  </a:lnTo>
                  <a:lnTo>
                    <a:pt x="354" y="58"/>
                  </a:lnTo>
                  <a:lnTo>
                    <a:pt x="361" y="75"/>
                  </a:lnTo>
                  <a:lnTo>
                    <a:pt x="365" y="95"/>
                  </a:lnTo>
                  <a:lnTo>
                    <a:pt x="367" y="115"/>
                  </a:lnTo>
                  <a:lnTo>
                    <a:pt x="368" y="138"/>
                  </a:lnTo>
                  <a:lnTo>
                    <a:pt x="368" y="379"/>
                  </a:lnTo>
                  <a:lnTo>
                    <a:pt x="365" y="406"/>
                  </a:lnTo>
                  <a:lnTo>
                    <a:pt x="353" y="420"/>
                  </a:lnTo>
                  <a:lnTo>
                    <a:pt x="329" y="425"/>
                  </a:lnTo>
                  <a:lnTo>
                    <a:pt x="287" y="426"/>
                  </a:lnTo>
                  <a:lnTo>
                    <a:pt x="287" y="458"/>
                  </a:lnTo>
                  <a:lnTo>
                    <a:pt x="317" y="457"/>
                  </a:lnTo>
                  <a:lnTo>
                    <a:pt x="349" y="456"/>
                  </a:lnTo>
                  <a:lnTo>
                    <a:pt x="379" y="455"/>
                  </a:lnTo>
                  <a:lnTo>
                    <a:pt x="404" y="454"/>
                  </a:lnTo>
                  <a:lnTo>
                    <a:pt x="429" y="455"/>
                  </a:lnTo>
                  <a:lnTo>
                    <a:pt x="459" y="456"/>
                  </a:lnTo>
                  <a:lnTo>
                    <a:pt x="491" y="457"/>
                  </a:lnTo>
                  <a:lnTo>
                    <a:pt x="520" y="458"/>
                  </a:lnTo>
                  <a:lnTo>
                    <a:pt x="520" y="426"/>
                  </a:lnTo>
                  <a:lnTo>
                    <a:pt x="478" y="425"/>
                  </a:lnTo>
                  <a:lnTo>
                    <a:pt x="454" y="420"/>
                  </a:lnTo>
                  <a:lnTo>
                    <a:pt x="442" y="406"/>
                  </a:lnTo>
                  <a:lnTo>
                    <a:pt x="439" y="379"/>
                  </a:lnTo>
                  <a:lnTo>
                    <a:pt x="439" y="188"/>
                  </a:lnTo>
                  <a:lnTo>
                    <a:pt x="452" y="117"/>
                  </a:lnTo>
                  <a:lnTo>
                    <a:pt x="484" y="65"/>
                  </a:lnTo>
                  <a:lnTo>
                    <a:pt x="529" y="33"/>
                  </a:lnTo>
                  <a:lnTo>
                    <a:pt x="579" y="22"/>
                  </a:lnTo>
                  <a:lnTo>
                    <a:pt x="601" y="25"/>
                  </a:lnTo>
                  <a:lnTo>
                    <a:pt x="619" y="32"/>
                  </a:lnTo>
                  <a:lnTo>
                    <a:pt x="632" y="43"/>
                  </a:lnTo>
                  <a:lnTo>
                    <a:pt x="642" y="58"/>
                  </a:lnTo>
                  <a:lnTo>
                    <a:pt x="648" y="75"/>
                  </a:lnTo>
                  <a:lnTo>
                    <a:pt x="653" y="95"/>
                  </a:lnTo>
                  <a:lnTo>
                    <a:pt x="655" y="115"/>
                  </a:lnTo>
                  <a:lnTo>
                    <a:pt x="656" y="138"/>
                  </a:lnTo>
                  <a:lnTo>
                    <a:pt x="656" y="379"/>
                  </a:lnTo>
                  <a:lnTo>
                    <a:pt x="653" y="406"/>
                  </a:lnTo>
                  <a:lnTo>
                    <a:pt x="641" y="420"/>
                  </a:lnTo>
                  <a:lnTo>
                    <a:pt x="617" y="425"/>
                  </a:lnTo>
                  <a:lnTo>
                    <a:pt x="575" y="426"/>
                  </a:lnTo>
                  <a:lnTo>
                    <a:pt x="575" y="458"/>
                  </a:lnTo>
                  <a:lnTo>
                    <a:pt x="604" y="457"/>
                  </a:lnTo>
                  <a:lnTo>
                    <a:pt x="636" y="456"/>
                  </a:lnTo>
                  <a:lnTo>
                    <a:pt x="667" y="455"/>
                  </a:lnTo>
                  <a:lnTo>
                    <a:pt x="692" y="454"/>
                  </a:lnTo>
                  <a:lnTo>
                    <a:pt x="716" y="455"/>
                  </a:lnTo>
                  <a:lnTo>
                    <a:pt x="747" y="456"/>
                  </a:lnTo>
                  <a:lnTo>
                    <a:pt x="778" y="457"/>
                  </a:lnTo>
                  <a:lnTo>
                    <a:pt x="808" y="458"/>
                  </a:lnTo>
                  <a:lnTo>
                    <a:pt x="808" y="426"/>
                  </a:lnTo>
                  <a:lnTo>
                    <a:pt x="772" y="425"/>
                  </a:lnTo>
                  <a:lnTo>
                    <a:pt x="747" y="422"/>
                  </a:lnTo>
                  <a:lnTo>
                    <a:pt x="732" y="412"/>
                  </a:lnTo>
                  <a:lnTo>
                    <a:pt x="727" y="394"/>
                  </a:lnTo>
                  <a:lnTo>
                    <a:pt x="727" y="197"/>
                  </a:lnTo>
                  <a:lnTo>
                    <a:pt x="726" y="139"/>
                  </a:lnTo>
                  <a:lnTo>
                    <a:pt x="723" y="98"/>
                  </a:lnTo>
                  <a:lnTo>
                    <a:pt x="713" y="66"/>
                  </a:lnTo>
                  <a:lnTo>
                    <a:pt x="695" y="38"/>
                  </a:lnTo>
                  <a:lnTo>
                    <a:pt x="680" y="25"/>
                  </a:lnTo>
                  <a:lnTo>
                    <a:pt x="658" y="12"/>
                  </a:lnTo>
                  <a:lnTo>
                    <a:pt x="627" y="3"/>
                  </a:lnTo>
                  <a:lnTo>
                    <a:pt x="586" y="0"/>
                  </a:lnTo>
                  <a:lnTo>
                    <a:pt x="529" y="10"/>
                  </a:lnTo>
                  <a:lnTo>
                    <a:pt x="485" y="36"/>
                  </a:lnTo>
                  <a:lnTo>
                    <a:pt x="455" y="69"/>
                  </a:lnTo>
                  <a:lnTo>
                    <a:pt x="436" y="101"/>
                  </a:lnTo>
                  <a:lnTo>
                    <a:pt x="428" y="71"/>
                  </a:lnTo>
                  <a:lnTo>
                    <a:pt x="415" y="47"/>
                  </a:lnTo>
                  <a:lnTo>
                    <a:pt x="398" y="30"/>
                  </a:lnTo>
                  <a:lnTo>
                    <a:pt x="380" y="17"/>
                  </a:lnTo>
                  <a:lnTo>
                    <a:pt x="359" y="8"/>
                  </a:lnTo>
                  <a:lnTo>
                    <a:pt x="338" y="3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47" y="8"/>
                  </a:lnTo>
                  <a:lnTo>
                    <a:pt x="204" y="30"/>
                  </a:lnTo>
                  <a:lnTo>
                    <a:pt x="171" y="64"/>
                  </a:lnTo>
                  <a:lnTo>
                    <a:pt x="146" y="108"/>
                  </a:lnTo>
                  <a:lnTo>
                    <a:pt x="146" y="0"/>
                  </a:lnTo>
                  <a:lnTo>
                    <a:pt x="0" y="11"/>
                  </a:lnTo>
                  <a:lnTo>
                    <a:pt x="0" y="43"/>
                  </a:lnTo>
                  <a:lnTo>
                    <a:pt x="24" y="43"/>
                  </a:lnTo>
                  <a:lnTo>
                    <a:pt x="43" y="45"/>
                  </a:lnTo>
                  <a:lnTo>
                    <a:pt x="57" y="48"/>
                  </a:lnTo>
                  <a:lnTo>
                    <a:pt x="67" y="53"/>
                  </a:lnTo>
                  <a:lnTo>
                    <a:pt x="74" y="60"/>
                  </a:lnTo>
                  <a:lnTo>
                    <a:pt x="78" y="71"/>
                  </a:lnTo>
                  <a:lnTo>
                    <a:pt x="80" y="84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 noEditPoints="1"/>
            </p:cNvSpPr>
            <p:nvPr/>
          </p:nvSpPr>
          <p:spPr bwMode="auto">
            <a:xfrm>
              <a:off x="873" y="1151"/>
              <a:ext cx="467" cy="476"/>
            </a:xfrm>
            <a:custGeom>
              <a:avLst/>
              <a:gdLst>
                <a:gd name="T0" fmla="*/ 308 w 467"/>
                <a:gd name="T1" fmla="*/ 417 h 476"/>
                <a:gd name="T2" fmla="*/ 349 w 467"/>
                <a:gd name="T3" fmla="*/ 463 h 476"/>
                <a:gd name="T4" fmla="*/ 391 w 467"/>
                <a:gd name="T5" fmla="*/ 470 h 476"/>
                <a:gd name="T6" fmla="*/ 418 w 467"/>
                <a:gd name="T7" fmla="*/ 462 h 476"/>
                <a:gd name="T8" fmla="*/ 445 w 467"/>
                <a:gd name="T9" fmla="*/ 441 h 476"/>
                <a:gd name="T10" fmla="*/ 464 w 467"/>
                <a:gd name="T11" fmla="*/ 401 h 476"/>
                <a:gd name="T12" fmla="*/ 467 w 467"/>
                <a:gd name="T13" fmla="*/ 314 h 476"/>
                <a:gd name="T14" fmla="*/ 440 w 467"/>
                <a:gd name="T15" fmla="*/ 373 h 476"/>
                <a:gd name="T16" fmla="*/ 426 w 467"/>
                <a:gd name="T17" fmla="*/ 428 h 476"/>
                <a:gd name="T18" fmla="*/ 403 w 467"/>
                <a:gd name="T19" fmla="*/ 439 h 476"/>
                <a:gd name="T20" fmla="*/ 372 w 467"/>
                <a:gd name="T21" fmla="*/ 415 h 476"/>
                <a:gd name="T22" fmla="*/ 365 w 467"/>
                <a:gd name="T23" fmla="*/ 387 h 476"/>
                <a:gd name="T24" fmla="*/ 365 w 467"/>
                <a:gd name="T25" fmla="*/ 148 h 476"/>
                <a:gd name="T26" fmla="*/ 349 w 467"/>
                <a:gd name="T27" fmla="*/ 87 h 476"/>
                <a:gd name="T28" fmla="*/ 295 w 467"/>
                <a:gd name="T29" fmla="*/ 32 h 476"/>
                <a:gd name="T30" fmla="*/ 224 w 467"/>
                <a:gd name="T31" fmla="*/ 3 h 476"/>
                <a:gd name="T32" fmla="*/ 155 w 467"/>
                <a:gd name="T33" fmla="*/ 2 h 476"/>
                <a:gd name="T34" fmla="*/ 99 w 467"/>
                <a:gd name="T35" fmla="*/ 19 h 476"/>
                <a:gd name="T36" fmla="*/ 57 w 467"/>
                <a:gd name="T37" fmla="*/ 50 h 476"/>
                <a:gd name="T38" fmla="*/ 33 w 467"/>
                <a:gd name="T39" fmla="*/ 93 h 476"/>
                <a:gd name="T40" fmla="*/ 34 w 467"/>
                <a:gd name="T41" fmla="*/ 138 h 476"/>
                <a:gd name="T42" fmla="*/ 59 w 467"/>
                <a:gd name="T43" fmla="*/ 163 h 476"/>
                <a:gd name="T44" fmla="*/ 97 w 467"/>
                <a:gd name="T45" fmla="*/ 163 h 476"/>
                <a:gd name="T46" fmla="*/ 122 w 467"/>
                <a:gd name="T47" fmla="*/ 137 h 476"/>
                <a:gd name="T48" fmla="*/ 123 w 467"/>
                <a:gd name="T49" fmla="*/ 106 h 476"/>
                <a:gd name="T50" fmla="*/ 100 w 467"/>
                <a:gd name="T51" fmla="*/ 77 h 476"/>
                <a:gd name="T52" fmla="*/ 97 w 467"/>
                <a:gd name="T53" fmla="*/ 48 h 476"/>
                <a:gd name="T54" fmla="*/ 156 w 467"/>
                <a:gd name="T55" fmla="*/ 26 h 476"/>
                <a:gd name="T56" fmla="*/ 203 w 467"/>
                <a:gd name="T57" fmla="*/ 25 h 476"/>
                <a:gd name="T58" fmla="*/ 241 w 467"/>
                <a:gd name="T59" fmla="*/ 41 h 476"/>
                <a:gd name="T60" fmla="*/ 272 w 467"/>
                <a:gd name="T61" fmla="*/ 73 h 476"/>
                <a:gd name="T62" fmla="*/ 291 w 467"/>
                <a:gd name="T63" fmla="*/ 124 h 476"/>
                <a:gd name="T64" fmla="*/ 294 w 467"/>
                <a:gd name="T65" fmla="*/ 194 h 476"/>
                <a:gd name="T66" fmla="*/ 103 w 467"/>
                <a:gd name="T67" fmla="*/ 231 h 476"/>
                <a:gd name="T68" fmla="*/ 22 w 467"/>
                <a:gd name="T69" fmla="*/ 295 h 476"/>
                <a:gd name="T70" fmla="*/ 0 w 467"/>
                <a:gd name="T71" fmla="*/ 366 h 476"/>
                <a:gd name="T72" fmla="*/ 58 w 467"/>
                <a:gd name="T73" fmla="*/ 452 h 476"/>
                <a:gd name="T74" fmla="*/ 165 w 467"/>
                <a:gd name="T75" fmla="*/ 476 h 476"/>
                <a:gd name="T76" fmla="*/ 251 w 467"/>
                <a:gd name="T77" fmla="*/ 449 h 476"/>
                <a:gd name="T78" fmla="*/ 301 w 467"/>
                <a:gd name="T79" fmla="*/ 386 h 476"/>
                <a:gd name="T80" fmla="*/ 294 w 467"/>
                <a:gd name="T81" fmla="*/ 320 h 476"/>
                <a:gd name="T82" fmla="*/ 281 w 467"/>
                <a:gd name="T83" fmla="*/ 382 h 476"/>
                <a:gd name="T84" fmla="*/ 250 w 467"/>
                <a:gd name="T85" fmla="*/ 423 h 476"/>
                <a:gd name="T86" fmla="*/ 211 w 467"/>
                <a:gd name="T87" fmla="*/ 446 h 476"/>
                <a:gd name="T88" fmla="*/ 173 w 467"/>
                <a:gd name="T89" fmla="*/ 453 h 476"/>
                <a:gd name="T90" fmla="*/ 107 w 467"/>
                <a:gd name="T91" fmla="*/ 429 h 476"/>
                <a:gd name="T92" fmla="*/ 80 w 467"/>
                <a:gd name="T93" fmla="*/ 365 h 476"/>
                <a:gd name="T94" fmla="*/ 123 w 467"/>
                <a:gd name="T95" fmla="*/ 272 h 476"/>
                <a:gd name="T96" fmla="*/ 294 w 467"/>
                <a:gd name="T97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7" h="476">
                  <a:moveTo>
                    <a:pt x="301" y="386"/>
                  </a:moveTo>
                  <a:lnTo>
                    <a:pt x="308" y="417"/>
                  </a:lnTo>
                  <a:lnTo>
                    <a:pt x="325" y="444"/>
                  </a:lnTo>
                  <a:lnTo>
                    <a:pt x="349" y="463"/>
                  </a:lnTo>
                  <a:lnTo>
                    <a:pt x="381" y="471"/>
                  </a:lnTo>
                  <a:lnTo>
                    <a:pt x="391" y="470"/>
                  </a:lnTo>
                  <a:lnTo>
                    <a:pt x="404" y="467"/>
                  </a:lnTo>
                  <a:lnTo>
                    <a:pt x="418" y="462"/>
                  </a:lnTo>
                  <a:lnTo>
                    <a:pt x="432" y="453"/>
                  </a:lnTo>
                  <a:lnTo>
                    <a:pt x="445" y="441"/>
                  </a:lnTo>
                  <a:lnTo>
                    <a:pt x="456" y="423"/>
                  </a:lnTo>
                  <a:lnTo>
                    <a:pt x="464" y="401"/>
                  </a:lnTo>
                  <a:lnTo>
                    <a:pt x="467" y="373"/>
                  </a:lnTo>
                  <a:lnTo>
                    <a:pt x="467" y="314"/>
                  </a:lnTo>
                  <a:lnTo>
                    <a:pt x="440" y="314"/>
                  </a:lnTo>
                  <a:lnTo>
                    <a:pt x="440" y="373"/>
                  </a:lnTo>
                  <a:lnTo>
                    <a:pt x="436" y="408"/>
                  </a:lnTo>
                  <a:lnTo>
                    <a:pt x="426" y="428"/>
                  </a:lnTo>
                  <a:lnTo>
                    <a:pt x="414" y="437"/>
                  </a:lnTo>
                  <a:lnTo>
                    <a:pt x="403" y="439"/>
                  </a:lnTo>
                  <a:lnTo>
                    <a:pt x="383" y="431"/>
                  </a:lnTo>
                  <a:lnTo>
                    <a:pt x="372" y="415"/>
                  </a:lnTo>
                  <a:lnTo>
                    <a:pt x="366" y="397"/>
                  </a:lnTo>
                  <a:lnTo>
                    <a:pt x="365" y="387"/>
                  </a:lnTo>
                  <a:lnTo>
                    <a:pt x="365" y="180"/>
                  </a:lnTo>
                  <a:lnTo>
                    <a:pt x="365" y="148"/>
                  </a:lnTo>
                  <a:lnTo>
                    <a:pt x="360" y="116"/>
                  </a:lnTo>
                  <a:lnTo>
                    <a:pt x="349" y="87"/>
                  </a:lnTo>
                  <a:lnTo>
                    <a:pt x="328" y="57"/>
                  </a:lnTo>
                  <a:lnTo>
                    <a:pt x="295" y="32"/>
                  </a:lnTo>
                  <a:lnTo>
                    <a:pt x="260" y="14"/>
                  </a:lnTo>
                  <a:lnTo>
                    <a:pt x="224" y="3"/>
                  </a:lnTo>
                  <a:lnTo>
                    <a:pt x="186" y="0"/>
                  </a:lnTo>
                  <a:lnTo>
                    <a:pt x="155" y="2"/>
                  </a:lnTo>
                  <a:lnTo>
                    <a:pt x="126" y="9"/>
                  </a:lnTo>
                  <a:lnTo>
                    <a:pt x="99" y="19"/>
                  </a:lnTo>
                  <a:lnTo>
                    <a:pt x="76" y="33"/>
                  </a:lnTo>
                  <a:lnTo>
                    <a:pt x="57" y="50"/>
                  </a:lnTo>
                  <a:lnTo>
                    <a:pt x="43" y="70"/>
                  </a:lnTo>
                  <a:lnTo>
                    <a:pt x="33" y="93"/>
                  </a:lnTo>
                  <a:lnTo>
                    <a:pt x="30" y="117"/>
                  </a:lnTo>
                  <a:lnTo>
                    <a:pt x="34" y="138"/>
                  </a:lnTo>
                  <a:lnTo>
                    <a:pt x="43" y="154"/>
                  </a:lnTo>
                  <a:lnTo>
                    <a:pt x="59" y="163"/>
                  </a:lnTo>
                  <a:lnTo>
                    <a:pt x="78" y="166"/>
                  </a:lnTo>
                  <a:lnTo>
                    <a:pt x="97" y="163"/>
                  </a:lnTo>
                  <a:lnTo>
                    <a:pt x="112" y="153"/>
                  </a:lnTo>
                  <a:lnTo>
                    <a:pt x="122" y="137"/>
                  </a:lnTo>
                  <a:lnTo>
                    <a:pt x="125" y="118"/>
                  </a:lnTo>
                  <a:lnTo>
                    <a:pt x="123" y="106"/>
                  </a:lnTo>
                  <a:lnTo>
                    <a:pt x="116" y="90"/>
                  </a:lnTo>
                  <a:lnTo>
                    <a:pt x="100" y="77"/>
                  </a:lnTo>
                  <a:lnTo>
                    <a:pt x="72" y="71"/>
                  </a:lnTo>
                  <a:lnTo>
                    <a:pt x="97" y="48"/>
                  </a:lnTo>
                  <a:lnTo>
                    <a:pt x="126" y="34"/>
                  </a:lnTo>
                  <a:lnTo>
                    <a:pt x="156" y="26"/>
                  </a:lnTo>
                  <a:lnTo>
                    <a:pt x="184" y="23"/>
                  </a:lnTo>
                  <a:lnTo>
                    <a:pt x="203" y="25"/>
                  </a:lnTo>
                  <a:lnTo>
                    <a:pt x="223" y="31"/>
                  </a:lnTo>
                  <a:lnTo>
                    <a:pt x="241" y="41"/>
                  </a:lnTo>
                  <a:lnTo>
                    <a:pt x="258" y="55"/>
                  </a:lnTo>
                  <a:lnTo>
                    <a:pt x="272" y="73"/>
                  </a:lnTo>
                  <a:lnTo>
                    <a:pt x="283" y="96"/>
                  </a:lnTo>
                  <a:lnTo>
                    <a:pt x="291" y="124"/>
                  </a:lnTo>
                  <a:lnTo>
                    <a:pt x="294" y="156"/>
                  </a:lnTo>
                  <a:lnTo>
                    <a:pt x="294" y="194"/>
                  </a:lnTo>
                  <a:lnTo>
                    <a:pt x="203" y="202"/>
                  </a:lnTo>
                  <a:lnTo>
                    <a:pt x="103" y="231"/>
                  </a:lnTo>
                  <a:lnTo>
                    <a:pt x="54" y="261"/>
                  </a:lnTo>
                  <a:lnTo>
                    <a:pt x="22" y="295"/>
                  </a:lnTo>
                  <a:lnTo>
                    <a:pt x="5" y="331"/>
                  </a:lnTo>
                  <a:lnTo>
                    <a:pt x="0" y="366"/>
                  </a:lnTo>
                  <a:lnTo>
                    <a:pt x="16" y="419"/>
                  </a:lnTo>
                  <a:lnTo>
                    <a:pt x="58" y="452"/>
                  </a:lnTo>
                  <a:lnTo>
                    <a:pt x="112" y="471"/>
                  </a:lnTo>
                  <a:lnTo>
                    <a:pt x="165" y="476"/>
                  </a:lnTo>
                  <a:lnTo>
                    <a:pt x="213" y="469"/>
                  </a:lnTo>
                  <a:lnTo>
                    <a:pt x="251" y="449"/>
                  </a:lnTo>
                  <a:lnTo>
                    <a:pt x="281" y="421"/>
                  </a:lnTo>
                  <a:lnTo>
                    <a:pt x="301" y="386"/>
                  </a:lnTo>
                  <a:close/>
                  <a:moveTo>
                    <a:pt x="294" y="216"/>
                  </a:moveTo>
                  <a:lnTo>
                    <a:pt x="294" y="320"/>
                  </a:lnTo>
                  <a:lnTo>
                    <a:pt x="290" y="353"/>
                  </a:lnTo>
                  <a:lnTo>
                    <a:pt x="281" y="382"/>
                  </a:lnTo>
                  <a:lnTo>
                    <a:pt x="268" y="405"/>
                  </a:lnTo>
                  <a:lnTo>
                    <a:pt x="250" y="423"/>
                  </a:lnTo>
                  <a:lnTo>
                    <a:pt x="232" y="437"/>
                  </a:lnTo>
                  <a:lnTo>
                    <a:pt x="211" y="446"/>
                  </a:lnTo>
                  <a:lnTo>
                    <a:pt x="191" y="451"/>
                  </a:lnTo>
                  <a:lnTo>
                    <a:pt x="173" y="453"/>
                  </a:lnTo>
                  <a:lnTo>
                    <a:pt x="137" y="447"/>
                  </a:lnTo>
                  <a:lnTo>
                    <a:pt x="107" y="429"/>
                  </a:lnTo>
                  <a:lnTo>
                    <a:pt x="87" y="401"/>
                  </a:lnTo>
                  <a:lnTo>
                    <a:pt x="80" y="365"/>
                  </a:lnTo>
                  <a:lnTo>
                    <a:pt x="89" y="319"/>
                  </a:lnTo>
                  <a:lnTo>
                    <a:pt x="123" y="272"/>
                  </a:lnTo>
                  <a:lnTo>
                    <a:pt x="188" y="234"/>
                  </a:lnTo>
                  <a:lnTo>
                    <a:pt x="294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1359" y="1169"/>
              <a:ext cx="522" cy="447"/>
            </a:xfrm>
            <a:custGeom>
              <a:avLst/>
              <a:gdLst>
                <a:gd name="T0" fmla="*/ 310 w 522"/>
                <a:gd name="T1" fmla="*/ 172 h 447"/>
                <a:gd name="T2" fmla="*/ 359 w 522"/>
                <a:gd name="T3" fmla="*/ 110 h 447"/>
                <a:gd name="T4" fmla="*/ 406 w 522"/>
                <a:gd name="T5" fmla="*/ 62 h 447"/>
                <a:gd name="T6" fmla="*/ 468 w 522"/>
                <a:gd name="T7" fmla="*/ 36 h 447"/>
                <a:gd name="T8" fmla="*/ 503 w 522"/>
                <a:gd name="T9" fmla="*/ 0 h 447"/>
                <a:gd name="T10" fmla="*/ 392 w 522"/>
                <a:gd name="T11" fmla="*/ 3 h 447"/>
                <a:gd name="T12" fmla="*/ 336 w 522"/>
                <a:gd name="T13" fmla="*/ 1 h 447"/>
                <a:gd name="T14" fmla="*/ 319 w 522"/>
                <a:gd name="T15" fmla="*/ 32 h 447"/>
                <a:gd name="T16" fmla="*/ 349 w 522"/>
                <a:gd name="T17" fmla="*/ 64 h 447"/>
                <a:gd name="T18" fmla="*/ 334 w 522"/>
                <a:gd name="T19" fmla="*/ 100 h 447"/>
                <a:gd name="T20" fmla="*/ 189 w 522"/>
                <a:gd name="T21" fmla="*/ 77 h 447"/>
                <a:gd name="T22" fmla="*/ 180 w 522"/>
                <a:gd name="T23" fmla="*/ 58 h 447"/>
                <a:gd name="T24" fmla="*/ 216 w 522"/>
                <a:gd name="T25" fmla="*/ 32 h 447"/>
                <a:gd name="T26" fmla="*/ 189 w 522"/>
                <a:gd name="T27" fmla="*/ 1 h 447"/>
                <a:gd name="T28" fmla="*/ 125 w 522"/>
                <a:gd name="T29" fmla="*/ 3 h 447"/>
                <a:gd name="T30" fmla="*/ 84 w 522"/>
                <a:gd name="T31" fmla="*/ 3 h 447"/>
                <a:gd name="T32" fmla="*/ 30 w 522"/>
                <a:gd name="T33" fmla="*/ 1 h 447"/>
                <a:gd name="T34" fmla="*/ 6 w 522"/>
                <a:gd name="T35" fmla="*/ 32 h 447"/>
                <a:gd name="T36" fmla="*/ 48 w 522"/>
                <a:gd name="T37" fmla="*/ 33 h 447"/>
                <a:gd name="T38" fmla="*/ 76 w 522"/>
                <a:gd name="T39" fmla="*/ 40 h 447"/>
                <a:gd name="T40" fmla="*/ 98 w 522"/>
                <a:gd name="T41" fmla="*/ 59 h 447"/>
                <a:gd name="T42" fmla="*/ 128 w 522"/>
                <a:gd name="T43" fmla="*/ 95 h 447"/>
                <a:gd name="T44" fmla="*/ 133 w 522"/>
                <a:gd name="T45" fmla="*/ 352 h 447"/>
                <a:gd name="T46" fmla="*/ 56 w 522"/>
                <a:gd name="T47" fmla="*/ 406 h 447"/>
                <a:gd name="T48" fmla="*/ 0 w 522"/>
                <a:gd name="T49" fmla="*/ 415 h 447"/>
                <a:gd name="T50" fmla="*/ 86 w 522"/>
                <a:gd name="T51" fmla="*/ 443 h 447"/>
                <a:gd name="T52" fmla="*/ 184 w 522"/>
                <a:gd name="T53" fmla="*/ 447 h 447"/>
                <a:gd name="T54" fmla="*/ 161 w 522"/>
                <a:gd name="T55" fmla="*/ 403 h 447"/>
                <a:gd name="T56" fmla="*/ 160 w 522"/>
                <a:gd name="T57" fmla="*/ 363 h 447"/>
                <a:gd name="T58" fmla="*/ 207 w 522"/>
                <a:gd name="T59" fmla="*/ 300 h 447"/>
                <a:gd name="T60" fmla="*/ 326 w 522"/>
                <a:gd name="T61" fmla="*/ 355 h 447"/>
                <a:gd name="T62" fmla="*/ 348 w 522"/>
                <a:gd name="T63" fmla="*/ 388 h 447"/>
                <a:gd name="T64" fmla="*/ 340 w 522"/>
                <a:gd name="T65" fmla="*/ 405 h 447"/>
                <a:gd name="T66" fmla="*/ 311 w 522"/>
                <a:gd name="T67" fmla="*/ 415 h 447"/>
                <a:gd name="T68" fmla="*/ 338 w 522"/>
                <a:gd name="T69" fmla="*/ 446 h 447"/>
                <a:gd name="T70" fmla="*/ 400 w 522"/>
                <a:gd name="T71" fmla="*/ 444 h 447"/>
                <a:gd name="T72" fmla="*/ 471 w 522"/>
                <a:gd name="T73" fmla="*/ 444 h 447"/>
                <a:gd name="T74" fmla="*/ 522 w 522"/>
                <a:gd name="T75" fmla="*/ 415 h 447"/>
                <a:gd name="T76" fmla="*/ 461 w 522"/>
                <a:gd name="T77" fmla="*/ 410 h 447"/>
                <a:gd name="T78" fmla="*/ 423 w 522"/>
                <a:gd name="T79" fmla="*/ 38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2" h="447">
                  <a:moveTo>
                    <a:pt x="285" y="203"/>
                  </a:moveTo>
                  <a:lnTo>
                    <a:pt x="310" y="172"/>
                  </a:lnTo>
                  <a:lnTo>
                    <a:pt x="335" y="140"/>
                  </a:lnTo>
                  <a:lnTo>
                    <a:pt x="359" y="110"/>
                  </a:lnTo>
                  <a:lnTo>
                    <a:pt x="380" y="86"/>
                  </a:lnTo>
                  <a:lnTo>
                    <a:pt x="406" y="62"/>
                  </a:lnTo>
                  <a:lnTo>
                    <a:pt x="435" y="45"/>
                  </a:lnTo>
                  <a:lnTo>
                    <a:pt x="468" y="36"/>
                  </a:lnTo>
                  <a:lnTo>
                    <a:pt x="503" y="32"/>
                  </a:lnTo>
                  <a:lnTo>
                    <a:pt x="503" y="0"/>
                  </a:lnTo>
                  <a:lnTo>
                    <a:pt x="419" y="3"/>
                  </a:lnTo>
                  <a:lnTo>
                    <a:pt x="392" y="3"/>
                  </a:lnTo>
                  <a:lnTo>
                    <a:pt x="362" y="2"/>
                  </a:lnTo>
                  <a:lnTo>
                    <a:pt x="336" y="1"/>
                  </a:lnTo>
                  <a:lnTo>
                    <a:pt x="319" y="0"/>
                  </a:lnTo>
                  <a:lnTo>
                    <a:pt x="319" y="32"/>
                  </a:lnTo>
                  <a:lnTo>
                    <a:pt x="342" y="43"/>
                  </a:lnTo>
                  <a:lnTo>
                    <a:pt x="349" y="64"/>
                  </a:lnTo>
                  <a:lnTo>
                    <a:pt x="343" y="86"/>
                  </a:lnTo>
                  <a:lnTo>
                    <a:pt x="334" y="100"/>
                  </a:lnTo>
                  <a:lnTo>
                    <a:pt x="270" y="181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80" y="58"/>
                  </a:lnTo>
                  <a:lnTo>
                    <a:pt x="190" y="39"/>
                  </a:lnTo>
                  <a:lnTo>
                    <a:pt x="216" y="32"/>
                  </a:lnTo>
                  <a:lnTo>
                    <a:pt x="216" y="0"/>
                  </a:lnTo>
                  <a:lnTo>
                    <a:pt x="189" y="1"/>
                  </a:lnTo>
                  <a:lnTo>
                    <a:pt x="156" y="2"/>
                  </a:lnTo>
                  <a:lnTo>
                    <a:pt x="125" y="3"/>
                  </a:lnTo>
                  <a:lnTo>
                    <a:pt x="104" y="3"/>
                  </a:lnTo>
                  <a:lnTo>
                    <a:pt x="84" y="3"/>
                  </a:lnTo>
                  <a:lnTo>
                    <a:pt x="57" y="2"/>
                  </a:lnTo>
                  <a:lnTo>
                    <a:pt x="30" y="1"/>
                  </a:lnTo>
                  <a:lnTo>
                    <a:pt x="6" y="0"/>
                  </a:lnTo>
                  <a:lnTo>
                    <a:pt x="6" y="32"/>
                  </a:lnTo>
                  <a:lnTo>
                    <a:pt x="30" y="32"/>
                  </a:lnTo>
                  <a:lnTo>
                    <a:pt x="48" y="33"/>
                  </a:lnTo>
                  <a:lnTo>
                    <a:pt x="63" y="36"/>
                  </a:lnTo>
                  <a:lnTo>
                    <a:pt x="76" y="40"/>
                  </a:lnTo>
                  <a:lnTo>
                    <a:pt x="87" y="48"/>
                  </a:lnTo>
                  <a:lnTo>
                    <a:pt x="98" y="59"/>
                  </a:lnTo>
                  <a:lnTo>
                    <a:pt x="111" y="75"/>
                  </a:lnTo>
                  <a:lnTo>
                    <a:pt x="128" y="95"/>
                  </a:lnTo>
                  <a:lnTo>
                    <a:pt x="230" y="229"/>
                  </a:lnTo>
                  <a:lnTo>
                    <a:pt x="133" y="352"/>
                  </a:lnTo>
                  <a:lnTo>
                    <a:pt x="94" y="387"/>
                  </a:lnTo>
                  <a:lnTo>
                    <a:pt x="56" y="406"/>
                  </a:lnTo>
                  <a:lnTo>
                    <a:pt x="23" y="413"/>
                  </a:lnTo>
                  <a:lnTo>
                    <a:pt x="0" y="415"/>
                  </a:lnTo>
                  <a:lnTo>
                    <a:pt x="0" y="447"/>
                  </a:lnTo>
                  <a:lnTo>
                    <a:pt x="86" y="443"/>
                  </a:lnTo>
                  <a:lnTo>
                    <a:pt x="137" y="445"/>
                  </a:lnTo>
                  <a:lnTo>
                    <a:pt x="184" y="447"/>
                  </a:lnTo>
                  <a:lnTo>
                    <a:pt x="184" y="415"/>
                  </a:lnTo>
                  <a:lnTo>
                    <a:pt x="161" y="403"/>
                  </a:lnTo>
                  <a:lnTo>
                    <a:pt x="155" y="382"/>
                  </a:lnTo>
                  <a:lnTo>
                    <a:pt x="160" y="363"/>
                  </a:lnTo>
                  <a:lnTo>
                    <a:pt x="178" y="336"/>
                  </a:lnTo>
                  <a:lnTo>
                    <a:pt x="207" y="300"/>
                  </a:lnTo>
                  <a:lnTo>
                    <a:pt x="248" y="251"/>
                  </a:lnTo>
                  <a:lnTo>
                    <a:pt x="326" y="355"/>
                  </a:lnTo>
                  <a:lnTo>
                    <a:pt x="340" y="373"/>
                  </a:lnTo>
                  <a:lnTo>
                    <a:pt x="348" y="388"/>
                  </a:lnTo>
                  <a:lnTo>
                    <a:pt x="346" y="396"/>
                  </a:lnTo>
                  <a:lnTo>
                    <a:pt x="340" y="405"/>
                  </a:lnTo>
                  <a:lnTo>
                    <a:pt x="328" y="411"/>
                  </a:lnTo>
                  <a:lnTo>
                    <a:pt x="311" y="415"/>
                  </a:lnTo>
                  <a:lnTo>
                    <a:pt x="311" y="447"/>
                  </a:lnTo>
                  <a:lnTo>
                    <a:pt x="338" y="446"/>
                  </a:lnTo>
                  <a:lnTo>
                    <a:pt x="370" y="445"/>
                  </a:lnTo>
                  <a:lnTo>
                    <a:pt x="400" y="444"/>
                  </a:lnTo>
                  <a:lnTo>
                    <a:pt x="422" y="443"/>
                  </a:lnTo>
                  <a:lnTo>
                    <a:pt x="471" y="444"/>
                  </a:lnTo>
                  <a:lnTo>
                    <a:pt x="522" y="447"/>
                  </a:lnTo>
                  <a:lnTo>
                    <a:pt x="522" y="415"/>
                  </a:lnTo>
                  <a:lnTo>
                    <a:pt x="486" y="414"/>
                  </a:lnTo>
                  <a:lnTo>
                    <a:pt x="461" y="410"/>
                  </a:lnTo>
                  <a:lnTo>
                    <a:pt x="441" y="400"/>
                  </a:lnTo>
                  <a:lnTo>
                    <a:pt x="423" y="382"/>
                  </a:lnTo>
                  <a:lnTo>
                    <a:pt x="285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2591" y="0"/>
              <a:ext cx="443" cy="327"/>
            </a:xfrm>
            <a:custGeom>
              <a:avLst/>
              <a:gdLst>
                <a:gd name="T0" fmla="*/ 50 w 443"/>
                <a:gd name="T1" fmla="*/ 292 h 327"/>
                <a:gd name="T2" fmla="*/ 55 w 443"/>
                <a:gd name="T3" fmla="*/ 322 h 327"/>
                <a:gd name="T4" fmla="*/ 90 w 443"/>
                <a:gd name="T5" fmla="*/ 322 h 327"/>
                <a:gd name="T6" fmla="*/ 107 w 443"/>
                <a:gd name="T7" fmla="*/ 292 h 327"/>
                <a:gd name="T8" fmla="*/ 121 w 443"/>
                <a:gd name="T9" fmla="*/ 235 h 327"/>
                <a:gd name="T10" fmla="*/ 142 w 443"/>
                <a:gd name="T11" fmla="*/ 152 h 327"/>
                <a:gd name="T12" fmla="*/ 152 w 443"/>
                <a:gd name="T13" fmla="*/ 119 h 327"/>
                <a:gd name="T14" fmla="*/ 172 w 443"/>
                <a:gd name="T15" fmla="*/ 87 h 327"/>
                <a:gd name="T16" fmla="*/ 214 w 443"/>
                <a:gd name="T17" fmla="*/ 43 h 327"/>
                <a:gd name="T18" fmla="*/ 281 w 443"/>
                <a:gd name="T19" fmla="*/ 20 h 327"/>
                <a:gd name="T20" fmla="*/ 318 w 443"/>
                <a:gd name="T21" fmla="*/ 40 h 327"/>
                <a:gd name="T22" fmla="*/ 324 w 443"/>
                <a:gd name="T23" fmla="*/ 71 h 327"/>
                <a:gd name="T24" fmla="*/ 306 w 443"/>
                <a:gd name="T25" fmla="*/ 153 h 327"/>
                <a:gd name="T26" fmla="*/ 281 w 443"/>
                <a:gd name="T27" fmla="*/ 226 h 327"/>
                <a:gd name="T28" fmla="*/ 270 w 443"/>
                <a:gd name="T29" fmla="*/ 265 h 327"/>
                <a:gd name="T30" fmla="*/ 290 w 443"/>
                <a:gd name="T31" fmla="*/ 310 h 327"/>
                <a:gd name="T32" fmla="*/ 338 w 443"/>
                <a:gd name="T33" fmla="*/ 327 h 327"/>
                <a:gd name="T34" fmla="*/ 386 w 443"/>
                <a:gd name="T35" fmla="*/ 311 h 327"/>
                <a:gd name="T36" fmla="*/ 418 w 443"/>
                <a:gd name="T37" fmla="*/ 276 h 327"/>
                <a:gd name="T38" fmla="*/ 437 w 443"/>
                <a:gd name="T39" fmla="*/ 238 h 327"/>
                <a:gd name="T40" fmla="*/ 443 w 443"/>
                <a:gd name="T41" fmla="*/ 216 h 327"/>
                <a:gd name="T42" fmla="*/ 432 w 443"/>
                <a:gd name="T43" fmla="*/ 207 h 327"/>
                <a:gd name="T44" fmla="*/ 418 w 443"/>
                <a:gd name="T45" fmla="*/ 219 h 327"/>
                <a:gd name="T46" fmla="*/ 384 w 443"/>
                <a:gd name="T47" fmla="*/ 285 h 327"/>
                <a:gd name="T48" fmla="*/ 341 w 443"/>
                <a:gd name="T49" fmla="*/ 307 h 327"/>
                <a:gd name="T50" fmla="*/ 323 w 443"/>
                <a:gd name="T51" fmla="*/ 282 h 327"/>
                <a:gd name="T52" fmla="*/ 326 w 443"/>
                <a:gd name="T53" fmla="*/ 258 h 327"/>
                <a:gd name="T54" fmla="*/ 339 w 443"/>
                <a:gd name="T55" fmla="*/ 223 h 327"/>
                <a:gd name="T56" fmla="*/ 362 w 443"/>
                <a:gd name="T57" fmla="*/ 160 h 327"/>
                <a:gd name="T58" fmla="*/ 378 w 443"/>
                <a:gd name="T59" fmla="*/ 83 h 327"/>
                <a:gd name="T60" fmla="*/ 368 w 443"/>
                <a:gd name="T61" fmla="*/ 40 h 327"/>
                <a:gd name="T62" fmla="*/ 345 w 443"/>
                <a:gd name="T63" fmla="*/ 15 h 327"/>
                <a:gd name="T64" fmla="*/ 314 w 443"/>
                <a:gd name="T65" fmla="*/ 3 h 327"/>
                <a:gd name="T66" fmla="*/ 284 w 443"/>
                <a:gd name="T67" fmla="*/ 0 h 327"/>
                <a:gd name="T68" fmla="*/ 208 w 443"/>
                <a:gd name="T69" fmla="*/ 22 h 327"/>
                <a:gd name="T70" fmla="*/ 161 w 443"/>
                <a:gd name="T71" fmla="*/ 66 h 327"/>
                <a:gd name="T72" fmla="*/ 132 w 443"/>
                <a:gd name="T73" fmla="*/ 14 h 327"/>
                <a:gd name="T74" fmla="*/ 84 w 443"/>
                <a:gd name="T75" fmla="*/ 0 h 327"/>
                <a:gd name="T76" fmla="*/ 47 w 443"/>
                <a:gd name="T77" fmla="*/ 13 h 327"/>
                <a:gd name="T78" fmla="*/ 26 w 443"/>
                <a:gd name="T79" fmla="*/ 39 h 327"/>
                <a:gd name="T80" fmla="*/ 7 w 443"/>
                <a:gd name="T81" fmla="*/ 84 h 327"/>
                <a:gd name="T82" fmla="*/ 0 w 443"/>
                <a:gd name="T83" fmla="*/ 111 h 327"/>
                <a:gd name="T84" fmla="*/ 12 w 443"/>
                <a:gd name="T85" fmla="*/ 120 h 327"/>
                <a:gd name="T86" fmla="*/ 22 w 443"/>
                <a:gd name="T87" fmla="*/ 117 h 327"/>
                <a:gd name="T88" fmla="*/ 29 w 443"/>
                <a:gd name="T89" fmla="*/ 99 h 327"/>
                <a:gd name="T90" fmla="*/ 49 w 443"/>
                <a:gd name="T91" fmla="*/ 43 h 327"/>
                <a:gd name="T92" fmla="*/ 81 w 443"/>
                <a:gd name="T93" fmla="*/ 20 h 327"/>
                <a:gd name="T94" fmla="*/ 100 w 443"/>
                <a:gd name="T95" fmla="*/ 31 h 327"/>
                <a:gd name="T96" fmla="*/ 105 w 443"/>
                <a:gd name="T97" fmla="*/ 56 h 327"/>
                <a:gd name="T98" fmla="*/ 94 w 443"/>
                <a:gd name="T99" fmla="*/ 116 h 327"/>
                <a:gd name="T100" fmla="*/ 78 w 443"/>
                <a:gd name="T101" fmla="*/ 18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27">
                  <a:moveTo>
                    <a:pt x="54" y="274"/>
                  </a:moveTo>
                  <a:lnTo>
                    <a:pt x="50" y="292"/>
                  </a:lnTo>
                  <a:lnTo>
                    <a:pt x="48" y="304"/>
                  </a:lnTo>
                  <a:lnTo>
                    <a:pt x="55" y="322"/>
                  </a:lnTo>
                  <a:lnTo>
                    <a:pt x="72" y="327"/>
                  </a:lnTo>
                  <a:lnTo>
                    <a:pt x="90" y="322"/>
                  </a:lnTo>
                  <a:lnTo>
                    <a:pt x="100" y="311"/>
                  </a:lnTo>
                  <a:lnTo>
                    <a:pt x="107" y="292"/>
                  </a:lnTo>
                  <a:lnTo>
                    <a:pt x="113" y="266"/>
                  </a:lnTo>
                  <a:lnTo>
                    <a:pt x="121" y="235"/>
                  </a:lnTo>
                  <a:lnTo>
                    <a:pt x="129" y="201"/>
                  </a:lnTo>
                  <a:lnTo>
                    <a:pt x="142" y="152"/>
                  </a:lnTo>
                  <a:lnTo>
                    <a:pt x="147" y="134"/>
                  </a:lnTo>
                  <a:lnTo>
                    <a:pt x="152" y="119"/>
                  </a:lnTo>
                  <a:lnTo>
                    <a:pt x="159" y="106"/>
                  </a:lnTo>
                  <a:lnTo>
                    <a:pt x="172" y="87"/>
                  </a:lnTo>
                  <a:lnTo>
                    <a:pt x="190" y="64"/>
                  </a:lnTo>
                  <a:lnTo>
                    <a:pt x="214" y="43"/>
                  </a:lnTo>
                  <a:lnTo>
                    <a:pt x="243" y="26"/>
                  </a:lnTo>
                  <a:lnTo>
                    <a:pt x="281" y="20"/>
                  </a:lnTo>
                  <a:lnTo>
                    <a:pt x="305" y="26"/>
                  </a:lnTo>
                  <a:lnTo>
                    <a:pt x="318" y="40"/>
                  </a:lnTo>
                  <a:lnTo>
                    <a:pt x="323" y="57"/>
                  </a:lnTo>
                  <a:lnTo>
                    <a:pt x="324" y="71"/>
                  </a:lnTo>
                  <a:lnTo>
                    <a:pt x="318" y="109"/>
                  </a:lnTo>
                  <a:lnTo>
                    <a:pt x="306" y="153"/>
                  </a:lnTo>
                  <a:lnTo>
                    <a:pt x="292" y="195"/>
                  </a:lnTo>
                  <a:lnTo>
                    <a:pt x="281" y="226"/>
                  </a:lnTo>
                  <a:lnTo>
                    <a:pt x="272" y="248"/>
                  </a:lnTo>
                  <a:lnTo>
                    <a:pt x="270" y="265"/>
                  </a:lnTo>
                  <a:lnTo>
                    <a:pt x="275" y="290"/>
                  </a:lnTo>
                  <a:lnTo>
                    <a:pt x="290" y="310"/>
                  </a:lnTo>
                  <a:lnTo>
                    <a:pt x="312" y="323"/>
                  </a:lnTo>
                  <a:lnTo>
                    <a:pt x="338" y="327"/>
                  </a:lnTo>
                  <a:lnTo>
                    <a:pt x="364" y="323"/>
                  </a:lnTo>
                  <a:lnTo>
                    <a:pt x="386" y="311"/>
                  </a:lnTo>
                  <a:lnTo>
                    <a:pt x="403" y="295"/>
                  </a:lnTo>
                  <a:lnTo>
                    <a:pt x="418" y="276"/>
                  </a:lnTo>
                  <a:lnTo>
                    <a:pt x="429" y="256"/>
                  </a:lnTo>
                  <a:lnTo>
                    <a:pt x="437" y="238"/>
                  </a:lnTo>
                  <a:lnTo>
                    <a:pt x="441" y="224"/>
                  </a:lnTo>
                  <a:lnTo>
                    <a:pt x="443" y="216"/>
                  </a:lnTo>
                  <a:lnTo>
                    <a:pt x="438" y="208"/>
                  </a:lnTo>
                  <a:lnTo>
                    <a:pt x="432" y="207"/>
                  </a:lnTo>
                  <a:lnTo>
                    <a:pt x="422" y="210"/>
                  </a:lnTo>
                  <a:lnTo>
                    <a:pt x="418" y="219"/>
                  </a:lnTo>
                  <a:lnTo>
                    <a:pt x="403" y="257"/>
                  </a:lnTo>
                  <a:lnTo>
                    <a:pt x="384" y="285"/>
                  </a:lnTo>
                  <a:lnTo>
                    <a:pt x="363" y="301"/>
                  </a:lnTo>
                  <a:lnTo>
                    <a:pt x="341" y="307"/>
                  </a:lnTo>
                  <a:lnTo>
                    <a:pt x="326" y="300"/>
                  </a:lnTo>
                  <a:lnTo>
                    <a:pt x="323" y="282"/>
                  </a:lnTo>
                  <a:lnTo>
                    <a:pt x="323" y="270"/>
                  </a:lnTo>
                  <a:lnTo>
                    <a:pt x="326" y="258"/>
                  </a:lnTo>
                  <a:lnTo>
                    <a:pt x="331" y="243"/>
                  </a:lnTo>
                  <a:lnTo>
                    <a:pt x="339" y="223"/>
                  </a:lnTo>
                  <a:lnTo>
                    <a:pt x="349" y="197"/>
                  </a:lnTo>
                  <a:lnTo>
                    <a:pt x="362" y="160"/>
                  </a:lnTo>
                  <a:lnTo>
                    <a:pt x="373" y="118"/>
                  </a:lnTo>
                  <a:lnTo>
                    <a:pt x="378" y="83"/>
                  </a:lnTo>
                  <a:lnTo>
                    <a:pt x="375" y="59"/>
                  </a:lnTo>
                  <a:lnTo>
                    <a:pt x="368" y="40"/>
                  </a:lnTo>
                  <a:lnTo>
                    <a:pt x="358" y="25"/>
                  </a:lnTo>
                  <a:lnTo>
                    <a:pt x="345" y="15"/>
                  </a:lnTo>
                  <a:lnTo>
                    <a:pt x="330" y="7"/>
                  </a:lnTo>
                  <a:lnTo>
                    <a:pt x="314" y="3"/>
                  </a:lnTo>
                  <a:lnTo>
                    <a:pt x="298" y="1"/>
                  </a:lnTo>
                  <a:lnTo>
                    <a:pt x="284" y="0"/>
                  </a:lnTo>
                  <a:lnTo>
                    <a:pt x="242" y="6"/>
                  </a:lnTo>
                  <a:lnTo>
                    <a:pt x="208" y="22"/>
                  </a:lnTo>
                  <a:lnTo>
                    <a:pt x="181" y="43"/>
                  </a:lnTo>
                  <a:lnTo>
                    <a:pt x="161" y="66"/>
                  </a:lnTo>
                  <a:lnTo>
                    <a:pt x="151" y="34"/>
                  </a:lnTo>
                  <a:lnTo>
                    <a:pt x="132" y="14"/>
                  </a:lnTo>
                  <a:lnTo>
                    <a:pt x="107" y="3"/>
                  </a:lnTo>
                  <a:lnTo>
                    <a:pt x="84" y="0"/>
                  </a:lnTo>
                  <a:lnTo>
                    <a:pt x="63" y="3"/>
                  </a:lnTo>
                  <a:lnTo>
                    <a:pt x="47" y="13"/>
                  </a:lnTo>
                  <a:lnTo>
                    <a:pt x="35" y="26"/>
                  </a:lnTo>
                  <a:lnTo>
                    <a:pt x="26" y="39"/>
                  </a:lnTo>
                  <a:lnTo>
                    <a:pt x="15" y="61"/>
                  </a:lnTo>
                  <a:lnTo>
                    <a:pt x="7" y="84"/>
                  </a:lnTo>
                  <a:lnTo>
                    <a:pt x="2" y="102"/>
                  </a:lnTo>
                  <a:lnTo>
                    <a:pt x="0" y="111"/>
                  </a:lnTo>
                  <a:lnTo>
                    <a:pt x="5" y="119"/>
                  </a:lnTo>
                  <a:lnTo>
                    <a:pt x="12" y="120"/>
                  </a:lnTo>
                  <a:lnTo>
                    <a:pt x="19" y="120"/>
                  </a:lnTo>
                  <a:lnTo>
                    <a:pt x="22" y="117"/>
                  </a:lnTo>
                  <a:lnTo>
                    <a:pt x="25" y="110"/>
                  </a:lnTo>
                  <a:lnTo>
                    <a:pt x="29" y="99"/>
                  </a:lnTo>
                  <a:lnTo>
                    <a:pt x="37" y="68"/>
                  </a:lnTo>
                  <a:lnTo>
                    <a:pt x="49" y="43"/>
                  </a:lnTo>
                  <a:lnTo>
                    <a:pt x="63" y="26"/>
                  </a:lnTo>
                  <a:lnTo>
                    <a:pt x="81" y="20"/>
                  </a:lnTo>
                  <a:lnTo>
                    <a:pt x="93" y="23"/>
                  </a:lnTo>
                  <a:lnTo>
                    <a:pt x="100" y="31"/>
                  </a:lnTo>
                  <a:lnTo>
                    <a:pt x="104" y="42"/>
                  </a:lnTo>
                  <a:lnTo>
                    <a:pt x="105" y="56"/>
                  </a:lnTo>
                  <a:lnTo>
                    <a:pt x="101" y="84"/>
                  </a:lnTo>
                  <a:lnTo>
                    <a:pt x="94" y="116"/>
                  </a:lnTo>
                  <a:lnTo>
                    <a:pt x="85" y="150"/>
                  </a:lnTo>
                  <a:lnTo>
                    <a:pt x="78" y="181"/>
                  </a:lnTo>
                  <a:lnTo>
                    <a:pt x="54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2123" y="631"/>
              <a:ext cx="1377" cy="1450"/>
            </a:xfrm>
            <a:custGeom>
              <a:avLst/>
              <a:gdLst>
                <a:gd name="T0" fmla="*/ 1252 w 1377"/>
                <a:gd name="T1" fmla="*/ 1450 h 1450"/>
                <a:gd name="T2" fmla="*/ 1377 w 1377"/>
                <a:gd name="T3" fmla="*/ 1119 h 1450"/>
                <a:gd name="T4" fmla="*/ 1351 w 1377"/>
                <a:gd name="T5" fmla="*/ 1119 h 1450"/>
                <a:gd name="T6" fmla="*/ 1309 w 1377"/>
                <a:gd name="T7" fmla="*/ 1193 h 1450"/>
                <a:gd name="T8" fmla="*/ 1246 w 1377"/>
                <a:gd name="T9" fmla="*/ 1253 h 1450"/>
                <a:gd name="T10" fmla="*/ 1169 w 1377"/>
                <a:gd name="T11" fmla="*/ 1298 h 1450"/>
                <a:gd name="T12" fmla="*/ 1083 w 1377"/>
                <a:gd name="T13" fmla="*/ 1328 h 1450"/>
                <a:gd name="T14" fmla="*/ 1051 w 1377"/>
                <a:gd name="T15" fmla="*/ 1335 h 1450"/>
                <a:gd name="T16" fmla="*/ 988 w 1377"/>
                <a:gd name="T17" fmla="*/ 1346 h 1450"/>
                <a:gd name="T18" fmla="*/ 892 w 1377"/>
                <a:gd name="T19" fmla="*/ 1356 h 1450"/>
                <a:gd name="T20" fmla="*/ 760 w 1377"/>
                <a:gd name="T21" fmla="*/ 1361 h 1450"/>
                <a:gd name="T22" fmla="*/ 137 w 1377"/>
                <a:gd name="T23" fmla="*/ 1361 h 1450"/>
                <a:gd name="T24" fmla="*/ 663 w 1377"/>
                <a:gd name="T25" fmla="*/ 741 h 1450"/>
                <a:gd name="T26" fmla="*/ 670 w 1377"/>
                <a:gd name="T27" fmla="*/ 732 h 1450"/>
                <a:gd name="T28" fmla="*/ 672 w 1377"/>
                <a:gd name="T29" fmla="*/ 725 h 1450"/>
                <a:gd name="T30" fmla="*/ 672 w 1377"/>
                <a:gd name="T31" fmla="*/ 721 h 1450"/>
                <a:gd name="T32" fmla="*/ 665 w 1377"/>
                <a:gd name="T33" fmla="*/ 710 h 1450"/>
                <a:gd name="T34" fmla="*/ 183 w 1377"/>
                <a:gd name="T35" fmla="*/ 50 h 1450"/>
                <a:gd name="T36" fmla="*/ 750 w 1377"/>
                <a:gd name="T37" fmla="*/ 50 h 1450"/>
                <a:gd name="T38" fmla="*/ 845 w 1377"/>
                <a:gd name="T39" fmla="*/ 52 h 1450"/>
                <a:gd name="T40" fmla="*/ 920 w 1377"/>
                <a:gd name="T41" fmla="*/ 57 h 1450"/>
                <a:gd name="T42" fmla="*/ 970 w 1377"/>
                <a:gd name="T43" fmla="*/ 62 h 1450"/>
                <a:gd name="T44" fmla="*/ 992 w 1377"/>
                <a:gd name="T45" fmla="*/ 66 h 1450"/>
                <a:gd name="T46" fmla="*/ 1040 w 1377"/>
                <a:gd name="T47" fmla="*/ 74 h 1450"/>
                <a:gd name="T48" fmla="*/ 1096 w 1377"/>
                <a:gd name="T49" fmla="*/ 89 h 1450"/>
                <a:gd name="T50" fmla="*/ 1158 w 1377"/>
                <a:gd name="T51" fmla="*/ 111 h 1450"/>
                <a:gd name="T52" fmla="*/ 1220 w 1377"/>
                <a:gd name="T53" fmla="*/ 144 h 1450"/>
                <a:gd name="T54" fmla="*/ 1246 w 1377"/>
                <a:gd name="T55" fmla="*/ 162 h 1450"/>
                <a:gd name="T56" fmla="*/ 1282 w 1377"/>
                <a:gd name="T57" fmla="*/ 192 h 1450"/>
                <a:gd name="T58" fmla="*/ 1320 w 1377"/>
                <a:gd name="T59" fmla="*/ 235 h 1450"/>
                <a:gd name="T60" fmla="*/ 1351 w 1377"/>
                <a:gd name="T61" fmla="*/ 291 h 1450"/>
                <a:gd name="T62" fmla="*/ 1377 w 1377"/>
                <a:gd name="T63" fmla="*/ 291 h 1450"/>
                <a:gd name="T64" fmla="*/ 1252 w 1377"/>
                <a:gd name="T65" fmla="*/ 0 h 1450"/>
                <a:gd name="T66" fmla="*/ 29 w 1377"/>
                <a:gd name="T67" fmla="*/ 0 h 1450"/>
                <a:gd name="T68" fmla="*/ 15 w 1377"/>
                <a:gd name="T69" fmla="*/ 0 h 1450"/>
                <a:gd name="T70" fmla="*/ 7 w 1377"/>
                <a:gd name="T71" fmla="*/ 1 h 1450"/>
                <a:gd name="T72" fmla="*/ 3 w 1377"/>
                <a:gd name="T73" fmla="*/ 3 h 1450"/>
                <a:gd name="T74" fmla="*/ 1 w 1377"/>
                <a:gd name="T75" fmla="*/ 7 h 1450"/>
                <a:gd name="T76" fmla="*/ 0 w 1377"/>
                <a:gd name="T77" fmla="*/ 21 h 1450"/>
                <a:gd name="T78" fmla="*/ 0 w 1377"/>
                <a:gd name="T79" fmla="*/ 41 h 1450"/>
                <a:gd name="T80" fmla="*/ 548 w 1377"/>
                <a:gd name="T81" fmla="*/ 792 h 1450"/>
                <a:gd name="T82" fmla="*/ 11 w 1377"/>
                <a:gd name="T83" fmla="*/ 1421 h 1450"/>
                <a:gd name="T84" fmla="*/ 2 w 1377"/>
                <a:gd name="T85" fmla="*/ 1434 h 1450"/>
                <a:gd name="T86" fmla="*/ 1 w 1377"/>
                <a:gd name="T87" fmla="*/ 1439 h 1450"/>
                <a:gd name="T88" fmla="*/ 8 w 1377"/>
                <a:gd name="T89" fmla="*/ 1449 h 1450"/>
                <a:gd name="T90" fmla="*/ 29 w 1377"/>
                <a:gd name="T91" fmla="*/ 1450 h 1450"/>
                <a:gd name="T92" fmla="*/ 1252 w 1377"/>
                <a:gd name="T93" fmla="*/ 145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7" h="1450">
                  <a:moveTo>
                    <a:pt x="1252" y="1450"/>
                  </a:moveTo>
                  <a:lnTo>
                    <a:pt x="1377" y="1119"/>
                  </a:lnTo>
                  <a:lnTo>
                    <a:pt x="1351" y="1119"/>
                  </a:lnTo>
                  <a:lnTo>
                    <a:pt x="1309" y="1193"/>
                  </a:lnTo>
                  <a:lnTo>
                    <a:pt x="1246" y="1253"/>
                  </a:lnTo>
                  <a:lnTo>
                    <a:pt x="1169" y="1298"/>
                  </a:lnTo>
                  <a:lnTo>
                    <a:pt x="1083" y="1328"/>
                  </a:lnTo>
                  <a:lnTo>
                    <a:pt x="1051" y="1335"/>
                  </a:lnTo>
                  <a:lnTo>
                    <a:pt x="988" y="1346"/>
                  </a:lnTo>
                  <a:lnTo>
                    <a:pt x="892" y="1356"/>
                  </a:lnTo>
                  <a:lnTo>
                    <a:pt x="760" y="1361"/>
                  </a:lnTo>
                  <a:lnTo>
                    <a:pt x="137" y="1361"/>
                  </a:lnTo>
                  <a:lnTo>
                    <a:pt x="663" y="741"/>
                  </a:lnTo>
                  <a:lnTo>
                    <a:pt x="670" y="732"/>
                  </a:lnTo>
                  <a:lnTo>
                    <a:pt x="672" y="725"/>
                  </a:lnTo>
                  <a:lnTo>
                    <a:pt x="672" y="721"/>
                  </a:lnTo>
                  <a:lnTo>
                    <a:pt x="665" y="710"/>
                  </a:lnTo>
                  <a:lnTo>
                    <a:pt x="183" y="50"/>
                  </a:lnTo>
                  <a:lnTo>
                    <a:pt x="750" y="50"/>
                  </a:lnTo>
                  <a:lnTo>
                    <a:pt x="845" y="52"/>
                  </a:lnTo>
                  <a:lnTo>
                    <a:pt x="920" y="57"/>
                  </a:lnTo>
                  <a:lnTo>
                    <a:pt x="970" y="62"/>
                  </a:lnTo>
                  <a:lnTo>
                    <a:pt x="992" y="66"/>
                  </a:lnTo>
                  <a:lnTo>
                    <a:pt x="1040" y="74"/>
                  </a:lnTo>
                  <a:lnTo>
                    <a:pt x="1096" y="89"/>
                  </a:lnTo>
                  <a:lnTo>
                    <a:pt x="1158" y="111"/>
                  </a:lnTo>
                  <a:lnTo>
                    <a:pt x="1220" y="144"/>
                  </a:lnTo>
                  <a:lnTo>
                    <a:pt x="1246" y="162"/>
                  </a:lnTo>
                  <a:lnTo>
                    <a:pt x="1282" y="192"/>
                  </a:lnTo>
                  <a:lnTo>
                    <a:pt x="1320" y="235"/>
                  </a:lnTo>
                  <a:lnTo>
                    <a:pt x="1351" y="291"/>
                  </a:lnTo>
                  <a:lnTo>
                    <a:pt x="1377" y="291"/>
                  </a:lnTo>
                  <a:lnTo>
                    <a:pt x="125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548" y="792"/>
                  </a:lnTo>
                  <a:lnTo>
                    <a:pt x="11" y="1421"/>
                  </a:lnTo>
                  <a:lnTo>
                    <a:pt x="2" y="1434"/>
                  </a:lnTo>
                  <a:lnTo>
                    <a:pt x="1" y="1439"/>
                  </a:lnTo>
                  <a:lnTo>
                    <a:pt x="8" y="1449"/>
                  </a:lnTo>
                  <a:lnTo>
                    <a:pt x="29" y="1450"/>
                  </a:lnTo>
                  <a:lnTo>
                    <a:pt x="1252" y="14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2176" y="2358"/>
              <a:ext cx="220" cy="489"/>
            </a:xfrm>
            <a:custGeom>
              <a:avLst/>
              <a:gdLst>
                <a:gd name="T0" fmla="*/ 199 w 220"/>
                <a:gd name="T1" fmla="*/ 19 h 489"/>
                <a:gd name="T2" fmla="*/ 185 w 220"/>
                <a:gd name="T3" fmla="*/ 3 h 489"/>
                <a:gd name="T4" fmla="*/ 158 w 220"/>
                <a:gd name="T5" fmla="*/ 4 h 489"/>
                <a:gd name="T6" fmla="*/ 135 w 220"/>
                <a:gd name="T7" fmla="*/ 25 h 489"/>
                <a:gd name="T8" fmla="*/ 139 w 220"/>
                <a:gd name="T9" fmla="*/ 59 h 489"/>
                <a:gd name="T10" fmla="*/ 176 w 220"/>
                <a:gd name="T11" fmla="*/ 64 h 489"/>
                <a:gd name="T12" fmla="*/ 198 w 220"/>
                <a:gd name="T13" fmla="*/ 42 h 489"/>
                <a:gd name="T14" fmla="*/ 53 w 220"/>
                <a:gd name="T15" fmla="*/ 397 h 489"/>
                <a:gd name="T16" fmla="*/ 47 w 220"/>
                <a:gd name="T17" fmla="*/ 427 h 489"/>
                <a:gd name="T18" fmla="*/ 66 w 220"/>
                <a:gd name="T19" fmla="*/ 471 h 489"/>
                <a:gd name="T20" fmla="*/ 116 w 220"/>
                <a:gd name="T21" fmla="*/ 489 h 489"/>
                <a:gd name="T22" fmla="*/ 163 w 220"/>
                <a:gd name="T23" fmla="*/ 473 h 489"/>
                <a:gd name="T24" fmla="*/ 195 w 220"/>
                <a:gd name="T25" fmla="*/ 438 h 489"/>
                <a:gd name="T26" fmla="*/ 214 w 220"/>
                <a:gd name="T27" fmla="*/ 400 h 489"/>
                <a:gd name="T28" fmla="*/ 220 w 220"/>
                <a:gd name="T29" fmla="*/ 378 h 489"/>
                <a:gd name="T30" fmla="*/ 209 w 220"/>
                <a:gd name="T31" fmla="*/ 369 h 489"/>
                <a:gd name="T32" fmla="*/ 195 w 220"/>
                <a:gd name="T33" fmla="*/ 381 h 489"/>
                <a:gd name="T34" fmla="*/ 161 w 220"/>
                <a:gd name="T35" fmla="*/ 446 h 489"/>
                <a:gd name="T36" fmla="*/ 118 w 220"/>
                <a:gd name="T37" fmla="*/ 469 h 489"/>
                <a:gd name="T38" fmla="*/ 100 w 220"/>
                <a:gd name="T39" fmla="*/ 443 h 489"/>
                <a:gd name="T40" fmla="*/ 111 w 220"/>
                <a:gd name="T41" fmla="*/ 397 h 489"/>
                <a:gd name="T42" fmla="*/ 142 w 220"/>
                <a:gd name="T43" fmla="*/ 318 h 489"/>
                <a:gd name="T44" fmla="*/ 164 w 220"/>
                <a:gd name="T45" fmla="*/ 262 h 489"/>
                <a:gd name="T46" fmla="*/ 175 w 220"/>
                <a:gd name="T47" fmla="*/ 223 h 489"/>
                <a:gd name="T48" fmla="*/ 155 w 220"/>
                <a:gd name="T49" fmla="*/ 180 h 489"/>
                <a:gd name="T50" fmla="*/ 106 w 220"/>
                <a:gd name="T51" fmla="*/ 161 h 489"/>
                <a:gd name="T52" fmla="*/ 59 w 220"/>
                <a:gd name="T53" fmla="*/ 177 h 489"/>
                <a:gd name="T54" fmla="*/ 26 w 220"/>
                <a:gd name="T55" fmla="*/ 212 h 489"/>
                <a:gd name="T56" fmla="*/ 7 w 220"/>
                <a:gd name="T57" fmla="*/ 250 h 489"/>
                <a:gd name="T58" fmla="*/ 0 w 220"/>
                <a:gd name="T59" fmla="*/ 272 h 489"/>
                <a:gd name="T60" fmla="*/ 13 w 220"/>
                <a:gd name="T61" fmla="*/ 282 h 489"/>
                <a:gd name="T62" fmla="*/ 26 w 220"/>
                <a:gd name="T63" fmla="*/ 270 h 489"/>
                <a:gd name="T64" fmla="*/ 62 w 220"/>
                <a:gd name="T65" fmla="*/ 203 h 489"/>
                <a:gd name="T66" fmla="*/ 103 w 220"/>
                <a:gd name="T67" fmla="*/ 182 h 489"/>
                <a:gd name="T68" fmla="*/ 122 w 220"/>
                <a:gd name="T69" fmla="*/ 208 h 489"/>
                <a:gd name="T70" fmla="*/ 117 w 220"/>
                <a:gd name="T71" fmla="*/ 233 h 489"/>
                <a:gd name="T72" fmla="*/ 99 w 220"/>
                <a:gd name="T73" fmla="*/ 28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0" h="489">
                  <a:moveTo>
                    <a:pt x="201" y="28"/>
                  </a:moveTo>
                  <a:lnTo>
                    <a:pt x="199" y="19"/>
                  </a:lnTo>
                  <a:lnTo>
                    <a:pt x="194" y="10"/>
                  </a:lnTo>
                  <a:lnTo>
                    <a:pt x="185" y="3"/>
                  </a:lnTo>
                  <a:lnTo>
                    <a:pt x="172" y="0"/>
                  </a:lnTo>
                  <a:lnTo>
                    <a:pt x="158" y="4"/>
                  </a:lnTo>
                  <a:lnTo>
                    <a:pt x="144" y="13"/>
                  </a:lnTo>
                  <a:lnTo>
                    <a:pt x="135" y="25"/>
                  </a:lnTo>
                  <a:lnTo>
                    <a:pt x="131" y="40"/>
                  </a:lnTo>
                  <a:lnTo>
                    <a:pt x="139" y="59"/>
                  </a:lnTo>
                  <a:lnTo>
                    <a:pt x="161" y="68"/>
                  </a:lnTo>
                  <a:lnTo>
                    <a:pt x="176" y="64"/>
                  </a:lnTo>
                  <a:lnTo>
                    <a:pt x="189" y="55"/>
                  </a:lnTo>
                  <a:lnTo>
                    <a:pt x="198" y="42"/>
                  </a:lnTo>
                  <a:lnTo>
                    <a:pt x="201" y="28"/>
                  </a:lnTo>
                  <a:close/>
                  <a:moveTo>
                    <a:pt x="53" y="397"/>
                  </a:moveTo>
                  <a:lnTo>
                    <a:pt x="49" y="411"/>
                  </a:lnTo>
                  <a:lnTo>
                    <a:pt x="47" y="427"/>
                  </a:lnTo>
                  <a:lnTo>
                    <a:pt x="52" y="451"/>
                  </a:lnTo>
                  <a:lnTo>
                    <a:pt x="66" y="471"/>
                  </a:lnTo>
                  <a:lnTo>
                    <a:pt x="88" y="484"/>
                  </a:lnTo>
                  <a:lnTo>
                    <a:pt x="116" y="489"/>
                  </a:lnTo>
                  <a:lnTo>
                    <a:pt x="141" y="485"/>
                  </a:lnTo>
                  <a:lnTo>
                    <a:pt x="163" y="473"/>
                  </a:lnTo>
                  <a:lnTo>
                    <a:pt x="180" y="456"/>
                  </a:lnTo>
                  <a:lnTo>
                    <a:pt x="195" y="438"/>
                  </a:lnTo>
                  <a:lnTo>
                    <a:pt x="206" y="418"/>
                  </a:lnTo>
                  <a:lnTo>
                    <a:pt x="214" y="400"/>
                  </a:lnTo>
                  <a:lnTo>
                    <a:pt x="219" y="385"/>
                  </a:lnTo>
                  <a:lnTo>
                    <a:pt x="220" y="378"/>
                  </a:lnTo>
                  <a:lnTo>
                    <a:pt x="215" y="370"/>
                  </a:lnTo>
                  <a:lnTo>
                    <a:pt x="209" y="369"/>
                  </a:lnTo>
                  <a:lnTo>
                    <a:pt x="199" y="372"/>
                  </a:lnTo>
                  <a:lnTo>
                    <a:pt x="195" y="381"/>
                  </a:lnTo>
                  <a:lnTo>
                    <a:pt x="179" y="419"/>
                  </a:lnTo>
                  <a:lnTo>
                    <a:pt x="161" y="446"/>
                  </a:lnTo>
                  <a:lnTo>
                    <a:pt x="139" y="463"/>
                  </a:lnTo>
                  <a:lnTo>
                    <a:pt x="118" y="469"/>
                  </a:lnTo>
                  <a:lnTo>
                    <a:pt x="103" y="462"/>
                  </a:lnTo>
                  <a:lnTo>
                    <a:pt x="100" y="443"/>
                  </a:lnTo>
                  <a:lnTo>
                    <a:pt x="103" y="420"/>
                  </a:lnTo>
                  <a:lnTo>
                    <a:pt x="111" y="397"/>
                  </a:lnTo>
                  <a:lnTo>
                    <a:pt x="134" y="339"/>
                  </a:lnTo>
                  <a:lnTo>
                    <a:pt x="142" y="318"/>
                  </a:lnTo>
                  <a:lnTo>
                    <a:pt x="154" y="289"/>
                  </a:lnTo>
                  <a:lnTo>
                    <a:pt x="164" y="262"/>
                  </a:lnTo>
                  <a:lnTo>
                    <a:pt x="170" y="247"/>
                  </a:lnTo>
                  <a:lnTo>
                    <a:pt x="175" y="223"/>
                  </a:lnTo>
                  <a:lnTo>
                    <a:pt x="169" y="199"/>
                  </a:lnTo>
                  <a:lnTo>
                    <a:pt x="155" y="180"/>
                  </a:lnTo>
                  <a:lnTo>
                    <a:pt x="133" y="166"/>
                  </a:lnTo>
                  <a:lnTo>
                    <a:pt x="106" y="161"/>
                  </a:lnTo>
                  <a:lnTo>
                    <a:pt x="81" y="166"/>
                  </a:lnTo>
                  <a:lnTo>
                    <a:pt x="59" y="177"/>
                  </a:lnTo>
                  <a:lnTo>
                    <a:pt x="41" y="194"/>
                  </a:lnTo>
                  <a:lnTo>
                    <a:pt x="26" y="212"/>
                  </a:lnTo>
                  <a:lnTo>
                    <a:pt x="15" y="232"/>
                  </a:lnTo>
                  <a:lnTo>
                    <a:pt x="7" y="250"/>
                  </a:lnTo>
                  <a:lnTo>
                    <a:pt x="2" y="265"/>
                  </a:lnTo>
                  <a:lnTo>
                    <a:pt x="0" y="272"/>
                  </a:lnTo>
                  <a:lnTo>
                    <a:pt x="6" y="281"/>
                  </a:lnTo>
                  <a:lnTo>
                    <a:pt x="13" y="282"/>
                  </a:lnTo>
                  <a:lnTo>
                    <a:pt x="22" y="279"/>
                  </a:lnTo>
                  <a:lnTo>
                    <a:pt x="26" y="270"/>
                  </a:lnTo>
                  <a:lnTo>
                    <a:pt x="42" y="230"/>
                  </a:lnTo>
                  <a:lnTo>
                    <a:pt x="62" y="203"/>
                  </a:lnTo>
                  <a:lnTo>
                    <a:pt x="82" y="187"/>
                  </a:lnTo>
                  <a:lnTo>
                    <a:pt x="103" y="182"/>
                  </a:lnTo>
                  <a:lnTo>
                    <a:pt x="117" y="187"/>
                  </a:lnTo>
                  <a:lnTo>
                    <a:pt x="122" y="208"/>
                  </a:lnTo>
                  <a:lnTo>
                    <a:pt x="121" y="219"/>
                  </a:lnTo>
                  <a:lnTo>
                    <a:pt x="117" y="233"/>
                  </a:lnTo>
                  <a:lnTo>
                    <a:pt x="110" y="252"/>
                  </a:lnTo>
                  <a:lnTo>
                    <a:pt x="99" y="280"/>
                  </a:lnTo>
                  <a:lnTo>
                    <a:pt x="53" y="3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ChangeAspect="1" noEditPoints="1"/>
            </p:cNvSpPr>
            <p:nvPr/>
          </p:nvSpPr>
          <p:spPr bwMode="auto">
            <a:xfrm>
              <a:off x="2486" y="2560"/>
              <a:ext cx="534" cy="195"/>
            </a:xfrm>
            <a:custGeom>
              <a:avLst/>
              <a:gdLst>
                <a:gd name="T0" fmla="*/ 506 w 534"/>
                <a:gd name="T1" fmla="*/ 36 h 195"/>
                <a:gd name="T2" fmla="*/ 515 w 534"/>
                <a:gd name="T3" fmla="*/ 35 h 195"/>
                <a:gd name="T4" fmla="*/ 524 w 534"/>
                <a:gd name="T5" fmla="*/ 33 h 195"/>
                <a:gd name="T6" fmla="*/ 531 w 534"/>
                <a:gd name="T7" fmla="*/ 28 h 195"/>
                <a:gd name="T8" fmla="*/ 534 w 534"/>
                <a:gd name="T9" fmla="*/ 18 h 195"/>
                <a:gd name="T10" fmla="*/ 531 w 534"/>
                <a:gd name="T11" fmla="*/ 8 h 195"/>
                <a:gd name="T12" fmla="*/ 524 w 534"/>
                <a:gd name="T13" fmla="*/ 3 h 195"/>
                <a:gd name="T14" fmla="*/ 515 w 534"/>
                <a:gd name="T15" fmla="*/ 1 h 195"/>
                <a:gd name="T16" fmla="*/ 507 w 534"/>
                <a:gd name="T17" fmla="*/ 0 h 195"/>
                <a:gd name="T18" fmla="*/ 27 w 534"/>
                <a:gd name="T19" fmla="*/ 0 h 195"/>
                <a:gd name="T20" fmla="*/ 19 w 534"/>
                <a:gd name="T21" fmla="*/ 1 h 195"/>
                <a:gd name="T22" fmla="*/ 10 w 534"/>
                <a:gd name="T23" fmla="*/ 3 h 195"/>
                <a:gd name="T24" fmla="*/ 3 w 534"/>
                <a:gd name="T25" fmla="*/ 8 h 195"/>
                <a:gd name="T26" fmla="*/ 0 w 534"/>
                <a:gd name="T27" fmla="*/ 18 h 195"/>
                <a:gd name="T28" fmla="*/ 3 w 534"/>
                <a:gd name="T29" fmla="*/ 28 h 195"/>
                <a:gd name="T30" fmla="*/ 10 w 534"/>
                <a:gd name="T31" fmla="*/ 33 h 195"/>
                <a:gd name="T32" fmla="*/ 19 w 534"/>
                <a:gd name="T33" fmla="*/ 35 h 195"/>
                <a:gd name="T34" fmla="*/ 28 w 534"/>
                <a:gd name="T35" fmla="*/ 36 h 195"/>
                <a:gd name="T36" fmla="*/ 506 w 534"/>
                <a:gd name="T37" fmla="*/ 36 h 195"/>
                <a:gd name="T38" fmla="*/ 507 w 534"/>
                <a:gd name="T39" fmla="*/ 195 h 195"/>
                <a:gd name="T40" fmla="*/ 515 w 534"/>
                <a:gd name="T41" fmla="*/ 195 h 195"/>
                <a:gd name="T42" fmla="*/ 524 w 534"/>
                <a:gd name="T43" fmla="*/ 193 h 195"/>
                <a:gd name="T44" fmla="*/ 531 w 534"/>
                <a:gd name="T45" fmla="*/ 188 h 195"/>
                <a:gd name="T46" fmla="*/ 534 w 534"/>
                <a:gd name="T47" fmla="*/ 178 h 195"/>
                <a:gd name="T48" fmla="*/ 531 w 534"/>
                <a:gd name="T49" fmla="*/ 168 h 195"/>
                <a:gd name="T50" fmla="*/ 524 w 534"/>
                <a:gd name="T51" fmla="*/ 162 h 195"/>
                <a:gd name="T52" fmla="*/ 515 w 534"/>
                <a:gd name="T53" fmla="*/ 160 h 195"/>
                <a:gd name="T54" fmla="*/ 506 w 534"/>
                <a:gd name="T55" fmla="*/ 160 h 195"/>
                <a:gd name="T56" fmla="*/ 28 w 534"/>
                <a:gd name="T57" fmla="*/ 160 h 195"/>
                <a:gd name="T58" fmla="*/ 19 w 534"/>
                <a:gd name="T59" fmla="*/ 160 h 195"/>
                <a:gd name="T60" fmla="*/ 10 w 534"/>
                <a:gd name="T61" fmla="*/ 162 h 195"/>
                <a:gd name="T62" fmla="*/ 3 w 534"/>
                <a:gd name="T63" fmla="*/ 168 h 195"/>
                <a:gd name="T64" fmla="*/ 0 w 534"/>
                <a:gd name="T65" fmla="*/ 178 h 195"/>
                <a:gd name="T66" fmla="*/ 3 w 534"/>
                <a:gd name="T67" fmla="*/ 188 h 195"/>
                <a:gd name="T68" fmla="*/ 10 w 534"/>
                <a:gd name="T69" fmla="*/ 193 h 195"/>
                <a:gd name="T70" fmla="*/ 19 w 534"/>
                <a:gd name="T71" fmla="*/ 195 h 195"/>
                <a:gd name="T72" fmla="*/ 27 w 534"/>
                <a:gd name="T73" fmla="*/ 195 h 195"/>
                <a:gd name="T74" fmla="*/ 507 w 534"/>
                <a:gd name="T7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4" h="195">
                  <a:moveTo>
                    <a:pt x="506" y="36"/>
                  </a:moveTo>
                  <a:lnTo>
                    <a:pt x="515" y="35"/>
                  </a:lnTo>
                  <a:lnTo>
                    <a:pt x="524" y="33"/>
                  </a:lnTo>
                  <a:lnTo>
                    <a:pt x="531" y="28"/>
                  </a:lnTo>
                  <a:lnTo>
                    <a:pt x="534" y="18"/>
                  </a:lnTo>
                  <a:lnTo>
                    <a:pt x="531" y="8"/>
                  </a:lnTo>
                  <a:lnTo>
                    <a:pt x="524" y="3"/>
                  </a:lnTo>
                  <a:lnTo>
                    <a:pt x="515" y="1"/>
                  </a:lnTo>
                  <a:lnTo>
                    <a:pt x="507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0" y="3"/>
                  </a:lnTo>
                  <a:lnTo>
                    <a:pt x="3" y="8"/>
                  </a:lnTo>
                  <a:lnTo>
                    <a:pt x="0" y="18"/>
                  </a:lnTo>
                  <a:lnTo>
                    <a:pt x="3" y="28"/>
                  </a:lnTo>
                  <a:lnTo>
                    <a:pt x="10" y="33"/>
                  </a:lnTo>
                  <a:lnTo>
                    <a:pt x="19" y="35"/>
                  </a:lnTo>
                  <a:lnTo>
                    <a:pt x="28" y="36"/>
                  </a:lnTo>
                  <a:lnTo>
                    <a:pt x="506" y="36"/>
                  </a:lnTo>
                  <a:close/>
                  <a:moveTo>
                    <a:pt x="507" y="195"/>
                  </a:moveTo>
                  <a:lnTo>
                    <a:pt x="515" y="195"/>
                  </a:lnTo>
                  <a:lnTo>
                    <a:pt x="524" y="193"/>
                  </a:lnTo>
                  <a:lnTo>
                    <a:pt x="531" y="188"/>
                  </a:lnTo>
                  <a:lnTo>
                    <a:pt x="534" y="178"/>
                  </a:lnTo>
                  <a:lnTo>
                    <a:pt x="531" y="168"/>
                  </a:lnTo>
                  <a:lnTo>
                    <a:pt x="524" y="162"/>
                  </a:lnTo>
                  <a:lnTo>
                    <a:pt x="515" y="160"/>
                  </a:lnTo>
                  <a:lnTo>
                    <a:pt x="506" y="160"/>
                  </a:lnTo>
                  <a:lnTo>
                    <a:pt x="28" y="160"/>
                  </a:lnTo>
                  <a:lnTo>
                    <a:pt x="19" y="160"/>
                  </a:lnTo>
                  <a:lnTo>
                    <a:pt x="10" y="162"/>
                  </a:lnTo>
                  <a:lnTo>
                    <a:pt x="3" y="168"/>
                  </a:lnTo>
                  <a:lnTo>
                    <a:pt x="0" y="178"/>
                  </a:lnTo>
                  <a:lnTo>
                    <a:pt x="3" y="188"/>
                  </a:lnTo>
                  <a:lnTo>
                    <a:pt x="10" y="193"/>
                  </a:lnTo>
                  <a:lnTo>
                    <a:pt x="19" y="195"/>
                  </a:lnTo>
                  <a:lnTo>
                    <a:pt x="27" y="195"/>
                  </a:lnTo>
                  <a:lnTo>
                    <a:pt x="507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3150" y="2358"/>
              <a:ext cx="263" cy="482"/>
            </a:xfrm>
            <a:custGeom>
              <a:avLst/>
              <a:gdLst>
                <a:gd name="T0" fmla="*/ 163 w 263"/>
                <a:gd name="T1" fmla="*/ 20 h 482"/>
                <a:gd name="T2" fmla="*/ 163 w 263"/>
                <a:gd name="T3" fmla="*/ 9 h 482"/>
                <a:gd name="T4" fmla="*/ 160 w 263"/>
                <a:gd name="T5" fmla="*/ 2 h 482"/>
                <a:gd name="T6" fmla="*/ 154 w 263"/>
                <a:gd name="T7" fmla="*/ 0 h 482"/>
                <a:gd name="T8" fmla="*/ 142 w 263"/>
                <a:gd name="T9" fmla="*/ 0 h 482"/>
                <a:gd name="T10" fmla="*/ 104 w 263"/>
                <a:gd name="T11" fmla="*/ 26 h 482"/>
                <a:gd name="T12" fmla="*/ 65 w 263"/>
                <a:gd name="T13" fmla="*/ 40 h 482"/>
                <a:gd name="T14" fmla="*/ 28 w 263"/>
                <a:gd name="T15" fmla="*/ 45 h 482"/>
                <a:gd name="T16" fmla="*/ 0 w 263"/>
                <a:gd name="T17" fmla="*/ 46 h 482"/>
                <a:gd name="T18" fmla="*/ 0 w 263"/>
                <a:gd name="T19" fmla="*/ 72 h 482"/>
                <a:gd name="T20" fmla="*/ 18 w 263"/>
                <a:gd name="T21" fmla="*/ 72 h 482"/>
                <a:gd name="T22" fmla="*/ 44 w 263"/>
                <a:gd name="T23" fmla="*/ 70 h 482"/>
                <a:gd name="T24" fmla="*/ 74 w 263"/>
                <a:gd name="T25" fmla="*/ 64 h 482"/>
                <a:gd name="T26" fmla="*/ 105 w 263"/>
                <a:gd name="T27" fmla="*/ 52 h 482"/>
                <a:gd name="T28" fmla="*/ 105 w 263"/>
                <a:gd name="T29" fmla="*/ 422 h 482"/>
                <a:gd name="T30" fmla="*/ 104 w 263"/>
                <a:gd name="T31" fmla="*/ 438 h 482"/>
                <a:gd name="T32" fmla="*/ 96 w 263"/>
                <a:gd name="T33" fmla="*/ 448 h 482"/>
                <a:gd name="T34" fmla="*/ 74 w 263"/>
                <a:gd name="T35" fmla="*/ 453 h 482"/>
                <a:gd name="T36" fmla="*/ 32 w 263"/>
                <a:gd name="T37" fmla="*/ 455 h 482"/>
                <a:gd name="T38" fmla="*/ 5 w 263"/>
                <a:gd name="T39" fmla="*/ 455 h 482"/>
                <a:gd name="T40" fmla="*/ 5 w 263"/>
                <a:gd name="T41" fmla="*/ 482 h 482"/>
                <a:gd name="T42" fmla="*/ 26 w 263"/>
                <a:gd name="T43" fmla="*/ 481 h 482"/>
                <a:gd name="T44" fmla="*/ 64 w 263"/>
                <a:gd name="T45" fmla="*/ 480 h 482"/>
                <a:gd name="T46" fmla="*/ 104 w 263"/>
                <a:gd name="T47" fmla="*/ 479 h 482"/>
                <a:gd name="T48" fmla="*/ 134 w 263"/>
                <a:gd name="T49" fmla="*/ 479 h 482"/>
                <a:gd name="T50" fmla="*/ 161 w 263"/>
                <a:gd name="T51" fmla="*/ 479 h 482"/>
                <a:gd name="T52" fmla="*/ 201 w 263"/>
                <a:gd name="T53" fmla="*/ 480 h 482"/>
                <a:gd name="T54" fmla="*/ 240 w 263"/>
                <a:gd name="T55" fmla="*/ 481 h 482"/>
                <a:gd name="T56" fmla="*/ 263 w 263"/>
                <a:gd name="T57" fmla="*/ 482 h 482"/>
                <a:gd name="T58" fmla="*/ 263 w 263"/>
                <a:gd name="T59" fmla="*/ 455 h 482"/>
                <a:gd name="T60" fmla="*/ 236 w 263"/>
                <a:gd name="T61" fmla="*/ 455 h 482"/>
                <a:gd name="T62" fmla="*/ 194 w 263"/>
                <a:gd name="T63" fmla="*/ 453 h 482"/>
                <a:gd name="T64" fmla="*/ 172 w 263"/>
                <a:gd name="T65" fmla="*/ 448 h 482"/>
                <a:gd name="T66" fmla="*/ 164 w 263"/>
                <a:gd name="T67" fmla="*/ 438 h 482"/>
                <a:gd name="T68" fmla="*/ 163 w 263"/>
                <a:gd name="T69" fmla="*/ 422 h 482"/>
                <a:gd name="T70" fmla="*/ 163 w 263"/>
                <a:gd name="T71" fmla="*/ 2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482">
                  <a:moveTo>
                    <a:pt x="163" y="20"/>
                  </a:moveTo>
                  <a:lnTo>
                    <a:pt x="163" y="9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04" y="26"/>
                  </a:lnTo>
                  <a:lnTo>
                    <a:pt x="65" y="40"/>
                  </a:lnTo>
                  <a:lnTo>
                    <a:pt x="28" y="45"/>
                  </a:lnTo>
                  <a:lnTo>
                    <a:pt x="0" y="46"/>
                  </a:lnTo>
                  <a:lnTo>
                    <a:pt x="0" y="72"/>
                  </a:lnTo>
                  <a:lnTo>
                    <a:pt x="18" y="72"/>
                  </a:lnTo>
                  <a:lnTo>
                    <a:pt x="44" y="70"/>
                  </a:lnTo>
                  <a:lnTo>
                    <a:pt x="74" y="64"/>
                  </a:lnTo>
                  <a:lnTo>
                    <a:pt x="105" y="52"/>
                  </a:lnTo>
                  <a:lnTo>
                    <a:pt x="105" y="422"/>
                  </a:lnTo>
                  <a:lnTo>
                    <a:pt x="104" y="438"/>
                  </a:lnTo>
                  <a:lnTo>
                    <a:pt x="96" y="448"/>
                  </a:lnTo>
                  <a:lnTo>
                    <a:pt x="74" y="453"/>
                  </a:lnTo>
                  <a:lnTo>
                    <a:pt x="32" y="455"/>
                  </a:lnTo>
                  <a:lnTo>
                    <a:pt x="5" y="455"/>
                  </a:lnTo>
                  <a:lnTo>
                    <a:pt x="5" y="482"/>
                  </a:lnTo>
                  <a:lnTo>
                    <a:pt x="26" y="481"/>
                  </a:lnTo>
                  <a:lnTo>
                    <a:pt x="64" y="480"/>
                  </a:lnTo>
                  <a:lnTo>
                    <a:pt x="104" y="479"/>
                  </a:lnTo>
                  <a:lnTo>
                    <a:pt x="134" y="479"/>
                  </a:lnTo>
                  <a:lnTo>
                    <a:pt x="161" y="479"/>
                  </a:lnTo>
                  <a:lnTo>
                    <a:pt x="201" y="480"/>
                  </a:lnTo>
                  <a:lnTo>
                    <a:pt x="240" y="481"/>
                  </a:lnTo>
                  <a:lnTo>
                    <a:pt x="263" y="482"/>
                  </a:lnTo>
                  <a:lnTo>
                    <a:pt x="263" y="455"/>
                  </a:lnTo>
                  <a:lnTo>
                    <a:pt x="236" y="455"/>
                  </a:lnTo>
                  <a:lnTo>
                    <a:pt x="194" y="453"/>
                  </a:lnTo>
                  <a:lnTo>
                    <a:pt x="172" y="448"/>
                  </a:lnTo>
                  <a:lnTo>
                    <a:pt x="164" y="438"/>
                  </a:lnTo>
                  <a:lnTo>
                    <a:pt x="163" y="422"/>
                  </a:lnTo>
                  <a:lnTo>
                    <a:pt x="16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3856" y="838"/>
              <a:ext cx="42" cy="1037"/>
            </a:xfrm>
            <a:custGeom>
              <a:avLst/>
              <a:gdLst>
                <a:gd name="T0" fmla="*/ 42 w 42"/>
                <a:gd name="T1" fmla="*/ 38 h 1037"/>
                <a:gd name="T2" fmla="*/ 41 w 42"/>
                <a:gd name="T3" fmla="*/ 24 h 1037"/>
                <a:gd name="T4" fmla="*/ 39 w 42"/>
                <a:gd name="T5" fmla="*/ 12 h 1037"/>
                <a:gd name="T6" fmla="*/ 33 w 42"/>
                <a:gd name="T7" fmla="*/ 4 h 1037"/>
                <a:gd name="T8" fmla="*/ 21 w 42"/>
                <a:gd name="T9" fmla="*/ 0 h 1037"/>
                <a:gd name="T10" fmla="*/ 9 w 42"/>
                <a:gd name="T11" fmla="*/ 4 h 1037"/>
                <a:gd name="T12" fmla="*/ 3 w 42"/>
                <a:gd name="T13" fmla="*/ 12 h 1037"/>
                <a:gd name="T14" fmla="*/ 1 w 42"/>
                <a:gd name="T15" fmla="*/ 24 h 1037"/>
                <a:gd name="T16" fmla="*/ 0 w 42"/>
                <a:gd name="T17" fmla="*/ 38 h 1037"/>
                <a:gd name="T18" fmla="*/ 0 w 42"/>
                <a:gd name="T19" fmla="*/ 999 h 1037"/>
                <a:gd name="T20" fmla="*/ 1 w 42"/>
                <a:gd name="T21" fmla="*/ 1013 h 1037"/>
                <a:gd name="T22" fmla="*/ 3 w 42"/>
                <a:gd name="T23" fmla="*/ 1025 h 1037"/>
                <a:gd name="T24" fmla="*/ 9 w 42"/>
                <a:gd name="T25" fmla="*/ 1034 h 1037"/>
                <a:gd name="T26" fmla="*/ 21 w 42"/>
                <a:gd name="T27" fmla="*/ 1037 h 1037"/>
                <a:gd name="T28" fmla="*/ 33 w 42"/>
                <a:gd name="T29" fmla="*/ 1034 h 1037"/>
                <a:gd name="T30" fmla="*/ 39 w 42"/>
                <a:gd name="T31" fmla="*/ 1025 h 1037"/>
                <a:gd name="T32" fmla="*/ 41 w 42"/>
                <a:gd name="T33" fmla="*/ 1013 h 1037"/>
                <a:gd name="T34" fmla="*/ 42 w 42"/>
                <a:gd name="T35" fmla="*/ 999 h 1037"/>
                <a:gd name="T36" fmla="*/ 42 w 42"/>
                <a:gd name="T37" fmla="*/ 3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037">
                  <a:moveTo>
                    <a:pt x="42" y="38"/>
                  </a:moveTo>
                  <a:lnTo>
                    <a:pt x="41" y="24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21" y="0"/>
                  </a:lnTo>
                  <a:lnTo>
                    <a:pt x="9" y="4"/>
                  </a:lnTo>
                  <a:lnTo>
                    <a:pt x="3" y="12"/>
                  </a:lnTo>
                  <a:lnTo>
                    <a:pt x="1" y="24"/>
                  </a:lnTo>
                  <a:lnTo>
                    <a:pt x="0" y="38"/>
                  </a:lnTo>
                  <a:lnTo>
                    <a:pt x="0" y="999"/>
                  </a:lnTo>
                  <a:lnTo>
                    <a:pt x="1" y="1013"/>
                  </a:lnTo>
                  <a:lnTo>
                    <a:pt x="3" y="1025"/>
                  </a:lnTo>
                  <a:lnTo>
                    <a:pt x="9" y="1034"/>
                  </a:lnTo>
                  <a:lnTo>
                    <a:pt x="21" y="1037"/>
                  </a:lnTo>
                  <a:lnTo>
                    <a:pt x="33" y="1034"/>
                  </a:lnTo>
                  <a:lnTo>
                    <a:pt x="39" y="1025"/>
                  </a:lnTo>
                  <a:lnTo>
                    <a:pt x="41" y="1013"/>
                  </a:lnTo>
                  <a:lnTo>
                    <a:pt x="42" y="999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ChangeAspect="1"/>
            </p:cNvSpPr>
            <p:nvPr/>
          </p:nvSpPr>
          <p:spPr bwMode="auto">
            <a:xfrm>
              <a:off x="4073" y="885"/>
              <a:ext cx="734" cy="754"/>
            </a:xfrm>
            <a:custGeom>
              <a:avLst/>
              <a:gdLst>
                <a:gd name="T0" fmla="*/ 731 w 734"/>
                <a:gd name="T1" fmla="*/ 4 h 754"/>
                <a:gd name="T2" fmla="*/ 718 w 734"/>
                <a:gd name="T3" fmla="*/ 2 h 754"/>
                <a:gd name="T4" fmla="*/ 634 w 734"/>
                <a:gd name="T5" fmla="*/ 92 h 754"/>
                <a:gd name="T6" fmla="*/ 588 w 734"/>
                <a:gd name="T7" fmla="*/ 41 h 754"/>
                <a:gd name="T8" fmla="*/ 463 w 734"/>
                <a:gd name="T9" fmla="*/ 0 h 754"/>
                <a:gd name="T10" fmla="*/ 293 w 734"/>
                <a:gd name="T11" fmla="*/ 39 h 754"/>
                <a:gd name="T12" fmla="*/ 145 w 734"/>
                <a:gd name="T13" fmla="*/ 144 h 754"/>
                <a:gd name="T14" fmla="*/ 39 w 734"/>
                <a:gd name="T15" fmla="*/ 295 h 754"/>
                <a:gd name="T16" fmla="*/ 0 w 734"/>
                <a:gd name="T17" fmla="*/ 470 h 754"/>
                <a:gd name="T18" fmla="*/ 21 w 734"/>
                <a:gd name="T19" fmla="*/ 586 h 754"/>
                <a:gd name="T20" fmla="*/ 80 w 734"/>
                <a:gd name="T21" fmla="*/ 675 h 754"/>
                <a:gd name="T22" fmla="*/ 169 w 734"/>
                <a:gd name="T23" fmla="*/ 733 h 754"/>
                <a:gd name="T24" fmla="*/ 280 w 734"/>
                <a:gd name="T25" fmla="*/ 754 h 754"/>
                <a:gd name="T26" fmla="*/ 405 w 734"/>
                <a:gd name="T27" fmla="*/ 727 h 754"/>
                <a:gd name="T28" fmla="*/ 503 w 734"/>
                <a:gd name="T29" fmla="*/ 664 h 754"/>
                <a:gd name="T30" fmla="*/ 596 w 734"/>
                <a:gd name="T31" fmla="*/ 543 h 754"/>
                <a:gd name="T32" fmla="*/ 617 w 734"/>
                <a:gd name="T33" fmla="*/ 482 h 754"/>
                <a:gd name="T34" fmla="*/ 604 w 734"/>
                <a:gd name="T35" fmla="*/ 472 h 754"/>
                <a:gd name="T36" fmla="*/ 591 w 734"/>
                <a:gd name="T37" fmla="*/ 482 h 754"/>
                <a:gd name="T38" fmla="*/ 562 w 734"/>
                <a:gd name="T39" fmla="*/ 552 h 754"/>
                <a:gd name="T40" fmla="*/ 486 w 734"/>
                <a:gd name="T41" fmla="*/ 646 h 754"/>
                <a:gd name="T42" fmla="*/ 296 w 734"/>
                <a:gd name="T43" fmla="*/ 721 h 754"/>
                <a:gd name="T44" fmla="*/ 225 w 734"/>
                <a:gd name="T45" fmla="*/ 711 h 754"/>
                <a:gd name="T46" fmla="*/ 160 w 734"/>
                <a:gd name="T47" fmla="*/ 674 h 754"/>
                <a:gd name="T48" fmla="*/ 112 w 734"/>
                <a:gd name="T49" fmla="*/ 607 h 754"/>
                <a:gd name="T50" fmla="*/ 94 w 734"/>
                <a:gd name="T51" fmla="*/ 506 h 754"/>
                <a:gd name="T52" fmla="*/ 117 w 734"/>
                <a:gd name="T53" fmla="*/ 355 h 754"/>
                <a:gd name="T54" fmla="*/ 219 w 734"/>
                <a:gd name="T55" fmla="*/ 157 h 754"/>
                <a:gd name="T56" fmla="*/ 334 w 734"/>
                <a:gd name="T57" fmla="*/ 67 h 754"/>
                <a:gd name="T58" fmla="*/ 471 w 734"/>
                <a:gd name="T59" fmla="*/ 32 h 754"/>
                <a:gd name="T60" fmla="*/ 594 w 734"/>
                <a:gd name="T61" fmla="*/ 87 h 754"/>
                <a:gd name="T62" fmla="*/ 637 w 734"/>
                <a:gd name="T63" fmla="*/ 232 h 754"/>
                <a:gd name="T64" fmla="*/ 636 w 734"/>
                <a:gd name="T65" fmla="*/ 270 h 754"/>
                <a:gd name="T66" fmla="*/ 634 w 734"/>
                <a:gd name="T67" fmla="*/ 285 h 754"/>
                <a:gd name="T68" fmla="*/ 650 w 734"/>
                <a:gd name="T69" fmla="*/ 295 h 754"/>
                <a:gd name="T70" fmla="*/ 663 w 734"/>
                <a:gd name="T71" fmla="*/ 292 h 754"/>
                <a:gd name="T72" fmla="*/ 669 w 734"/>
                <a:gd name="T73" fmla="*/ 27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4" h="754">
                  <a:moveTo>
                    <a:pt x="734" y="10"/>
                  </a:moveTo>
                  <a:lnTo>
                    <a:pt x="731" y="4"/>
                  </a:lnTo>
                  <a:lnTo>
                    <a:pt x="723" y="0"/>
                  </a:lnTo>
                  <a:lnTo>
                    <a:pt x="718" y="2"/>
                  </a:lnTo>
                  <a:lnTo>
                    <a:pt x="707" y="13"/>
                  </a:lnTo>
                  <a:lnTo>
                    <a:pt x="634" y="92"/>
                  </a:lnTo>
                  <a:lnTo>
                    <a:pt x="620" y="72"/>
                  </a:lnTo>
                  <a:lnTo>
                    <a:pt x="588" y="41"/>
                  </a:lnTo>
                  <a:lnTo>
                    <a:pt x="537" y="12"/>
                  </a:lnTo>
                  <a:lnTo>
                    <a:pt x="463" y="0"/>
                  </a:lnTo>
                  <a:lnTo>
                    <a:pt x="377" y="10"/>
                  </a:lnTo>
                  <a:lnTo>
                    <a:pt x="293" y="39"/>
                  </a:lnTo>
                  <a:lnTo>
                    <a:pt x="215" y="85"/>
                  </a:lnTo>
                  <a:lnTo>
                    <a:pt x="145" y="144"/>
                  </a:lnTo>
                  <a:lnTo>
                    <a:pt x="85" y="215"/>
                  </a:lnTo>
                  <a:lnTo>
                    <a:pt x="39" y="295"/>
                  </a:lnTo>
                  <a:lnTo>
                    <a:pt x="10" y="380"/>
                  </a:lnTo>
                  <a:lnTo>
                    <a:pt x="0" y="470"/>
                  </a:lnTo>
                  <a:lnTo>
                    <a:pt x="5" y="531"/>
                  </a:lnTo>
                  <a:lnTo>
                    <a:pt x="21" y="586"/>
                  </a:lnTo>
                  <a:lnTo>
                    <a:pt x="46" y="635"/>
                  </a:lnTo>
                  <a:lnTo>
                    <a:pt x="80" y="675"/>
                  </a:lnTo>
                  <a:lnTo>
                    <a:pt x="121" y="709"/>
                  </a:lnTo>
                  <a:lnTo>
                    <a:pt x="169" y="733"/>
                  </a:lnTo>
                  <a:lnTo>
                    <a:pt x="222" y="748"/>
                  </a:lnTo>
                  <a:lnTo>
                    <a:pt x="280" y="754"/>
                  </a:lnTo>
                  <a:lnTo>
                    <a:pt x="345" y="746"/>
                  </a:lnTo>
                  <a:lnTo>
                    <a:pt x="405" y="727"/>
                  </a:lnTo>
                  <a:lnTo>
                    <a:pt x="458" y="698"/>
                  </a:lnTo>
                  <a:lnTo>
                    <a:pt x="503" y="664"/>
                  </a:lnTo>
                  <a:lnTo>
                    <a:pt x="562" y="600"/>
                  </a:lnTo>
                  <a:lnTo>
                    <a:pt x="596" y="543"/>
                  </a:lnTo>
                  <a:lnTo>
                    <a:pt x="613" y="500"/>
                  </a:lnTo>
                  <a:lnTo>
                    <a:pt x="617" y="482"/>
                  </a:lnTo>
                  <a:lnTo>
                    <a:pt x="612" y="473"/>
                  </a:lnTo>
                  <a:lnTo>
                    <a:pt x="604" y="472"/>
                  </a:lnTo>
                  <a:lnTo>
                    <a:pt x="596" y="474"/>
                  </a:lnTo>
                  <a:lnTo>
                    <a:pt x="591" y="482"/>
                  </a:lnTo>
                  <a:lnTo>
                    <a:pt x="581" y="512"/>
                  </a:lnTo>
                  <a:lnTo>
                    <a:pt x="562" y="552"/>
                  </a:lnTo>
                  <a:lnTo>
                    <a:pt x="532" y="599"/>
                  </a:lnTo>
                  <a:lnTo>
                    <a:pt x="486" y="646"/>
                  </a:lnTo>
                  <a:lnTo>
                    <a:pt x="385" y="705"/>
                  </a:lnTo>
                  <a:lnTo>
                    <a:pt x="296" y="721"/>
                  </a:lnTo>
                  <a:lnTo>
                    <a:pt x="261" y="719"/>
                  </a:lnTo>
                  <a:lnTo>
                    <a:pt x="225" y="711"/>
                  </a:lnTo>
                  <a:lnTo>
                    <a:pt x="191" y="696"/>
                  </a:lnTo>
                  <a:lnTo>
                    <a:pt x="160" y="674"/>
                  </a:lnTo>
                  <a:lnTo>
                    <a:pt x="133" y="645"/>
                  </a:lnTo>
                  <a:lnTo>
                    <a:pt x="112" y="607"/>
                  </a:lnTo>
                  <a:lnTo>
                    <a:pt x="98" y="561"/>
                  </a:lnTo>
                  <a:lnTo>
                    <a:pt x="94" y="506"/>
                  </a:lnTo>
                  <a:lnTo>
                    <a:pt x="99" y="443"/>
                  </a:lnTo>
                  <a:lnTo>
                    <a:pt x="117" y="355"/>
                  </a:lnTo>
                  <a:lnTo>
                    <a:pt x="155" y="255"/>
                  </a:lnTo>
                  <a:lnTo>
                    <a:pt x="219" y="157"/>
                  </a:lnTo>
                  <a:lnTo>
                    <a:pt x="272" y="107"/>
                  </a:lnTo>
                  <a:lnTo>
                    <a:pt x="334" y="67"/>
                  </a:lnTo>
                  <a:lnTo>
                    <a:pt x="402" y="41"/>
                  </a:lnTo>
                  <a:lnTo>
                    <a:pt x="471" y="32"/>
                  </a:lnTo>
                  <a:lnTo>
                    <a:pt x="541" y="46"/>
                  </a:lnTo>
                  <a:lnTo>
                    <a:pt x="594" y="87"/>
                  </a:lnTo>
                  <a:lnTo>
                    <a:pt x="627" y="150"/>
                  </a:lnTo>
                  <a:lnTo>
                    <a:pt x="637" y="232"/>
                  </a:lnTo>
                  <a:lnTo>
                    <a:pt x="637" y="257"/>
                  </a:lnTo>
                  <a:lnTo>
                    <a:pt x="636" y="270"/>
                  </a:lnTo>
                  <a:lnTo>
                    <a:pt x="635" y="278"/>
                  </a:lnTo>
                  <a:lnTo>
                    <a:pt x="634" y="285"/>
                  </a:lnTo>
                  <a:lnTo>
                    <a:pt x="641" y="294"/>
                  </a:lnTo>
                  <a:lnTo>
                    <a:pt x="650" y="295"/>
                  </a:lnTo>
                  <a:lnTo>
                    <a:pt x="658" y="295"/>
                  </a:lnTo>
                  <a:lnTo>
                    <a:pt x="663" y="292"/>
                  </a:lnTo>
                  <a:lnTo>
                    <a:pt x="666" y="286"/>
                  </a:lnTo>
                  <a:lnTo>
                    <a:pt x="669" y="275"/>
                  </a:lnTo>
                  <a:lnTo>
                    <a:pt x="7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ChangeAspect="1" noEditPoints="1"/>
            </p:cNvSpPr>
            <p:nvPr/>
          </p:nvSpPr>
          <p:spPr bwMode="auto">
            <a:xfrm>
              <a:off x="4795" y="1291"/>
              <a:ext cx="219" cy="488"/>
            </a:xfrm>
            <a:custGeom>
              <a:avLst/>
              <a:gdLst>
                <a:gd name="T0" fmla="*/ 198 w 219"/>
                <a:gd name="T1" fmla="*/ 18 h 488"/>
                <a:gd name="T2" fmla="*/ 184 w 219"/>
                <a:gd name="T3" fmla="*/ 2 h 488"/>
                <a:gd name="T4" fmla="*/ 156 w 219"/>
                <a:gd name="T5" fmla="*/ 3 h 488"/>
                <a:gd name="T6" fmla="*/ 134 w 219"/>
                <a:gd name="T7" fmla="*/ 24 h 488"/>
                <a:gd name="T8" fmla="*/ 138 w 219"/>
                <a:gd name="T9" fmla="*/ 58 h 488"/>
                <a:gd name="T10" fmla="*/ 175 w 219"/>
                <a:gd name="T11" fmla="*/ 64 h 488"/>
                <a:gd name="T12" fmla="*/ 196 w 219"/>
                <a:gd name="T13" fmla="*/ 42 h 488"/>
                <a:gd name="T14" fmla="*/ 52 w 219"/>
                <a:gd name="T15" fmla="*/ 396 h 488"/>
                <a:gd name="T16" fmla="*/ 46 w 219"/>
                <a:gd name="T17" fmla="*/ 426 h 488"/>
                <a:gd name="T18" fmla="*/ 65 w 219"/>
                <a:gd name="T19" fmla="*/ 470 h 488"/>
                <a:gd name="T20" fmla="*/ 114 w 219"/>
                <a:gd name="T21" fmla="*/ 488 h 488"/>
                <a:gd name="T22" fmla="*/ 161 w 219"/>
                <a:gd name="T23" fmla="*/ 472 h 488"/>
                <a:gd name="T24" fmla="*/ 194 w 219"/>
                <a:gd name="T25" fmla="*/ 436 h 488"/>
                <a:gd name="T26" fmla="*/ 213 w 219"/>
                <a:gd name="T27" fmla="*/ 399 h 488"/>
                <a:gd name="T28" fmla="*/ 219 w 219"/>
                <a:gd name="T29" fmla="*/ 377 h 488"/>
                <a:gd name="T30" fmla="*/ 207 w 219"/>
                <a:gd name="T31" fmla="*/ 367 h 488"/>
                <a:gd name="T32" fmla="*/ 194 w 219"/>
                <a:gd name="T33" fmla="*/ 380 h 488"/>
                <a:gd name="T34" fmla="*/ 159 w 219"/>
                <a:gd name="T35" fmla="*/ 446 h 488"/>
                <a:gd name="T36" fmla="*/ 117 w 219"/>
                <a:gd name="T37" fmla="*/ 468 h 488"/>
                <a:gd name="T38" fmla="*/ 99 w 219"/>
                <a:gd name="T39" fmla="*/ 442 h 488"/>
                <a:gd name="T40" fmla="*/ 110 w 219"/>
                <a:gd name="T41" fmla="*/ 396 h 488"/>
                <a:gd name="T42" fmla="*/ 141 w 219"/>
                <a:gd name="T43" fmla="*/ 317 h 488"/>
                <a:gd name="T44" fmla="*/ 163 w 219"/>
                <a:gd name="T45" fmla="*/ 261 h 488"/>
                <a:gd name="T46" fmla="*/ 173 w 219"/>
                <a:gd name="T47" fmla="*/ 222 h 488"/>
                <a:gd name="T48" fmla="*/ 154 w 219"/>
                <a:gd name="T49" fmla="*/ 179 h 488"/>
                <a:gd name="T50" fmla="*/ 104 w 219"/>
                <a:gd name="T51" fmla="*/ 161 h 488"/>
                <a:gd name="T52" fmla="*/ 58 w 219"/>
                <a:gd name="T53" fmla="*/ 176 h 488"/>
                <a:gd name="T54" fmla="*/ 25 w 219"/>
                <a:gd name="T55" fmla="*/ 212 h 488"/>
                <a:gd name="T56" fmla="*/ 5 w 219"/>
                <a:gd name="T57" fmla="*/ 249 h 488"/>
                <a:gd name="T58" fmla="*/ 0 w 219"/>
                <a:gd name="T59" fmla="*/ 272 h 488"/>
                <a:gd name="T60" fmla="*/ 12 w 219"/>
                <a:gd name="T61" fmla="*/ 281 h 488"/>
                <a:gd name="T62" fmla="*/ 25 w 219"/>
                <a:gd name="T63" fmla="*/ 270 h 488"/>
                <a:gd name="T64" fmla="*/ 60 w 219"/>
                <a:gd name="T65" fmla="*/ 202 h 488"/>
                <a:gd name="T66" fmla="*/ 102 w 219"/>
                <a:gd name="T67" fmla="*/ 181 h 488"/>
                <a:gd name="T68" fmla="*/ 120 w 219"/>
                <a:gd name="T69" fmla="*/ 206 h 488"/>
                <a:gd name="T70" fmla="*/ 116 w 219"/>
                <a:gd name="T71" fmla="*/ 232 h 488"/>
                <a:gd name="T72" fmla="*/ 98 w 219"/>
                <a:gd name="T73" fmla="*/ 27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488">
                  <a:moveTo>
                    <a:pt x="200" y="27"/>
                  </a:moveTo>
                  <a:lnTo>
                    <a:pt x="198" y="18"/>
                  </a:lnTo>
                  <a:lnTo>
                    <a:pt x="193" y="9"/>
                  </a:lnTo>
                  <a:lnTo>
                    <a:pt x="184" y="2"/>
                  </a:lnTo>
                  <a:lnTo>
                    <a:pt x="171" y="0"/>
                  </a:lnTo>
                  <a:lnTo>
                    <a:pt x="156" y="3"/>
                  </a:lnTo>
                  <a:lnTo>
                    <a:pt x="144" y="12"/>
                  </a:lnTo>
                  <a:lnTo>
                    <a:pt x="134" y="24"/>
                  </a:lnTo>
                  <a:lnTo>
                    <a:pt x="131" y="39"/>
                  </a:lnTo>
                  <a:lnTo>
                    <a:pt x="138" y="58"/>
                  </a:lnTo>
                  <a:lnTo>
                    <a:pt x="159" y="67"/>
                  </a:lnTo>
                  <a:lnTo>
                    <a:pt x="175" y="64"/>
                  </a:lnTo>
                  <a:lnTo>
                    <a:pt x="188" y="55"/>
                  </a:lnTo>
                  <a:lnTo>
                    <a:pt x="196" y="42"/>
                  </a:lnTo>
                  <a:lnTo>
                    <a:pt x="200" y="27"/>
                  </a:lnTo>
                  <a:close/>
                  <a:moveTo>
                    <a:pt x="52" y="396"/>
                  </a:moveTo>
                  <a:lnTo>
                    <a:pt x="48" y="410"/>
                  </a:lnTo>
                  <a:lnTo>
                    <a:pt x="46" y="426"/>
                  </a:lnTo>
                  <a:lnTo>
                    <a:pt x="51" y="450"/>
                  </a:lnTo>
                  <a:lnTo>
                    <a:pt x="65" y="470"/>
                  </a:lnTo>
                  <a:lnTo>
                    <a:pt x="87" y="483"/>
                  </a:lnTo>
                  <a:lnTo>
                    <a:pt x="114" y="488"/>
                  </a:lnTo>
                  <a:lnTo>
                    <a:pt x="140" y="484"/>
                  </a:lnTo>
                  <a:lnTo>
                    <a:pt x="161" y="472"/>
                  </a:lnTo>
                  <a:lnTo>
                    <a:pt x="180" y="456"/>
                  </a:lnTo>
                  <a:lnTo>
                    <a:pt x="194" y="436"/>
                  </a:lnTo>
                  <a:lnTo>
                    <a:pt x="205" y="417"/>
                  </a:lnTo>
                  <a:lnTo>
                    <a:pt x="213" y="399"/>
                  </a:lnTo>
                  <a:lnTo>
                    <a:pt x="217" y="385"/>
                  </a:lnTo>
                  <a:lnTo>
                    <a:pt x="219" y="377"/>
                  </a:lnTo>
                  <a:lnTo>
                    <a:pt x="214" y="368"/>
                  </a:lnTo>
                  <a:lnTo>
                    <a:pt x="207" y="367"/>
                  </a:lnTo>
                  <a:lnTo>
                    <a:pt x="197" y="371"/>
                  </a:lnTo>
                  <a:lnTo>
                    <a:pt x="194" y="380"/>
                  </a:lnTo>
                  <a:lnTo>
                    <a:pt x="179" y="418"/>
                  </a:lnTo>
                  <a:lnTo>
                    <a:pt x="159" y="446"/>
                  </a:lnTo>
                  <a:lnTo>
                    <a:pt x="138" y="462"/>
                  </a:lnTo>
                  <a:lnTo>
                    <a:pt x="117" y="468"/>
                  </a:lnTo>
                  <a:lnTo>
                    <a:pt x="102" y="461"/>
                  </a:lnTo>
                  <a:lnTo>
                    <a:pt x="99" y="442"/>
                  </a:lnTo>
                  <a:lnTo>
                    <a:pt x="102" y="419"/>
                  </a:lnTo>
                  <a:lnTo>
                    <a:pt x="110" y="396"/>
                  </a:lnTo>
                  <a:lnTo>
                    <a:pt x="134" y="338"/>
                  </a:lnTo>
                  <a:lnTo>
                    <a:pt x="141" y="317"/>
                  </a:lnTo>
                  <a:lnTo>
                    <a:pt x="152" y="289"/>
                  </a:lnTo>
                  <a:lnTo>
                    <a:pt x="163" y="261"/>
                  </a:lnTo>
                  <a:lnTo>
                    <a:pt x="169" y="246"/>
                  </a:lnTo>
                  <a:lnTo>
                    <a:pt x="173" y="222"/>
                  </a:lnTo>
                  <a:lnTo>
                    <a:pt x="168" y="198"/>
                  </a:lnTo>
                  <a:lnTo>
                    <a:pt x="154" y="179"/>
                  </a:lnTo>
                  <a:lnTo>
                    <a:pt x="132" y="166"/>
                  </a:lnTo>
                  <a:lnTo>
                    <a:pt x="104" y="161"/>
                  </a:lnTo>
                  <a:lnTo>
                    <a:pt x="79" y="165"/>
                  </a:lnTo>
                  <a:lnTo>
                    <a:pt x="58" y="176"/>
                  </a:lnTo>
                  <a:lnTo>
                    <a:pt x="40" y="193"/>
                  </a:lnTo>
                  <a:lnTo>
                    <a:pt x="25" y="212"/>
                  </a:lnTo>
                  <a:lnTo>
                    <a:pt x="14" y="231"/>
                  </a:lnTo>
                  <a:lnTo>
                    <a:pt x="5" y="249"/>
                  </a:lnTo>
                  <a:lnTo>
                    <a:pt x="1" y="263"/>
                  </a:lnTo>
                  <a:lnTo>
                    <a:pt x="0" y="272"/>
                  </a:lnTo>
                  <a:lnTo>
                    <a:pt x="4" y="280"/>
                  </a:lnTo>
                  <a:lnTo>
                    <a:pt x="12" y="281"/>
                  </a:lnTo>
                  <a:lnTo>
                    <a:pt x="21" y="278"/>
                  </a:lnTo>
                  <a:lnTo>
                    <a:pt x="25" y="270"/>
                  </a:lnTo>
                  <a:lnTo>
                    <a:pt x="41" y="230"/>
                  </a:lnTo>
                  <a:lnTo>
                    <a:pt x="60" y="202"/>
                  </a:lnTo>
                  <a:lnTo>
                    <a:pt x="81" y="186"/>
                  </a:lnTo>
                  <a:lnTo>
                    <a:pt x="102" y="181"/>
                  </a:lnTo>
                  <a:lnTo>
                    <a:pt x="116" y="187"/>
                  </a:lnTo>
                  <a:lnTo>
                    <a:pt x="120" y="206"/>
                  </a:lnTo>
                  <a:lnTo>
                    <a:pt x="119" y="218"/>
                  </a:lnTo>
                  <a:lnTo>
                    <a:pt x="116" y="232"/>
                  </a:lnTo>
                  <a:lnTo>
                    <a:pt x="109" y="251"/>
                  </a:lnTo>
                  <a:lnTo>
                    <a:pt x="98" y="279"/>
                  </a:lnTo>
                  <a:lnTo>
                    <a:pt x="52" y="3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auto">
            <a:xfrm>
              <a:off x="5229" y="838"/>
              <a:ext cx="41" cy="1037"/>
            </a:xfrm>
            <a:custGeom>
              <a:avLst/>
              <a:gdLst>
                <a:gd name="T0" fmla="*/ 41 w 41"/>
                <a:gd name="T1" fmla="*/ 38 h 1037"/>
                <a:gd name="T2" fmla="*/ 41 w 41"/>
                <a:gd name="T3" fmla="*/ 24 h 1037"/>
                <a:gd name="T4" fmla="*/ 39 w 41"/>
                <a:gd name="T5" fmla="*/ 12 h 1037"/>
                <a:gd name="T6" fmla="*/ 32 w 41"/>
                <a:gd name="T7" fmla="*/ 4 h 1037"/>
                <a:gd name="T8" fmla="*/ 20 w 41"/>
                <a:gd name="T9" fmla="*/ 0 h 1037"/>
                <a:gd name="T10" fmla="*/ 8 w 41"/>
                <a:gd name="T11" fmla="*/ 4 h 1037"/>
                <a:gd name="T12" fmla="*/ 2 w 41"/>
                <a:gd name="T13" fmla="*/ 12 h 1037"/>
                <a:gd name="T14" fmla="*/ 0 w 41"/>
                <a:gd name="T15" fmla="*/ 24 h 1037"/>
                <a:gd name="T16" fmla="*/ 0 w 41"/>
                <a:gd name="T17" fmla="*/ 38 h 1037"/>
                <a:gd name="T18" fmla="*/ 0 w 41"/>
                <a:gd name="T19" fmla="*/ 999 h 1037"/>
                <a:gd name="T20" fmla="*/ 0 w 41"/>
                <a:gd name="T21" fmla="*/ 1013 h 1037"/>
                <a:gd name="T22" fmla="*/ 2 w 41"/>
                <a:gd name="T23" fmla="*/ 1025 h 1037"/>
                <a:gd name="T24" fmla="*/ 8 w 41"/>
                <a:gd name="T25" fmla="*/ 1034 h 1037"/>
                <a:gd name="T26" fmla="*/ 20 w 41"/>
                <a:gd name="T27" fmla="*/ 1037 h 1037"/>
                <a:gd name="T28" fmla="*/ 32 w 41"/>
                <a:gd name="T29" fmla="*/ 1034 h 1037"/>
                <a:gd name="T30" fmla="*/ 39 w 41"/>
                <a:gd name="T31" fmla="*/ 1025 h 1037"/>
                <a:gd name="T32" fmla="*/ 41 w 41"/>
                <a:gd name="T33" fmla="*/ 1013 h 1037"/>
                <a:gd name="T34" fmla="*/ 41 w 41"/>
                <a:gd name="T35" fmla="*/ 999 h 1037"/>
                <a:gd name="T36" fmla="*/ 41 w 41"/>
                <a:gd name="T37" fmla="*/ 3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1037">
                  <a:moveTo>
                    <a:pt x="41" y="38"/>
                  </a:moveTo>
                  <a:lnTo>
                    <a:pt x="41" y="24"/>
                  </a:lnTo>
                  <a:lnTo>
                    <a:pt x="39" y="12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8" y="4"/>
                  </a:lnTo>
                  <a:lnTo>
                    <a:pt x="2" y="12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0" y="999"/>
                  </a:lnTo>
                  <a:lnTo>
                    <a:pt x="0" y="1013"/>
                  </a:lnTo>
                  <a:lnTo>
                    <a:pt x="2" y="1025"/>
                  </a:lnTo>
                  <a:lnTo>
                    <a:pt x="8" y="1034"/>
                  </a:lnTo>
                  <a:lnTo>
                    <a:pt x="20" y="1037"/>
                  </a:lnTo>
                  <a:lnTo>
                    <a:pt x="32" y="1034"/>
                  </a:lnTo>
                  <a:lnTo>
                    <a:pt x="39" y="1025"/>
                  </a:lnTo>
                  <a:lnTo>
                    <a:pt x="41" y="1013"/>
                  </a:lnTo>
                  <a:lnTo>
                    <a:pt x="41" y="999"/>
                  </a:lnTo>
                  <a:lnTo>
                    <a:pt x="4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5438" y="706"/>
              <a:ext cx="321" cy="482"/>
            </a:xfrm>
            <a:custGeom>
              <a:avLst/>
              <a:gdLst>
                <a:gd name="T0" fmla="*/ 321 w 321"/>
                <a:gd name="T1" fmla="*/ 350 h 482"/>
                <a:gd name="T2" fmla="*/ 296 w 321"/>
                <a:gd name="T3" fmla="*/ 350 h 482"/>
                <a:gd name="T4" fmla="*/ 294 w 321"/>
                <a:gd name="T5" fmla="*/ 366 h 482"/>
                <a:gd name="T6" fmla="*/ 289 w 321"/>
                <a:gd name="T7" fmla="*/ 386 h 482"/>
                <a:gd name="T8" fmla="*/ 284 w 321"/>
                <a:gd name="T9" fmla="*/ 404 h 482"/>
                <a:gd name="T10" fmla="*/ 277 w 321"/>
                <a:gd name="T11" fmla="*/ 416 h 482"/>
                <a:gd name="T12" fmla="*/ 265 w 321"/>
                <a:gd name="T13" fmla="*/ 418 h 482"/>
                <a:gd name="T14" fmla="*/ 243 w 321"/>
                <a:gd name="T15" fmla="*/ 420 h 482"/>
                <a:gd name="T16" fmla="*/ 220 w 321"/>
                <a:gd name="T17" fmla="*/ 420 h 482"/>
                <a:gd name="T18" fmla="*/ 206 w 321"/>
                <a:gd name="T19" fmla="*/ 420 h 482"/>
                <a:gd name="T20" fmla="*/ 72 w 321"/>
                <a:gd name="T21" fmla="*/ 420 h 482"/>
                <a:gd name="T22" fmla="*/ 121 w 321"/>
                <a:gd name="T23" fmla="*/ 378 h 482"/>
                <a:gd name="T24" fmla="*/ 157 w 321"/>
                <a:gd name="T25" fmla="*/ 346 h 482"/>
                <a:gd name="T26" fmla="*/ 187 w 321"/>
                <a:gd name="T27" fmla="*/ 322 h 482"/>
                <a:gd name="T28" fmla="*/ 217 w 321"/>
                <a:gd name="T29" fmla="*/ 298 h 482"/>
                <a:gd name="T30" fmla="*/ 256 w 321"/>
                <a:gd name="T31" fmla="*/ 265 h 482"/>
                <a:gd name="T32" fmla="*/ 289 w 321"/>
                <a:gd name="T33" fmla="*/ 229 h 482"/>
                <a:gd name="T34" fmla="*/ 312 w 321"/>
                <a:gd name="T35" fmla="*/ 189 h 482"/>
                <a:gd name="T36" fmla="*/ 321 w 321"/>
                <a:gd name="T37" fmla="*/ 142 h 482"/>
                <a:gd name="T38" fmla="*/ 307 w 321"/>
                <a:gd name="T39" fmla="*/ 82 h 482"/>
                <a:gd name="T40" fmla="*/ 271 w 321"/>
                <a:gd name="T41" fmla="*/ 38 h 482"/>
                <a:gd name="T42" fmla="*/ 217 w 321"/>
                <a:gd name="T43" fmla="*/ 10 h 482"/>
                <a:gd name="T44" fmla="*/ 151 w 321"/>
                <a:gd name="T45" fmla="*/ 0 h 482"/>
                <a:gd name="T46" fmla="*/ 119 w 321"/>
                <a:gd name="T47" fmla="*/ 3 h 482"/>
                <a:gd name="T48" fmla="*/ 90 w 321"/>
                <a:gd name="T49" fmla="*/ 11 h 482"/>
                <a:gd name="T50" fmla="*/ 64 w 321"/>
                <a:gd name="T51" fmla="*/ 23 h 482"/>
                <a:gd name="T52" fmla="*/ 42 w 321"/>
                <a:gd name="T53" fmla="*/ 39 h 482"/>
                <a:gd name="T54" fmla="*/ 25 w 321"/>
                <a:gd name="T55" fmla="*/ 59 h 482"/>
                <a:gd name="T56" fmla="*/ 11 w 321"/>
                <a:gd name="T57" fmla="*/ 81 h 482"/>
                <a:gd name="T58" fmla="*/ 3 w 321"/>
                <a:gd name="T59" fmla="*/ 105 h 482"/>
                <a:gd name="T60" fmla="*/ 0 w 321"/>
                <a:gd name="T61" fmla="*/ 130 h 482"/>
                <a:gd name="T62" fmla="*/ 5 w 321"/>
                <a:gd name="T63" fmla="*/ 152 h 482"/>
                <a:gd name="T64" fmla="*/ 17 w 321"/>
                <a:gd name="T65" fmla="*/ 164 h 482"/>
                <a:gd name="T66" fmla="*/ 30 w 321"/>
                <a:gd name="T67" fmla="*/ 169 h 482"/>
                <a:gd name="T68" fmla="*/ 39 w 321"/>
                <a:gd name="T69" fmla="*/ 170 h 482"/>
                <a:gd name="T70" fmla="*/ 52 w 321"/>
                <a:gd name="T71" fmla="*/ 168 h 482"/>
                <a:gd name="T72" fmla="*/ 65 w 321"/>
                <a:gd name="T73" fmla="*/ 161 h 482"/>
                <a:gd name="T74" fmla="*/ 74 w 321"/>
                <a:gd name="T75" fmla="*/ 149 h 482"/>
                <a:gd name="T76" fmla="*/ 78 w 321"/>
                <a:gd name="T77" fmla="*/ 132 h 482"/>
                <a:gd name="T78" fmla="*/ 76 w 321"/>
                <a:gd name="T79" fmla="*/ 120 h 482"/>
                <a:gd name="T80" fmla="*/ 70 w 321"/>
                <a:gd name="T81" fmla="*/ 108 h 482"/>
                <a:gd name="T82" fmla="*/ 57 w 321"/>
                <a:gd name="T83" fmla="*/ 97 h 482"/>
                <a:gd name="T84" fmla="*/ 34 w 321"/>
                <a:gd name="T85" fmla="*/ 94 h 482"/>
                <a:gd name="T86" fmla="*/ 56 w 321"/>
                <a:gd name="T87" fmla="*/ 61 h 482"/>
                <a:gd name="T88" fmla="*/ 83 w 321"/>
                <a:gd name="T89" fmla="*/ 40 h 482"/>
                <a:gd name="T90" fmla="*/ 113 w 321"/>
                <a:gd name="T91" fmla="*/ 29 h 482"/>
                <a:gd name="T92" fmla="*/ 140 w 321"/>
                <a:gd name="T93" fmla="*/ 26 h 482"/>
                <a:gd name="T94" fmla="*/ 188 w 321"/>
                <a:gd name="T95" fmla="*/ 36 h 482"/>
                <a:gd name="T96" fmla="*/ 223 w 321"/>
                <a:gd name="T97" fmla="*/ 62 h 482"/>
                <a:gd name="T98" fmla="*/ 243 w 321"/>
                <a:gd name="T99" fmla="*/ 98 h 482"/>
                <a:gd name="T100" fmla="*/ 250 w 321"/>
                <a:gd name="T101" fmla="*/ 142 h 482"/>
                <a:gd name="T102" fmla="*/ 243 w 321"/>
                <a:gd name="T103" fmla="*/ 186 h 482"/>
                <a:gd name="T104" fmla="*/ 225 w 321"/>
                <a:gd name="T105" fmla="*/ 225 h 482"/>
                <a:gd name="T106" fmla="*/ 203 w 321"/>
                <a:gd name="T107" fmla="*/ 257 h 482"/>
                <a:gd name="T108" fmla="*/ 182 w 321"/>
                <a:gd name="T109" fmla="*/ 281 h 482"/>
                <a:gd name="T110" fmla="*/ 8 w 321"/>
                <a:gd name="T111" fmla="*/ 453 h 482"/>
                <a:gd name="T112" fmla="*/ 1 w 321"/>
                <a:gd name="T113" fmla="*/ 462 h 482"/>
                <a:gd name="T114" fmla="*/ 0 w 321"/>
                <a:gd name="T115" fmla="*/ 482 h 482"/>
                <a:gd name="T116" fmla="*/ 299 w 321"/>
                <a:gd name="T117" fmla="*/ 482 h 482"/>
                <a:gd name="T118" fmla="*/ 321 w 321"/>
                <a:gd name="T119" fmla="*/ 35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1" h="482">
                  <a:moveTo>
                    <a:pt x="321" y="350"/>
                  </a:moveTo>
                  <a:lnTo>
                    <a:pt x="296" y="350"/>
                  </a:lnTo>
                  <a:lnTo>
                    <a:pt x="294" y="366"/>
                  </a:lnTo>
                  <a:lnTo>
                    <a:pt x="289" y="386"/>
                  </a:lnTo>
                  <a:lnTo>
                    <a:pt x="284" y="404"/>
                  </a:lnTo>
                  <a:lnTo>
                    <a:pt x="277" y="416"/>
                  </a:lnTo>
                  <a:lnTo>
                    <a:pt x="265" y="418"/>
                  </a:lnTo>
                  <a:lnTo>
                    <a:pt x="243" y="420"/>
                  </a:lnTo>
                  <a:lnTo>
                    <a:pt x="220" y="420"/>
                  </a:lnTo>
                  <a:lnTo>
                    <a:pt x="206" y="420"/>
                  </a:lnTo>
                  <a:lnTo>
                    <a:pt x="72" y="420"/>
                  </a:lnTo>
                  <a:lnTo>
                    <a:pt x="121" y="378"/>
                  </a:lnTo>
                  <a:lnTo>
                    <a:pt x="157" y="346"/>
                  </a:lnTo>
                  <a:lnTo>
                    <a:pt x="187" y="322"/>
                  </a:lnTo>
                  <a:lnTo>
                    <a:pt x="217" y="298"/>
                  </a:lnTo>
                  <a:lnTo>
                    <a:pt x="256" y="265"/>
                  </a:lnTo>
                  <a:lnTo>
                    <a:pt x="289" y="229"/>
                  </a:lnTo>
                  <a:lnTo>
                    <a:pt x="312" y="189"/>
                  </a:lnTo>
                  <a:lnTo>
                    <a:pt x="321" y="142"/>
                  </a:lnTo>
                  <a:lnTo>
                    <a:pt x="307" y="82"/>
                  </a:lnTo>
                  <a:lnTo>
                    <a:pt x="271" y="38"/>
                  </a:lnTo>
                  <a:lnTo>
                    <a:pt x="217" y="10"/>
                  </a:lnTo>
                  <a:lnTo>
                    <a:pt x="151" y="0"/>
                  </a:lnTo>
                  <a:lnTo>
                    <a:pt x="119" y="3"/>
                  </a:lnTo>
                  <a:lnTo>
                    <a:pt x="90" y="11"/>
                  </a:lnTo>
                  <a:lnTo>
                    <a:pt x="64" y="23"/>
                  </a:lnTo>
                  <a:lnTo>
                    <a:pt x="42" y="39"/>
                  </a:lnTo>
                  <a:lnTo>
                    <a:pt x="25" y="59"/>
                  </a:lnTo>
                  <a:lnTo>
                    <a:pt x="11" y="81"/>
                  </a:lnTo>
                  <a:lnTo>
                    <a:pt x="3" y="105"/>
                  </a:lnTo>
                  <a:lnTo>
                    <a:pt x="0" y="130"/>
                  </a:lnTo>
                  <a:lnTo>
                    <a:pt x="5" y="152"/>
                  </a:lnTo>
                  <a:lnTo>
                    <a:pt x="17" y="164"/>
                  </a:lnTo>
                  <a:lnTo>
                    <a:pt x="30" y="169"/>
                  </a:lnTo>
                  <a:lnTo>
                    <a:pt x="39" y="170"/>
                  </a:lnTo>
                  <a:lnTo>
                    <a:pt x="52" y="168"/>
                  </a:lnTo>
                  <a:lnTo>
                    <a:pt x="65" y="161"/>
                  </a:lnTo>
                  <a:lnTo>
                    <a:pt x="74" y="149"/>
                  </a:lnTo>
                  <a:lnTo>
                    <a:pt x="78" y="132"/>
                  </a:lnTo>
                  <a:lnTo>
                    <a:pt x="76" y="120"/>
                  </a:lnTo>
                  <a:lnTo>
                    <a:pt x="70" y="108"/>
                  </a:lnTo>
                  <a:lnTo>
                    <a:pt x="57" y="97"/>
                  </a:lnTo>
                  <a:lnTo>
                    <a:pt x="34" y="94"/>
                  </a:lnTo>
                  <a:lnTo>
                    <a:pt x="56" y="61"/>
                  </a:lnTo>
                  <a:lnTo>
                    <a:pt x="83" y="40"/>
                  </a:lnTo>
                  <a:lnTo>
                    <a:pt x="113" y="29"/>
                  </a:lnTo>
                  <a:lnTo>
                    <a:pt x="140" y="26"/>
                  </a:lnTo>
                  <a:lnTo>
                    <a:pt x="188" y="36"/>
                  </a:lnTo>
                  <a:lnTo>
                    <a:pt x="223" y="62"/>
                  </a:lnTo>
                  <a:lnTo>
                    <a:pt x="243" y="98"/>
                  </a:lnTo>
                  <a:lnTo>
                    <a:pt x="250" y="142"/>
                  </a:lnTo>
                  <a:lnTo>
                    <a:pt x="243" y="186"/>
                  </a:lnTo>
                  <a:lnTo>
                    <a:pt x="225" y="225"/>
                  </a:lnTo>
                  <a:lnTo>
                    <a:pt x="203" y="257"/>
                  </a:lnTo>
                  <a:lnTo>
                    <a:pt x="182" y="281"/>
                  </a:lnTo>
                  <a:lnTo>
                    <a:pt x="8" y="453"/>
                  </a:lnTo>
                  <a:lnTo>
                    <a:pt x="1" y="462"/>
                  </a:lnTo>
                  <a:lnTo>
                    <a:pt x="0" y="482"/>
                  </a:lnTo>
                  <a:lnTo>
                    <a:pt x="299" y="482"/>
                  </a:lnTo>
                  <a:lnTo>
                    <a:pt x="321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94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violations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0985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/>
        </p:nvCxnSpPr>
        <p:spPr>
          <a:xfrm flipV="1">
            <a:off x="5184648" y="6163056"/>
            <a:ext cx="3273552" cy="9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84648" y="2889504"/>
            <a:ext cx="3273552" cy="3282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84648" y="2889504"/>
            <a:ext cx="0" cy="3273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Staying </a:t>
            </a:r>
            <a:r>
              <a:rPr lang="en-US" sz="4000" dirty="0"/>
              <a:t>in the </a:t>
            </a:r>
            <a:r>
              <a:rPr lang="en-US" sz="4000" dirty="0" smtClean="0"/>
              <a:t>feasible </a:t>
            </a:r>
            <a:r>
              <a:rPr lang="en-US" sz="4000" dirty="0"/>
              <a:t>s</a:t>
            </a:r>
            <a:r>
              <a:rPr lang="en-US" sz="4000" dirty="0" smtClean="0"/>
              <a:t>pace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Richer neighborhoods: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chains of variables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921508"/>
            <a:ext cx="4305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Staying </a:t>
            </a:r>
            <a:r>
              <a:rPr lang="en-US" sz="4000" dirty="0"/>
              <a:t>in the </a:t>
            </a:r>
            <a:r>
              <a:rPr lang="en-US" sz="4000" dirty="0" smtClean="0"/>
              <a:t>feasible </a:t>
            </a:r>
            <a:r>
              <a:rPr lang="en-US" sz="4000" dirty="0"/>
              <a:t>s</a:t>
            </a:r>
            <a:r>
              <a:rPr lang="en-US" sz="4000" dirty="0" smtClean="0"/>
              <a:t>pace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Richer neighborhoods: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chains of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2" y="2978658"/>
            <a:ext cx="4181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4" y="2978658"/>
            <a:ext cx="4133850" cy="3276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Staying </a:t>
            </a:r>
            <a:r>
              <a:rPr lang="en-US" sz="4000" dirty="0"/>
              <a:t>in the </a:t>
            </a:r>
            <a:r>
              <a:rPr lang="en-US" sz="4000" dirty="0" smtClean="0"/>
              <a:t>feasible </a:t>
            </a:r>
            <a:r>
              <a:rPr lang="en-US" sz="4000" dirty="0"/>
              <a:t>s</a:t>
            </a:r>
            <a:r>
              <a:rPr lang="en-US" sz="4000" dirty="0" smtClean="0"/>
              <a:t>pace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Richer neighborhoods: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chains of variables</a:t>
            </a:r>
          </a:p>
        </p:txBody>
      </p:sp>
    </p:spTree>
    <p:extLst>
      <p:ext uri="{BB962C8B-B14F-4D97-AF65-F5344CB8AC3E}">
        <p14:creationId xmlns:p14="http://schemas.microsoft.com/office/powerpoint/2010/main" val="2454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7" y="2959608"/>
            <a:ext cx="4143375" cy="32956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Staying </a:t>
            </a:r>
            <a:r>
              <a:rPr lang="en-US" sz="4000" dirty="0"/>
              <a:t>in the </a:t>
            </a:r>
            <a:r>
              <a:rPr lang="en-US" sz="4000" dirty="0" smtClean="0"/>
              <a:t>feasible </a:t>
            </a:r>
            <a:r>
              <a:rPr lang="en-US" sz="4000" dirty="0"/>
              <a:t>s</a:t>
            </a:r>
            <a:r>
              <a:rPr lang="en-US" sz="4000" dirty="0" smtClean="0"/>
              <a:t>pace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Richer neighborhoods: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chains of variables</a:t>
            </a:r>
          </a:p>
        </p:txBody>
      </p:sp>
    </p:spTree>
    <p:extLst>
      <p:ext uri="{BB962C8B-B14F-4D97-AF65-F5344CB8AC3E}">
        <p14:creationId xmlns:p14="http://schemas.microsoft.com/office/powerpoint/2010/main" val="26603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Feasible and infeasible colorings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 smtClean="0"/>
              <a:t>Explore both feasible and infeasible colorings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Search must focus on reducing the number of colors and on ensuring feasibility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Use an objective function than balances feasibility and optimality</a:t>
            </a:r>
          </a:p>
        </p:txBody>
      </p:sp>
      <p:grpSp>
        <p:nvGrpSpPr>
          <p:cNvPr id="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396776" y="5571763"/>
            <a:ext cx="1883664" cy="279655"/>
            <a:chOff x="-1" y="-2"/>
            <a:chExt cx="5759" cy="855"/>
          </a:xfrm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-1" y="224"/>
              <a:ext cx="666" cy="378"/>
            </a:xfrm>
            <a:custGeom>
              <a:avLst/>
              <a:gdLst>
                <a:gd name="T0" fmla="*/ 67 w 666"/>
                <a:gd name="T1" fmla="*/ 313 h 378"/>
                <a:gd name="T2" fmla="*/ 55 w 666"/>
                <a:gd name="T3" fmla="*/ 347 h 378"/>
                <a:gd name="T4" fmla="*/ 0 w 666"/>
                <a:gd name="T5" fmla="*/ 352 h 378"/>
                <a:gd name="T6" fmla="*/ 25 w 666"/>
                <a:gd name="T7" fmla="*/ 377 h 378"/>
                <a:gd name="T8" fmla="*/ 76 w 666"/>
                <a:gd name="T9" fmla="*/ 376 h 378"/>
                <a:gd name="T10" fmla="*/ 117 w 666"/>
                <a:gd name="T11" fmla="*/ 376 h 378"/>
                <a:gd name="T12" fmla="*/ 168 w 666"/>
                <a:gd name="T13" fmla="*/ 377 h 378"/>
                <a:gd name="T14" fmla="*/ 192 w 666"/>
                <a:gd name="T15" fmla="*/ 352 h 378"/>
                <a:gd name="T16" fmla="*/ 138 w 666"/>
                <a:gd name="T17" fmla="*/ 347 h 378"/>
                <a:gd name="T18" fmla="*/ 126 w 666"/>
                <a:gd name="T19" fmla="*/ 313 h 378"/>
                <a:gd name="T20" fmla="*/ 136 w 666"/>
                <a:gd name="T21" fmla="*/ 97 h 378"/>
                <a:gd name="T22" fmla="*/ 199 w 666"/>
                <a:gd name="T23" fmla="*/ 27 h 378"/>
                <a:gd name="T24" fmla="*/ 259 w 666"/>
                <a:gd name="T25" fmla="*/ 20 h 378"/>
                <a:gd name="T26" fmla="*/ 284 w 666"/>
                <a:gd name="T27" fmla="*/ 36 h 378"/>
                <a:gd name="T28" fmla="*/ 298 w 666"/>
                <a:gd name="T29" fmla="*/ 62 h 378"/>
                <a:gd name="T30" fmla="*/ 303 w 666"/>
                <a:gd name="T31" fmla="*/ 95 h 378"/>
                <a:gd name="T32" fmla="*/ 304 w 666"/>
                <a:gd name="T33" fmla="*/ 313 h 378"/>
                <a:gd name="T34" fmla="*/ 292 w 666"/>
                <a:gd name="T35" fmla="*/ 347 h 378"/>
                <a:gd name="T36" fmla="*/ 237 w 666"/>
                <a:gd name="T37" fmla="*/ 352 h 378"/>
                <a:gd name="T38" fmla="*/ 261 w 666"/>
                <a:gd name="T39" fmla="*/ 377 h 378"/>
                <a:gd name="T40" fmla="*/ 313 w 666"/>
                <a:gd name="T41" fmla="*/ 376 h 378"/>
                <a:gd name="T42" fmla="*/ 353 w 666"/>
                <a:gd name="T43" fmla="*/ 376 h 378"/>
                <a:gd name="T44" fmla="*/ 405 w 666"/>
                <a:gd name="T45" fmla="*/ 377 h 378"/>
                <a:gd name="T46" fmla="*/ 429 w 666"/>
                <a:gd name="T47" fmla="*/ 352 h 378"/>
                <a:gd name="T48" fmla="*/ 374 w 666"/>
                <a:gd name="T49" fmla="*/ 347 h 378"/>
                <a:gd name="T50" fmla="*/ 362 w 666"/>
                <a:gd name="T51" fmla="*/ 313 h 378"/>
                <a:gd name="T52" fmla="*/ 373 w 666"/>
                <a:gd name="T53" fmla="*/ 97 h 378"/>
                <a:gd name="T54" fmla="*/ 436 w 666"/>
                <a:gd name="T55" fmla="*/ 27 h 378"/>
                <a:gd name="T56" fmla="*/ 495 w 666"/>
                <a:gd name="T57" fmla="*/ 20 h 378"/>
                <a:gd name="T58" fmla="*/ 521 w 666"/>
                <a:gd name="T59" fmla="*/ 36 h 378"/>
                <a:gd name="T60" fmla="*/ 534 w 666"/>
                <a:gd name="T61" fmla="*/ 62 h 378"/>
                <a:gd name="T62" fmla="*/ 540 w 666"/>
                <a:gd name="T63" fmla="*/ 95 h 378"/>
                <a:gd name="T64" fmla="*/ 541 w 666"/>
                <a:gd name="T65" fmla="*/ 313 h 378"/>
                <a:gd name="T66" fmla="*/ 529 w 666"/>
                <a:gd name="T67" fmla="*/ 347 h 378"/>
                <a:gd name="T68" fmla="*/ 474 w 666"/>
                <a:gd name="T69" fmla="*/ 352 h 378"/>
                <a:gd name="T70" fmla="*/ 498 w 666"/>
                <a:gd name="T71" fmla="*/ 377 h 378"/>
                <a:gd name="T72" fmla="*/ 549 w 666"/>
                <a:gd name="T73" fmla="*/ 376 h 378"/>
                <a:gd name="T74" fmla="*/ 590 w 666"/>
                <a:gd name="T75" fmla="*/ 376 h 378"/>
                <a:gd name="T76" fmla="*/ 642 w 666"/>
                <a:gd name="T77" fmla="*/ 377 h 378"/>
                <a:gd name="T78" fmla="*/ 666 w 666"/>
                <a:gd name="T79" fmla="*/ 352 h 378"/>
                <a:gd name="T80" fmla="*/ 616 w 666"/>
                <a:gd name="T81" fmla="*/ 348 h 378"/>
                <a:gd name="T82" fmla="*/ 599 w 666"/>
                <a:gd name="T83" fmla="*/ 326 h 378"/>
                <a:gd name="T84" fmla="*/ 599 w 666"/>
                <a:gd name="T85" fmla="*/ 115 h 378"/>
                <a:gd name="T86" fmla="*/ 588 w 666"/>
                <a:gd name="T87" fmla="*/ 54 h 378"/>
                <a:gd name="T88" fmla="*/ 560 w 666"/>
                <a:gd name="T89" fmla="*/ 20 h 378"/>
                <a:gd name="T90" fmla="*/ 516 w 666"/>
                <a:gd name="T91" fmla="*/ 2 h 378"/>
                <a:gd name="T92" fmla="*/ 436 w 666"/>
                <a:gd name="T93" fmla="*/ 8 h 378"/>
                <a:gd name="T94" fmla="*/ 375 w 666"/>
                <a:gd name="T95" fmla="*/ 57 h 378"/>
                <a:gd name="T96" fmla="*/ 353 w 666"/>
                <a:gd name="T97" fmla="*/ 59 h 378"/>
                <a:gd name="T98" fmla="*/ 329 w 666"/>
                <a:gd name="T99" fmla="*/ 25 h 378"/>
                <a:gd name="T100" fmla="*/ 296 w 666"/>
                <a:gd name="T101" fmla="*/ 6 h 378"/>
                <a:gd name="T102" fmla="*/ 262 w 666"/>
                <a:gd name="T103" fmla="*/ 0 h 378"/>
                <a:gd name="T104" fmla="*/ 204 w 666"/>
                <a:gd name="T105" fmla="*/ 6 h 378"/>
                <a:gd name="T106" fmla="*/ 141 w 666"/>
                <a:gd name="T107" fmla="*/ 53 h 378"/>
                <a:gd name="T108" fmla="*/ 120 w 666"/>
                <a:gd name="T109" fmla="*/ 0 h 378"/>
                <a:gd name="T110" fmla="*/ 0 w 666"/>
                <a:gd name="T111" fmla="*/ 36 h 378"/>
                <a:gd name="T112" fmla="*/ 36 w 666"/>
                <a:gd name="T113" fmla="*/ 37 h 378"/>
                <a:gd name="T114" fmla="*/ 56 w 666"/>
                <a:gd name="T115" fmla="*/ 44 h 378"/>
                <a:gd name="T116" fmla="*/ 65 w 666"/>
                <a:gd name="T117" fmla="*/ 59 h 378"/>
                <a:gd name="T118" fmla="*/ 67 w 666"/>
                <a:gd name="T1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6" h="378">
                  <a:moveTo>
                    <a:pt x="67" y="83"/>
                  </a:moveTo>
                  <a:lnTo>
                    <a:pt x="67" y="313"/>
                  </a:lnTo>
                  <a:lnTo>
                    <a:pt x="64" y="335"/>
                  </a:lnTo>
                  <a:lnTo>
                    <a:pt x="55" y="347"/>
                  </a:lnTo>
                  <a:lnTo>
                    <a:pt x="35" y="351"/>
                  </a:lnTo>
                  <a:lnTo>
                    <a:pt x="0" y="352"/>
                  </a:lnTo>
                  <a:lnTo>
                    <a:pt x="0" y="378"/>
                  </a:lnTo>
                  <a:lnTo>
                    <a:pt x="25" y="377"/>
                  </a:lnTo>
                  <a:lnTo>
                    <a:pt x="51" y="376"/>
                  </a:lnTo>
                  <a:lnTo>
                    <a:pt x="76" y="376"/>
                  </a:lnTo>
                  <a:lnTo>
                    <a:pt x="96" y="375"/>
                  </a:lnTo>
                  <a:lnTo>
                    <a:pt x="117" y="376"/>
                  </a:lnTo>
                  <a:lnTo>
                    <a:pt x="142" y="376"/>
                  </a:lnTo>
                  <a:lnTo>
                    <a:pt x="168" y="377"/>
                  </a:lnTo>
                  <a:lnTo>
                    <a:pt x="192" y="378"/>
                  </a:lnTo>
                  <a:lnTo>
                    <a:pt x="192" y="352"/>
                  </a:lnTo>
                  <a:lnTo>
                    <a:pt x="158" y="351"/>
                  </a:lnTo>
                  <a:lnTo>
                    <a:pt x="138" y="347"/>
                  </a:lnTo>
                  <a:lnTo>
                    <a:pt x="128" y="335"/>
                  </a:lnTo>
                  <a:lnTo>
                    <a:pt x="126" y="313"/>
                  </a:lnTo>
                  <a:lnTo>
                    <a:pt x="126" y="156"/>
                  </a:lnTo>
                  <a:lnTo>
                    <a:pt x="136" y="97"/>
                  </a:lnTo>
                  <a:lnTo>
                    <a:pt x="163" y="54"/>
                  </a:lnTo>
                  <a:lnTo>
                    <a:pt x="199" y="27"/>
                  </a:lnTo>
                  <a:lnTo>
                    <a:pt x="241" y="18"/>
                  </a:lnTo>
                  <a:lnTo>
                    <a:pt x="259" y="20"/>
                  </a:lnTo>
                  <a:lnTo>
                    <a:pt x="273" y="27"/>
                  </a:lnTo>
                  <a:lnTo>
                    <a:pt x="284" y="36"/>
                  </a:lnTo>
                  <a:lnTo>
                    <a:pt x="292" y="48"/>
                  </a:lnTo>
                  <a:lnTo>
                    <a:pt x="298" y="62"/>
                  </a:lnTo>
                  <a:lnTo>
                    <a:pt x="301" y="78"/>
                  </a:lnTo>
                  <a:lnTo>
                    <a:pt x="303" y="95"/>
                  </a:lnTo>
                  <a:lnTo>
                    <a:pt x="304" y="114"/>
                  </a:lnTo>
                  <a:lnTo>
                    <a:pt x="304" y="313"/>
                  </a:lnTo>
                  <a:lnTo>
                    <a:pt x="301" y="335"/>
                  </a:lnTo>
                  <a:lnTo>
                    <a:pt x="292" y="347"/>
                  </a:lnTo>
                  <a:lnTo>
                    <a:pt x="272" y="351"/>
                  </a:lnTo>
                  <a:lnTo>
                    <a:pt x="237" y="352"/>
                  </a:lnTo>
                  <a:lnTo>
                    <a:pt x="237" y="378"/>
                  </a:lnTo>
                  <a:lnTo>
                    <a:pt x="261" y="377"/>
                  </a:lnTo>
                  <a:lnTo>
                    <a:pt x="288" y="376"/>
                  </a:lnTo>
                  <a:lnTo>
                    <a:pt x="313" y="376"/>
                  </a:lnTo>
                  <a:lnTo>
                    <a:pt x="334" y="375"/>
                  </a:lnTo>
                  <a:lnTo>
                    <a:pt x="353" y="376"/>
                  </a:lnTo>
                  <a:lnTo>
                    <a:pt x="378" y="376"/>
                  </a:lnTo>
                  <a:lnTo>
                    <a:pt x="405" y="377"/>
                  </a:lnTo>
                  <a:lnTo>
                    <a:pt x="429" y="378"/>
                  </a:lnTo>
                  <a:lnTo>
                    <a:pt x="429" y="352"/>
                  </a:lnTo>
                  <a:lnTo>
                    <a:pt x="394" y="351"/>
                  </a:lnTo>
                  <a:lnTo>
                    <a:pt x="374" y="347"/>
                  </a:lnTo>
                  <a:lnTo>
                    <a:pt x="365" y="335"/>
                  </a:lnTo>
                  <a:lnTo>
                    <a:pt x="362" y="313"/>
                  </a:lnTo>
                  <a:lnTo>
                    <a:pt x="362" y="156"/>
                  </a:lnTo>
                  <a:lnTo>
                    <a:pt x="373" y="97"/>
                  </a:lnTo>
                  <a:lnTo>
                    <a:pt x="400" y="54"/>
                  </a:lnTo>
                  <a:lnTo>
                    <a:pt x="436" y="27"/>
                  </a:lnTo>
                  <a:lnTo>
                    <a:pt x="477" y="18"/>
                  </a:lnTo>
                  <a:lnTo>
                    <a:pt x="495" y="20"/>
                  </a:lnTo>
                  <a:lnTo>
                    <a:pt x="510" y="27"/>
                  </a:lnTo>
                  <a:lnTo>
                    <a:pt x="521" y="36"/>
                  </a:lnTo>
                  <a:lnTo>
                    <a:pt x="529" y="48"/>
                  </a:lnTo>
                  <a:lnTo>
                    <a:pt x="534" y="62"/>
                  </a:lnTo>
                  <a:lnTo>
                    <a:pt x="538" y="78"/>
                  </a:lnTo>
                  <a:lnTo>
                    <a:pt x="540" y="95"/>
                  </a:lnTo>
                  <a:lnTo>
                    <a:pt x="541" y="114"/>
                  </a:lnTo>
                  <a:lnTo>
                    <a:pt x="541" y="313"/>
                  </a:lnTo>
                  <a:lnTo>
                    <a:pt x="538" y="335"/>
                  </a:lnTo>
                  <a:lnTo>
                    <a:pt x="529" y="347"/>
                  </a:lnTo>
                  <a:lnTo>
                    <a:pt x="508" y="351"/>
                  </a:lnTo>
                  <a:lnTo>
                    <a:pt x="474" y="352"/>
                  </a:lnTo>
                  <a:lnTo>
                    <a:pt x="474" y="378"/>
                  </a:lnTo>
                  <a:lnTo>
                    <a:pt x="498" y="377"/>
                  </a:lnTo>
                  <a:lnTo>
                    <a:pt x="525" y="376"/>
                  </a:lnTo>
                  <a:lnTo>
                    <a:pt x="549" y="376"/>
                  </a:lnTo>
                  <a:lnTo>
                    <a:pt x="570" y="375"/>
                  </a:lnTo>
                  <a:lnTo>
                    <a:pt x="590" y="376"/>
                  </a:lnTo>
                  <a:lnTo>
                    <a:pt x="616" y="376"/>
                  </a:lnTo>
                  <a:lnTo>
                    <a:pt x="642" y="377"/>
                  </a:lnTo>
                  <a:lnTo>
                    <a:pt x="666" y="378"/>
                  </a:lnTo>
                  <a:lnTo>
                    <a:pt x="666" y="352"/>
                  </a:lnTo>
                  <a:lnTo>
                    <a:pt x="637" y="351"/>
                  </a:lnTo>
                  <a:lnTo>
                    <a:pt x="616" y="348"/>
                  </a:lnTo>
                  <a:lnTo>
                    <a:pt x="604" y="341"/>
                  </a:lnTo>
                  <a:lnTo>
                    <a:pt x="599" y="326"/>
                  </a:lnTo>
                  <a:lnTo>
                    <a:pt x="599" y="163"/>
                  </a:lnTo>
                  <a:lnTo>
                    <a:pt x="599" y="115"/>
                  </a:lnTo>
                  <a:lnTo>
                    <a:pt x="596" y="81"/>
                  </a:lnTo>
                  <a:lnTo>
                    <a:pt x="588" y="54"/>
                  </a:lnTo>
                  <a:lnTo>
                    <a:pt x="573" y="31"/>
                  </a:lnTo>
                  <a:lnTo>
                    <a:pt x="560" y="20"/>
                  </a:lnTo>
                  <a:lnTo>
                    <a:pt x="542" y="10"/>
                  </a:lnTo>
                  <a:lnTo>
                    <a:pt x="516" y="2"/>
                  </a:lnTo>
                  <a:lnTo>
                    <a:pt x="483" y="0"/>
                  </a:lnTo>
                  <a:lnTo>
                    <a:pt x="436" y="8"/>
                  </a:lnTo>
                  <a:lnTo>
                    <a:pt x="400" y="29"/>
                  </a:lnTo>
                  <a:lnTo>
                    <a:pt x="375" y="57"/>
                  </a:lnTo>
                  <a:lnTo>
                    <a:pt x="360" y="83"/>
                  </a:lnTo>
                  <a:lnTo>
                    <a:pt x="353" y="59"/>
                  </a:lnTo>
                  <a:lnTo>
                    <a:pt x="342" y="39"/>
                  </a:lnTo>
                  <a:lnTo>
                    <a:pt x="329" y="25"/>
                  </a:lnTo>
                  <a:lnTo>
                    <a:pt x="313" y="14"/>
                  </a:lnTo>
                  <a:lnTo>
                    <a:pt x="296" y="6"/>
                  </a:lnTo>
                  <a:lnTo>
                    <a:pt x="279" y="2"/>
                  </a:lnTo>
                  <a:lnTo>
                    <a:pt x="262" y="0"/>
                  </a:lnTo>
                  <a:lnTo>
                    <a:pt x="247" y="0"/>
                  </a:lnTo>
                  <a:lnTo>
                    <a:pt x="204" y="6"/>
                  </a:lnTo>
                  <a:lnTo>
                    <a:pt x="169" y="25"/>
                  </a:lnTo>
                  <a:lnTo>
                    <a:pt x="141" y="53"/>
                  </a:lnTo>
                  <a:lnTo>
                    <a:pt x="120" y="90"/>
                  </a:lnTo>
                  <a:lnTo>
                    <a:pt x="120" y="0"/>
                  </a:lnTo>
                  <a:lnTo>
                    <a:pt x="0" y="9"/>
                  </a:lnTo>
                  <a:lnTo>
                    <a:pt x="0" y="36"/>
                  </a:lnTo>
                  <a:lnTo>
                    <a:pt x="20" y="36"/>
                  </a:lnTo>
                  <a:lnTo>
                    <a:pt x="36" y="37"/>
                  </a:lnTo>
                  <a:lnTo>
                    <a:pt x="47" y="40"/>
                  </a:lnTo>
                  <a:lnTo>
                    <a:pt x="56" y="44"/>
                  </a:lnTo>
                  <a:lnTo>
                    <a:pt x="61" y="50"/>
                  </a:lnTo>
                  <a:lnTo>
                    <a:pt x="65" y="59"/>
                  </a:lnTo>
                  <a:lnTo>
                    <a:pt x="66" y="70"/>
                  </a:lnTo>
                  <a:lnTo>
                    <a:pt x="6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711" y="29"/>
              <a:ext cx="182" cy="573"/>
            </a:xfrm>
            <a:custGeom>
              <a:avLst/>
              <a:gdLst>
                <a:gd name="T0" fmla="*/ 122 w 182"/>
                <a:gd name="T1" fmla="*/ 195 h 573"/>
                <a:gd name="T2" fmla="*/ 3 w 182"/>
                <a:gd name="T3" fmla="*/ 204 h 573"/>
                <a:gd name="T4" fmla="*/ 3 w 182"/>
                <a:gd name="T5" fmla="*/ 231 h 573"/>
                <a:gd name="T6" fmla="*/ 36 w 182"/>
                <a:gd name="T7" fmla="*/ 232 h 573"/>
                <a:gd name="T8" fmla="*/ 55 w 182"/>
                <a:gd name="T9" fmla="*/ 238 h 573"/>
                <a:gd name="T10" fmla="*/ 64 w 182"/>
                <a:gd name="T11" fmla="*/ 253 h 573"/>
                <a:gd name="T12" fmla="*/ 66 w 182"/>
                <a:gd name="T13" fmla="*/ 278 h 573"/>
                <a:gd name="T14" fmla="*/ 66 w 182"/>
                <a:gd name="T15" fmla="*/ 508 h 573"/>
                <a:gd name="T16" fmla="*/ 64 w 182"/>
                <a:gd name="T17" fmla="*/ 530 h 573"/>
                <a:gd name="T18" fmla="*/ 54 w 182"/>
                <a:gd name="T19" fmla="*/ 542 h 573"/>
                <a:gd name="T20" fmla="*/ 34 w 182"/>
                <a:gd name="T21" fmla="*/ 546 h 573"/>
                <a:gd name="T22" fmla="*/ 0 w 182"/>
                <a:gd name="T23" fmla="*/ 547 h 573"/>
                <a:gd name="T24" fmla="*/ 0 w 182"/>
                <a:gd name="T25" fmla="*/ 573 h 573"/>
                <a:gd name="T26" fmla="*/ 23 w 182"/>
                <a:gd name="T27" fmla="*/ 572 h 573"/>
                <a:gd name="T28" fmla="*/ 49 w 182"/>
                <a:gd name="T29" fmla="*/ 571 h 573"/>
                <a:gd name="T30" fmla="*/ 74 w 182"/>
                <a:gd name="T31" fmla="*/ 571 h 573"/>
                <a:gd name="T32" fmla="*/ 93 w 182"/>
                <a:gd name="T33" fmla="*/ 570 h 573"/>
                <a:gd name="T34" fmla="*/ 182 w 182"/>
                <a:gd name="T35" fmla="*/ 573 h 573"/>
                <a:gd name="T36" fmla="*/ 182 w 182"/>
                <a:gd name="T37" fmla="*/ 547 h 573"/>
                <a:gd name="T38" fmla="*/ 149 w 182"/>
                <a:gd name="T39" fmla="*/ 545 h 573"/>
                <a:gd name="T40" fmla="*/ 131 w 182"/>
                <a:gd name="T41" fmla="*/ 540 h 573"/>
                <a:gd name="T42" fmla="*/ 124 w 182"/>
                <a:gd name="T43" fmla="*/ 529 h 573"/>
                <a:gd name="T44" fmla="*/ 122 w 182"/>
                <a:gd name="T45" fmla="*/ 509 h 573"/>
                <a:gd name="T46" fmla="*/ 122 w 182"/>
                <a:gd name="T47" fmla="*/ 195 h 573"/>
                <a:gd name="T48" fmla="*/ 126 w 182"/>
                <a:gd name="T49" fmla="*/ 46 h 573"/>
                <a:gd name="T50" fmla="*/ 122 w 182"/>
                <a:gd name="T51" fmla="*/ 27 h 573"/>
                <a:gd name="T52" fmla="*/ 112 w 182"/>
                <a:gd name="T53" fmla="*/ 13 h 573"/>
                <a:gd name="T54" fmla="*/ 98 w 182"/>
                <a:gd name="T55" fmla="*/ 4 h 573"/>
                <a:gd name="T56" fmla="*/ 81 w 182"/>
                <a:gd name="T57" fmla="*/ 0 h 573"/>
                <a:gd name="T58" fmla="*/ 62 w 182"/>
                <a:gd name="T59" fmla="*/ 4 h 573"/>
                <a:gd name="T60" fmla="*/ 48 w 182"/>
                <a:gd name="T61" fmla="*/ 15 h 573"/>
                <a:gd name="T62" fmla="*/ 39 w 182"/>
                <a:gd name="T63" fmla="*/ 29 h 573"/>
                <a:gd name="T64" fmla="*/ 36 w 182"/>
                <a:gd name="T65" fmla="*/ 46 h 573"/>
                <a:gd name="T66" fmla="*/ 39 w 182"/>
                <a:gd name="T67" fmla="*/ 63 h 573"/>
                <a:gd name="T68" fmla="*/ 48 w 182"/>
                <a:gd name="T69" fmla="*/ 77 h 573"/>
                <a:gd name="T70" fmla="*/ 62 w 182"/>
                <a:gd name="T71" fmla="*/ 87 h 573"/>
                <a:gd name="T72" fmla="*/ 81 w 182"/>
                <a:gd name="T73" fmla="*/ 91 h 573"/>
                <a:gd name="T74" fmla="*/ 98 w 182"/>
                <a:gd name="T75" fmla="*/ 88 h 573"/>
                <a:gd name="T76" fmla="*/ 112 w 182"/>
                <a:gd name="T77" fmla="*/ 79 h 573"/>
                <a:gd name="T78" fmla="*/ 122 w 182"/>
                <a:gd name="T79" fmla="*/ 64 h 573"/>
                <a:gd name="T80" fmla="*/ 126 w 182"/>
                <a:gd name="T81" fmla="*/ 4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573">
                  <a:moveTo>
                    <a:pt x="122" y="195"/>
                  </a:moveTo>
                  <a:lnTo>
                    <a:pt x="3" y="204"/>
                  </a:lnTo>
                  <a:lnTo>
                    <a:pt x="3" y="231"/>
                  </a:lnTo>
                  <a:lnTo>
                    <a:pt x="36" y="232"/>
                  </a:lnTo>
                  <a:lnTo>
                    <a:pt x="55" y="238"/>
                  </a:lnTo>
                  <a:lnTo>
                    <a:pt x="64" y="253"/>
                  </a:lnTo>
                  <a:lnTo>
                    <a:pt x="66" y="278"/>
                  </a:lnTo>
                  <a:lnTo>
                    <a:pt x="66" y="508"/>
                  </a:lnTo>
                  <a:lnTo>
                    <a:pt x="64" y="530"/>
                  </a:lnTo>
                  <a:lnTo>
                    <a:pt x="54" y="542"/>
                  </a:lnTo>
                  <a:lnTo>
                    <a:pt x="34" y="546"/>
                  </a:lnTo>
                  <a:lnTo>
                    <a:pt x="0" y="547"/>
                  </a:lnTo>
                  <a:lnTo>
                    <a:pt x="0" y="573"/>
                  </a:lnTo>
                  <a:lnTo>
                    <a:pt x="23" y="572"/>
                  </a:lnTo>
                  <a:lnTo>
                    <a:pt x="49" y="571"/>
                  </a:lnTo>
                  <a:lnTo>
                    <a:pt x="74" y="571"/>
                  </a:lnTo>
                  <a:lnTo>
                    <a:pt x="93" y="570"/>
                  </a:lnTo>
                  <a:lnTo>
                    <a:pt x="182" y="573"/>
                  </a:lnTo>
                  <a:lnTo>
                    <a:pt x="182" y="547"/>
                  </a:lnTo>
                  <a:lnTo>
                    <a:pt x="149" y="545"/>
                  </a:lnTo>
                  <a:lnTo>
                    <a:pt x="131" y="540"/>
                  </a:lnTo>
                  <a:lnTo>
                    <a:pt x="124" y="529"/>
                  </a:lnTo>
                  <a:lnTo>
                    <a:pt x="122" y="509"/>
                  </a:lnTo>
                  <a:lnTo>
                    <a:pt x="122" y="195"/>
                  </a:lnTo>
                  <a:close/>
                  <a:moveTo>
                    <a:pt x="126" y="46"/>
                  </a:moveTo>
                  <a:lnTo>
                    <a:pt x="122" y="27"/>
                  </a:lnTo>
                  <a:lnTo>
                    <a:pt x="112" y="13"/>
                  </a:lnTo>
                  <a:lnTo>
                    <a:pt x="98" y="4"/>
                  </a:lnTo>
                  <a:lnTo>
                    <a:pt x="81" y="0"/>
                  </a:lnTo>
                  <a:lnTo>
                    <a:pt x="62" y="4"/>
                  </a:lnTo>
                  <a:lnTo>
                    <a:pt x="48" y="15"/>
                  </a:lnTo>
                  <a:lnTo>
                    <a:pt x="39" y="29"/>
                  </a:lnTo>
                  <a:lnTo>
                    <a:pt x="36" y="46"/>
                  </a:lnTo>
                  <a:lnTo>
                    <a:pt x="39" y="63"/>
                  </a:lnTo>
                  <a:lnTo>
                    <a:pt x="48" y="77"/>
                  </a:lnTo>
                  <a:lnTo>
                    <a:pt x="62" y="87"/>
                  </a:lnTo>
                  <a:lnTo>
                    <a:pt x="81" y="91"/>
                  </a:lnTo>
                  <a:lnTo>
                    <a:pt x="98" y="88"/>
                  </a:lnTo>
                  <a:lnTo>
                    <a:pt x="112" y="79"/>
                  </a:lnTo>
                  <a:lnTo>
                    <a:pt x="122" y="64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ChangeAspect="1"/>
            </p:cNvSpPr>
            <p:nvPr/>
          </p:nvSpPr>
          <p:spPr bwMode="auto">
            <a:xfrm>
              <a:off x="947" y="224"/>
              <a:ext cx="428" cy="378"/>
            </a:xfrm>
            <a:custGeom>
              <a:avLst/>
              <a:gdLst>
                <a:gd name="T0" fmla="*/ 66 w 428"/>
                <a:gd name="T1" fmla="*/ 313 h 378"/>
                <a:gd name="T2" fmla="*/ 54 w 428"/>
                <a:gd name="T3" fmla="*/ 347 h 378"/>
                <a:gd name="T4" fmla="*/ 0 w 428"/>
                <a:gd name="T5" fmla="*/ 352 h 378"/>
                <a:gd name="T6" fmla="*/ 24 w 428"/>
                <a:gd name="T7" fmla="*/ 377 h 378"/>
                <a:gd name="T8" fmla="*/ 75 w 428"/>
                <a:gd name="T9" fmla="*/ 376 h 378"/>
                <a:gd name="T10" fmla="*/ 116 w 428"/>
                <a:gd name="T11" fmla="*/ 376 h 378"/>
                <a:gd name="T12" fmla="*/ 167 w 428"/>
                <a:gd name="T13" fmla="*/ 377 h 378"/>
                <a:gd name="T14" fmla="*/ 191 w 428"/>
                <a:gd name="T15" fmla="*/ 352 h 378"/>
                <a:gd name="T16" fmla="*/ 136 w 428"/>
                <a:gd name="T17" fmla="*/ 347 h 378"/>
                <a:gd name="T18" fmla="*/ 125 w 428"/>
                <a:gd name="T19" fmla="*/ 313 h 378"/>
                <a:gd name="T20" fmla="*/ 135 w 428"/>
                <a:gd name="T21" fmla="*/ 97 h 378"/>
                <a:gd name="T22" fmla="*/ 199 w 428"/>
                <a:gd name="T23" fmla="*/ 27 h 378"/>
                <a:gd name="T24" fmla="*/ 258 w 428"/>
                <a:gd name="T25" fmla="*/ 20 h 378"/>
                <a:gd name="T26" fmla="*/ 283 w 428"/>
                <a:gd name="T27" fmla="*/ 36 h 378"/>
                <a:gd name="T28" fmla="*/ 297 w 428"/>
                <a:gd name="T29" fmla="*/ 62 h 378"/>
                <a:gd name="T30" fmla="*/ 302 w 428"/>
                <a:gd name="T31" fmla="*/ 95 h 378"/>
                <a:gd name="T32" fmla="*/ 303 w 428"/>
                <a:gd name="T33" fmla="*/ 313 h 378"/>
                <a:gd name="T34" fmla="*/ 291 w 428"/>
                <a:gd name="T35" fmla="*/ 347 h 378"/>
                <a:gd name="T36" fmla="*/ 236 w 428"/>
                <a:gd name="T37" fmla="*/ 352 h 378"/>
                <a:gd name="T38" fmla="*/ 261 w 428"/>
                <a:gd name="T39" fmla="*/ 377 h 378"/>
                <a:gd name="T40" fmla="*/ 312 w 428"/>
                <a:gd name="T41" fmla="*/ 376 h 378"/>
                <a:gd name="T42" fmla="*/ 353 w 428"/>
                <a:gd name="T43" fmla="*/ 376 h 378"/>
                <a:gd name="T44" fmla="*/ 404 w 428"/>
                <a:gd name="T45" fmla="*/ 377 h 378"/>
                <a:gd name="T46" fmla="*/ 428 w 428"/>
                <a:gd name="T47" fmla="*/ 352 h 378"/>
                <a:gd name="T48" fmla="*/ 379 w 428"/>
                <a:gd name="T49" fmla="*/ 348 h 378"/>
                <a:gd name="T50" fmla="*/ 361 w 428"/>
                <a:gd name="T51" fmla="*/ 326 h 378"/>
                <a:gd name="T52" fmla="*/ 361 w 428"/>
                <a:gd name="T53" fmla="*/ 115 h 378"/>
                <a:gd name="T54" fmla="*/ 350 w 428"/>
                <a:gd name="T55" fmla="*/ 54 h 378"/>
                <a:gd name="T56" fmla="*/ 323 w 428"/>
                <a:gd name="T57" fmla="*/ 20 h 378"/>
                <a:gd name="T58" fmla="*/ 279 w 428"/>
                <a:gd name="T59" fmla="*/ 2 h 378"/>
                <a:gd name="T60" fmla="*/ 203 w 428"/>
                <a:gd name="T61" fmla="*/ 6 h 378"/>
                <a:gd name="T62" fmla="*/ 141 w 428"/>
                <a:gd name="T63" fmla="*/ 53 h 378"/>
                <a:gd name="T64" fmla="*/ 119 w 428"/>
                <a:gd name="T65" fmla="*/ 0 h 378"/>
                <a:gd name="T66" fmla="*/ 0 w 428"/>
                <a:gd name="T67" fmla="*/ 36 h 378"/>
                <a:gd name="T68" fmla="*/ 35 w 428"/>
                <a:gd name="T69" fmla="*/ 37 h 378"/>
                <a:gd name="T70" fmla="*/ 55 w 428"/>
                <a:gd name="T71" fmla="*/ 44 h 378"/>
                <a:gd name="T72" fmla="*/ 64 w 428"/>
                <a:gd name="T73" fmla="*/ 59 h 378"/>
                <a:gd name="T74" fmla="*/ 66 w 428"/>
                <a:gd name="T75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378">
                  <a:moveTo>
                    <a:pt x="66" y="83"/>
                  </a:moveTo>
                  <a:lnTo>
                    <a:pt x="66" y="313"/>
                  </a:lnTo>
                  <a:lnTo>
                    <a:pt x="64" y="335"/>
                  </a:lnTo>
                  <a:lnTo>
                    <a:pt x="54" y="347"/>
                  </a:lnTo>
                  <a:lnTo>
                    <a:pt x="34" y="351"/>
                  </a:lnTo>
                  <a:lnTo>
                    <a:pt x="0" y="352"/>
                  </a:lnTo>
                  <a:lnTo>
                    <a:pt x="0" y="378"/>
                  </a:lnTo>
                  <a:lnTo>
                    <a:pt x="24" y="377"/>
                  </a:lnTo>
                  <a:lnTo>
                    <a:pt x="50" y="376"/>
                  </a:lnTo>
                  <a:lnTo>
                    <a:pt x="75" y="376"/>
                  </a:lnTo>
                  <a:lnTo>
                    <a:pt x="96" y="375"/>
                  </a:lnTo>
                  <a:lnTo>
                    <a:pt x="116" y="376"/>
                  </a:lnTo>
                  <a:lnTo>
                    <a:pt x="141" y="376"/>
                  </a:lnTo>
                  <a:lnTo>
                    <a:pt x="167" y="377"/>
                  </a:lnTo>
                  <a:lnTo>
                    <a:pt x="191" y="378"/>
                  </a:lnTo>
                  <a:lnTo>
                    <a:pt x="191" y="352"/>
                  </a:lnTo>
                  <a:lnTo>
                    <a:pt x="156" y="351"/>
                  </a:lnTo>
                  <a:lnTo>
                    <a:pt x="136" y="347"/>
                  </a:lnTo>
                  <a:lnTo>
                    <a:pt x="127" y="335"/>
                  </a:lnTo>
                  <a:lnTo>
                    <a:pt x="125" y="313"/>
                  </a:lnTo>
                  <a:lnTo>
                    <a:pt x="125" y="156"/>
                  </a:lnTo>
                  <a:lnTo>
                    <a:pt x="135" y="97"/>
                  </a:lnTo>
                  <a:lnTo>
                    <a:pt x="162" y="54"/>
                  </a:lnTo>
                  <a:lnTo>
                    <a:pt x="199" y="27"/>
                  </a:lnTo>
                  <a:lnTo>
                    <a:pt x="240" y="18"/>
                  </a:lnTo>
                  <a:lnTo>
                    <a:pt x="258" y="20"/>
                  </a:lnTo>
                  <a:lnTo>
                    <a:pt x="272" y="27"/>
                  </a:lnTo>
                  <a:lnTo>
                    <a:pt x="283" y="36"/>
                  </a:lnTo>
                  <a:lnTo>
                    <a:pt x="291" y="48"/>
                  </a:lnTo>
                  <a:lnTo>
                    <a:pt x="297" y="62"/>
                  </a:lnTo>
                  <a:lnTo>
                    <a:pt x="300" y="78"/>
                  </a:lnTo>
                  <a:lnTo>
                    <a:pt x="302" y="95"/>
                  </a:lnTo>
                  <a:lnTo>
                    <a:pt x="303" y="114"/>
                  </a:lnTo>
                  <a:lnTo>
                    <a:pt x="303" y="313"/>
                  </a:lnTo>
                  <a:lnTo>
                    <a:pt x="300" y="335"/>
                  </a:lnTo>
                  <a:lnTo>
                    <a:pt x="291" y="347"/>
                  </a:lnTo>
                  <a:lnTo>
                    <a:pt x="271" y="351"/>
                  </a:lnTo>
                  <a:lnTo>
                    <a:pt x="236" y="352"/>
                  </a:lnTo>
                  <a:lnTo>
                    <a:pt x="236" y="378"/>
                  </a:lnTo>
                  <a:lnTo>
                    <a:pt x="261" y="377"/>
                  </a:lnTo>
                  <a:lnTo>
                    <a:pt x="287" y="376"/>
                  </a:lnTo>
                  <a:lnTo>
                    <a:pt x="312" y="376"/>
                  </a:lnTo>
                  <a:lnTo>
                    <a:pt x="332" y="375"/>
                  </a:lnTo>
                  <a:lnTo>
                    <a:pt x="353" y="376"/>
                  </a:lnTo>
                  <a:lnTo>
                    <a:pt x="378" y="376"/>
                  </a:lnTo>
                  <a:lnTo>
                    <a:pt x="404" y="377"/>
                  </a:lnTo>
                  <a:lnTo>
                    <a:pt x="428" y="378"/>
                  </a:lnTo>
                  <a:lnTo>
                    <a:pt x="428" y="352"/>
                  </a:lnTo>
                  <a:lnTo>
                    <a:pt x="399" y="351"/>
                  </a:lnTo>
                  <a:lnTo>
                    <a:pt x="379" y="348"/>
                  </a:lnTo>
                  <a:lnTo>
                    <a:pt x="366" y="341"/>
                  </a:lnTo>
                  <a:lnTo>
                    <a:pt x="361" y="326"/>
                  </a:lnTo>
                  <a:lnTo>
                    <a:pt x="361" y="163"/>
                  </a:lnTo>
                  <a:lnTo>
                    <a:pt x="361" y="115"/>
                  </a:lnTo>
                  <a:lnTo>
                    <a:pt x="358" y="81"/>
                  </a:lnTo>
                  <a:lnTo>
                    <a:pt x="350" y="54"/>
                  </a:lnTo>
                  <a:lnTo>
                    <a:pt x="335" y="31"/>
                  </a:lnTo>
                  <a:lnTo>
                    <a:pt x="323" y="20"/>
                  </a:lnTo>
                  <a:lnTo>
                    <a:pt x="304" y="10"/>
                  </a:lnTo>
                  <a:lnTo>
                    <a:pt x="279" y="2"/>
                  </a:lnTo>
                  <a:lnTo>
                    <a:pt x="246" y="0"/>
                  </a:lnTo>
                  <a:lnTo>
                    <a:pt x="203" y="6"/>
                  </a:lnTo>
                  <a:lnTo>
                    <a:pt x="168" y="25"/>
                  </a:lnTo>
                  <a:lnTo>
                    <a:pt x="141" y="53"/>
                  </a:lnTo>
                  <a:lnTo>
                    <a:pt x="119" y="90"/>
                  </a:lnTo>
                  <a:lnTo>
                    <a:pt x="119" y="0"/>
                  </a:lnTo>
                  <a:lnTo>
                    <a:pt x="0" y="9"/>
                  </a:lnTo>
                  <a:lnTo>
                    <a:pt x="0" y="36"/>
                  </a:lnTo>
                  <a:lnTo>
                    <a:pt x="20" y="36"/>
                  </a:lnTo>
                  <a:lnTo>
                    <a:pt x="35" y="37"/>
                  </a:lnTo>
                  <a:lnTo>
                    <a:pt x="46" y="40"/>
                  </a:lnTo>
                  <a:lnTo>
                    <a:pt x="55" y="44"/>
                  </a:lnTo>
                  <a:lnTo>
                    <a:pt x="61" y="50"/>
                  </a:lnTo>
                  <a:lnTo>
                    <a:pt x="64" y="59"/>
                  </a:lnTo>
                  <a:lnTo>
                    <a:pt x="66" y="70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1560" y="224"/>
              <a:ext cx="564" cy="388"/>
            </a:xfrm>
            <a:custGeom>
              <a:avLst/>
              <a:gdLst>
                <a:gd name="T0" fmla="*/ 373 w 564"/>
                <a:gd name="T1" fmla="*/ 72 h 388"/>
                <a:gd name="T2" fmla="*/ 380 w 564"/>
                <a:gd name="T3" fmla="*/ 40 h 388"/>
                <a:gd name="T4" fmla="*/ 374 w 564"/>
                <a:gd name="T5" fmla="*/ 15 h 388"/>
                <a:gd name="T6" fmla="*/ 339 w 564"/>
                <a:gd name="T7" fmla="*/ 15 h 388"/>
                <a:gd name="T8" fmla="*/ 323 w 564"/>
                <a:gd name="T9" fmla="*/ 42 h 388"/>
                <a:gd name="T10" fmla="*/ 310 w 564"/>
                <a:gd name="T11" fmla="*/ 90 h 388"/>
                <a:gd name="T12" fmla="*/ 294 w 564"/>
                <a:gd name="T13" fmla="*/ 156 h 388"/>
                <a:gd name="T14" fmla="*/ 280 w 564"/>
                <a:gd name="T15" fmla="*/ 210 h 388"/>
                <a:gd name="T16" fmla="*/ 270 w 564"/>
                <a:gd name="T17" fmla="*/ 257 h 388"/>
                <a:gd name="T18" fmla="*/ 269 w 564"/>
                <a:gd name="T19" fmla="*/ 291 h 388"/>
                <a:gd name="T20" fmla="*/ 254 w 564"/>
                <a:gd name="T21" fmla="*/ 327 h 388"/>
                <a:gd name="T22" fmla="*/ 215 w 564"/>
                <a:gd name="T23" fmla="*/ 364 h 388"/>
                <a:gd name="T24" fmla="*/ 169 w 564"/>
                <a:gd name="T25" fmla="*/ 366 h 388"/>
                <a:gd name="T26" fmla="*/ 140 w 564"/>
                <a:gd name="T27" fmla="*/ 348 h 388"/>
                <a:gd name="T28" fmla="*/ 127 w 564"/>
                <a:gd name="T29" fmla="*/ 322 h 388"/>
                <a:gd name="T30" fmla="*/ 123 w 564"/>
                <a:gd name="T31" fmla="*/ 298 h 388"/>
                <a:gd name="T32" fmla="*/ 125 w 564"/>
                <a:gd name="T33" fmla="*/ 268 h 388"/>
                <a:gd name="T34" fmla="*/ 144 w 564"/>
                <a:gd name="T35" fmla="*/ 191 h 388"/>
                <a:gd name="T36" fmla="*/ 178 w 564"/>
                <a:gd name="T37" fmla="*/ 94 h 388"/>
                <a:gd name="T38" fmla="*/ 177 w 564"/>
                <a:gd name="T39" fmla="*/ 43 h 388"/>
                <a:gd name="T40" fmla="*/ 141 w 564"/>
                <a:gd name="T41" fmla="*/ 5 h 388"/>
                <a:gd name="T42" fmla="*/ 61 w 564"/>
                <a:gd name="T43" fmla="*/ 19 h 388"/>
                <a:gd name="T44" fmla="*/ 6 w 564"/>
                <a:gd name="T45" fmla="*/ 108 h 388"/>
                <a:gd name="T46" fmla="*/ 4 w 564"/>
                <a:gd name="T47" fmla="*/ 139 h 388"/>
                <a:gd name="T48" fmla="*/ 19 w 564"/>
                <a:gd name="T49" fmla="*/ 138 h 388"/>
                <a:gd name="T50" fmla="*/ 43 w 564"/>
                <a:gd name="T51" fmla="*/ 74 h 388"/>
                <a:gd name="T52" fmla="*/ 87 w 564"/>
                <a:gd name="T53" fmla="*/ 24 h 388"/>
                <a:gd name="T54" fmla="*/ 116 w 564"/>
                <a:gd name="T55" fmla="*/ 19 h 388"/>
                <a:gd name="T56" fmla="*/ 129 w 564"/>
                <a:gd name="T57" fmla="*/ 31 h 388"/>
                <a:gd name="T58" fmla="*/ 126 w 564"/>
                <a:gd name="T59" fmla="*/ 79 h 388"/>
                <a:gd name="T60" fmla="*/ 92 w 564"/>
                <a:gd name="T61" fmla="*/ 172 h 388"/>
                <a:gd name="T62" fmla="*/ 70 w 564"/>
                <a:gd name="T63" fmla="*/ 253 h 388"/>
                <a:gd name="T64" fmla="*/ 70 w 564"/>
                <a:gd name="T65" fmla="*/ 307 h 388"/>
                <a:gd name="T66" fmla="*/ 89 w 564"/>
                <a:gd name="T67" fmla="*/ 348 h 388"/>
                <a:gd name="T68" fmla="*/ 122 w 564"/>
                <a:gd name="T69" fmla="*/ 374 h 388"/>
                <a:gd name="T70" fmla="*/ 165 w 564"/>
                <a:gd name="T71" fmla="*/ 386 h 388"/>
                <a:gd name="T72" fmla="*/ 204 w 564"/>
                <a:gd name="T73" fmla="*/ 387 h 388"/>
                <a:gd name="T74" fmla="*/ 251 w 564"/>
                <a:gd name="T75" fmla="*/ 362 h 388"/>
                <a:gd name="T76" fmla="*/ 300 w 564"/>
                <a:gd name="T77" fmla="*/ 360 h 388"/>
                <a:gd name="T78" fmla="*/ 360 w 564"/>
                <a:gd name="T79" fmla="*/ 386 h 388"/>
                <a:gd name="T80" fmla="*/ 427 w 564"/>
                <a:gd name="T81" fmla="*/ 378 h 388"/>
                <a:gd name="T82" fmla="*/ 488 w 564"/>
                <a:gd name="T83" fmla="*/ 320 h 388"/>
                <a:gd name="T84" fmla="*/ 529 w 564"/>
                <a:gd name="T85" fmla="*/ 225 h 388"/>
                <a:gd name="T86" fmla="*/ 559 w 564"/>
                <a:gd name="T87" fmla="*/ 102 h 388"/>
                <a:gd name="T88" fmla="*/ 560 w 564"/>
                <a:gd name="T89" fmla="*/ 30 h 388"/>
                <a:gd name="T90" fmla="*/ 538 w 564"/>
                <a:gd name="T91" fmla="*/ 2 h 388"/>
                <a:gd name="T92" fmla="*/ 511 w 564"/>
                <a:gd name="T93" fmla="*/ 4 h 388"/>
                <a:gd name="T94" fmla="*/ 487 w 564"/>
                <a:gd name="T95" fmla="*/ 27 h 388"/>
                <a:gd name="T96" fmla="*/ 487 w 564"/>
                <a:gd name="T97" fmla="*/ 54 h 388"/>
                <a:gd name="T98" fmla="*/ 505 w 564"/>
                <a:gd name="T99" fmla="*/ 73 h 388"/>
                <a:gd name="T100" fmla="*/ 524 w 564"/>
                <a:gd name="T101" fmla="*/ 109 h 388"/>
                <a:gd name="T102" fmla="*/ 523 w 564"/>
                <a:gd name="T103" fmla="*/ 167 h 388"/>
                <a:gd name="T104" fmla="*/ 497 w 564"/>
                <a:gd name="T105" fmla="*/ 255 h 388"/>
                <a:gd name="T106" fmla="*/ 462 w 564"/>
                <a:gd name="T107" fmla="*/ 324 h 388"/>
                <a:gd name="T108" fmla="*/ 416 w 564"/>
                <a:gd name="T109" fmla="*/ 363 h 388"/>
                <a:gd name="T110" fmla="*/ 360 w 564"/>
                <a:gd name="T111" fmla="*/ 364 h 388"/>
                <a:gd name="T112" fmla="*/ 328 w 564"/>
                <a:gd name="T113" fmla="*/ 326 h 388"/>
                <a:gd name="T114" fmla="*/ 327 w 564"/>
                <a:gd name="T115" fmla="*/ 258 h 388"/>
                <a:gd name="T116" fmla="*/ 369 w 564"/>
                <a:gd name="T117" fmla="*/ 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4" h="388">
                  <a:moveTo>
                    <a:pt x="369" y="88"/>
                  </a:moveTo>
                  <a:lnTo>
                    <a:pt x="373" y="72"/>
                  </a:lnTo>
                  <a:lnTo>
                    <a:pt x="377" y="55"/>
                  </a:lnTo>
                  <a:lnTo>
                    <a:pt x="380" y="40"/>
                  </a:lnTo>
                  <a:lnTo>
                    <a:pt x="382" y="32"/>
                  </a:lnTo>
                  <a:lnTo>
                    <a:pt x="374" y="15"/>
                  </a:lnTo>
                  <a:lnTo>
                    <a:pt x="357" y="9"/>
                  </a:lnTo>
                  <a:lnTo>
                    <a:pt x="339" y="15"/>
                  </a:lnTo>
                  <a:lnTo>
                    <a:pt x="325" y="33"/>
                  </a:lnTo>
                  <a:lnTo>
                    <a:pt x="323" y="42"/>
                  </a:lnTo>
                  <a:lnTo>
                    <a:pt x="317" y="63"/>
                  </a:lnTo>
                  <a:lnTo>
                    <a:pt x="310" y="90"/>
                  </a:lnTo>
                  <a:lnTo>
                    <a:pt x="302" y="123"/>
                  </a:lnTo>
                  <a:lnTo>
                    <a:pt x="294" y="156"/>
                  </a:lnTo>
                  <a:lnTo>
                    <a:pt x="286" y="186"/>
                  </a:lnTo>
                  <a:lnTo>
                    <a:pt x="280" y="210"/>
                  </a:lnTo>
                  <a:lnTo>
                    <a:pt x="276" y="225"/>
                  </a:lnTo>
                  <a:lnTo>
                    <a:pt x="270" y="257"/>
                  </a:lnTo>
                  <a:lnTo>
                    <a:pt x="269" y="281"/>
                  </a:lnTo>
                  <a:lnTo>
                    <a:pt x="269" y="291"/>
                  </a:lnTo>
                  <a:lnTo>
                    <a:pt x="270" y="297"/>
                  </a:lnTo>
                  <a:lnTo>
                    <a:pt x="254" y="327"/>
                  </a:lnTo>
                  <a:lnTo>
                    <a:pt x="236" y="350"/>
                  </a:lnTo>
                  <a:lnTo>
                    <a:pt x="215" y="364"/>
                  </a:lnTo>
                  <a:lnTo>
                    <a:pt x="191" y="368"/>
                  </a:lnTo>
                  <a:lnTo>
                    <a:pt x="169" y="366"/>
                  </a:lnTo>
                  <a:lnTo>
                    <a:pt x="152" y="359"/>
                  </a:lnTo>
                  <a:lnTo>
                    <a:pt x="140" y="348"/>
                  </a:lnTo>
                  <a:lnTo>
                    <a:pt x="132" y="335"/>
                  </a:lnTo>
                  <a:lnTo>
                    <a:pt x="127" y="322"/>
                  </a:lnTo>
                  <a:lnTo>
                    <a:pt x="125" y="309"/>
                  </a:lnTo>
                  <a:lnTo>
                    <a:pt x="123" y="298"/>
                  </a:lnTo>
                  <a:lnTo>
                    <a:pt x="123" y="291"/>
                  </a:lnTo>
                  <a:lnTo>
                    <a:pt x="125" y="268"/>
                  </a:lnTo>
                  <a:lnTo>
                    <a:pt x="131" y="237"/>
                  </a:lnTo>
                  <a:lnTo>
                    <a:pt x="144" y="191"/>
                  </a:lnTo>
                  <a:lnTo>
                    <a:pt x="168" y="125"/>
                  </a:lnTo>
                  <a:lnTo>
                    <a:pt x="178" y="94"/>
                  </a:lnTo>
                  <a:lnTo>
                    <a:pt x="182" y="70"/>
                  </a:lnTo>
                  <a:lnTo>
                    <a:pt x="177" y="43"/>
                  </a:lnTo>
                  <a:lnTo>
                    <a:pt x="163" y="20"/>
                  </a:lnTo>
                  <a:lnTo>
                    <a:pt x="141" y="5"/>
                  </a:lnTo>
                  <a:lnTo>
                    <a:pt x="112" y="0"/>
                  </a:lnTo>
                  <a:lnTo>
                    <a:pt x="61" y="19"/>
                  </a:lnTo>
                  <a:lnTo>
                    <a:pt x="25" y="63"/>
                  </a:lnTo>
                  <a:lnTo>
                    <a:pt x="6" y="108"/>
                  </a:lnTo>
                  <a:lnTo>
                    <a:pt x="0" y="131"/>
                  </a:lnTo>
                  <a:lnTo>
                    <a:pt x="4" y="139"/>
                  </a:lnTo>
                  <a:lnTo>
                    <a:pt x="10" y="140"/>
                  </a:lnTo>
                  <a:lnTo>
                    <a:pt x="19" y="138"/>
                  </a:lnTo>
                  <a:lnTo>
                    <a:pt x="23" y="125"/>
                  </a:lnTo>
                  <a:lnTo>
                    <a:pt x="43" y="74"/>
                  </a:lnTo>
                  <a:lnTo>
                    <a:pt x="64" y="42"/>
                  </a:lnTo>
                  <a:lnTo>
                    <a:pt x="87" y="24"/>
                  </a:lnTo>
                  <a:lnTo>
                    <a:pt x="110" y="18"/>
                  </a:lnTo>
                  <a:lnTo>
                    <a:pt x="116" y="19"/>
                  </a:lnTo>
                  <a:lnTo>
                    <a:pt x="123" y="22"/>
                  </a:lnTo>
                  <a:lnTo>
                    <a:pt x="129" y="31"/>
                  </a:lnTo>
                  <a:lnTo>
                    <a:pt x="131" y="47"/>
                  </a:lnTo>
                  <a:lnTo>
                    <a:pt x="126" y="79"/>
                  </a:lnTo>
                  <a:lnTo>
                    <a:pt x="116" y="107"/>
                  </a:lnTo>
                  <a:lnTo>
                    <a:pt x="92" y="172"/>
                  </a:lnTo>
                  <a:lnTo>
                    <a:pt x="78" y="219"/>
                  </a:lnTo>
                  <a:lnTo>
                    <a:pt x="70" y="253"/>
                  </a:lnTo>
                  <a:lnTo>
                    <a:pt x="68" y="280"/>
                  </a:lnTo>
                  <a:lnTo>
                    <a:pt x="70" y="307"/>
                  </a:lnTo>
                  <a:lnTo>
                    <a:pt x="78" y="329"/>
                  </a:lnTo>
                  <a:lnTo>
                    <a:pt x="89" y="348"/>
                  </a:lnTo>
                  <a:lnTo>
                    <a:pt x="105" y="363"/>
                  </a:lnTo>
                  <a:lnTo>
                    <a:pt x="122" y="374"/>
                  </a:lnTo>
                  <a:lnTo>
                    <a:pt x="143" y="382"/>
                  </a:lnTo>
                  <a:lnTo>
                    <a:pt x="165" y="386"/>
                  </a:lnTo>
                  <a:lnTo>
                    <a:pt x="189" y="388"/>
                  </a:lnTo>
                  <a:lnTo>
                    <a:pt x="204" y="387"/>
                  </a:lnTo>
                  <a:lnTo>
                    <a:pt x="226" y="380"/>
                  </a:lnTo>
                  <a:lnTo>
                    <a:pt x="251" y="362"/>
                  </a:lnTo>
                  <a:lnTo>
                    <a:pt x="278" y="328"/>
                  </a:lnTo>
                  <a:lnTo>
                    <a:pt x="300" y="360"/>
                  </a:lnTo>
                  <a:lnTo>
                    <a:pt x="329" y="378"/>
                  </a:lnTo>
                  <a:lnTo>
                    <a:pt x="360" y="386"/>
                  </a:lnTo>
                  <a:lnTo>
                    <a:pt x="384" y="388"/>
                  </a:lnTo>
                  <a:lnTo>
                    <a:pt x="427" y="378"/>
                  </a:lnTo>
                  <a:lnTo>
                    <a:pt x="461" y="354"/>
                  </a:lnTo>
                  <a:lnTo>
                    <a:pt x="488" y="320"/>
                  </a:lnTo>
                  <a:lnTo>
                    <a:pt x="508" y="282"/>
                  </a:lnTo>
                  <a:lnTo>
                    <a:pt x="529" y="225"/>
                  </a:lnTo>
                  <a:lnTo>
                    <a:pt x="547" y="161"/>
                  </a:lnTo>
                  <a:lnTo>
                    <a:pt x="559" y="102"/>
                  </a:lnTo>
                  <a:lnTo>
                    <a:pt x="564" y="60"/>
                  </a:lnTo>
                  <a:lnTo>
                    <a:pt x="560" y="30"/>
                  </a:lnTo>
                  <a:lnTo>
                    <a:pt x="550" y="12"/>
                  </a:lnTo>
                  <a:lnTo>
                    <a:pt x="538" y="2"/>
                  </a:lnTo>
                  <a:lnTo>
                    <a:pt x="526" y="0"/>
                  </a:lnTo>
                  <a:lnTo>
                    <a:pt x="511" y="4"/>
                  </a:lnTo>
                  <a:lnTo>
                    <a:pt x="497" y="13"/>
                  </a:lnTo>
                  <a:lnTo>
                    <a:pt x="487" y="27"/>
                  </a:lnTo>
                  <a:lnTo>
                    <a:pt x="483" y="41"/>
                  </a:lnTo>
                  <a:lnTo>
                    <a:pt x="487" y="54"/>
                  </a:lnTo>
                  <a:lnTo>
                    <a:pt x="497" y="64"/>
                  </a:lnTo>
                  <a:lnTo>
                    <a:pt x="505" y="73"/>
                  </a:lnTo>
                  <a:lnTo>
                    <a:pt x="515" y="88"/>
                  </a:lnTo>
                  <a:lnTo>
                    <a:pt x="524" y="109"/>
                  </a:lnTo>
                  <a:lnTo>
                    <a:pt x="527" y="137"/>
                  </a:lnTo>
                  <a:lnTo>
                    <a:pt x="523" y="167"/>
                  </a:lnTo>
                  <a:lnTo>
                    <a:pt x="512" y="210"/>
                  </a:lnTo>
                  <a:lnTo>
                    <a:pt x="497" y="255"/>
                  </a:lnTo>
                  <a:lnTo>
                    <a:pt x="480" y="294"/>
                  </a:lnTo>
                  <a:lnTo>
                    <a:pt x="462" y="324"/>
                  </a:lnTo>
                  <a:lnTo>
                    <a:pt x="441" y="348"/>
                  </a:lnTo>
                  <a:lnTo>
                    <a:pt x="416" y="363"/>
                  </a:lnTo>
                  <a:lnTo>
                    <a:pt x="387" y="368"/>
                  </a:lnTo>
                  <a:lnTo>
                    <a:pt x="360" y="364"/>
                  </a:lnTo>
                  <a:lnTo>
                    <a:pt x="340" y="350"/>
                  </a:lnTo>
                  <a:lnTo>
                    <a:pt x="328" y="326"/>
                  </a:lnTo>
                  <a:lnTo>
                    <a:pt x="323" y="294"/>
                  </a:lnTo>
                  <a:lnTo>
                    <a:pt x="327" y="258"/>
                  </a:lnTo>
                  <a:lnTo>
                    <a:pt x="333" y="232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2189" y="308"/>
              <a:ext cx="317" cy="545"/>
            </a:xfrm>
            <a:custGeom>
              <a:avLst/>
              <a:gdLst>
                <a:gd name="T0" fmla="*/ 258 w 317"/>
                <a:gd name="T1" fmla="*/ 186 h 545"/>
                <a:gd name="T2" fmla="*/ 277 w 317"/>
                <a:gd name="T3" fmla="*/ 172 h 545"/>
                <a:gd name="T4" fmla="*/ 259 w 317"/>
                <a:gd name="T5" fmla="*/ 164 h 545"/>
                <a:gd name="T6" fmla="*/ 212 w 317"/>
                <a:gd name="T7" fmla="*/ 115 h 545"/>
                <a:gd name="T8" fmla="*/ 223 w 317"/>
                <a:gd name="T9" fmla="*/ 58 h 545"/>
                <a:gd name="T10" fmla="*/ 231 w 317"/>
                <a:gd name="T11" fmla="*/ 33 h 545"/>
                <a:gd name="T12" fmla="*/ 247 w 317"/>
                <a:gd name="T13" fmla="*/ 20 h 545"/>
                <a:gd name="T14" fmla="*/ 260 w 317"/>
                <a:gd name="T15" fmla="*/ 17 h 545"/>
                <a:gd name="T16" fmla="*/ 276 w 317"/>
                <a:gd name="T17" fmla="*/ 20 h 545"/>
                <a:gd name="T18" fmla="*/ 271 w 317"/>
                <a:gd name="T19" fmla="*/ 32 h 545"/>
                <a:gd name="T20" fmla="*/ 260 w 317"/>
                <a:gd name="T21" fmla="*/ 52 h 545"/>
                <a:gd name="T22" fmla="*/ 266 w 317"/>
                <a:gd name="T23" fmla="*/ 74 h 545"/>
                <a:gd name="T24" fmla="*/ 295 w 317"/>
                <a:gd name="T25" fmla="*/ 77 h 545"/>
                <a:gd name="T26" fmla="*/ 314 w 317"/>
                <a:gd name="T27" fmla="*/ 58 h 545"/>
                <a:gd name="T28" fmla="*/ 312 w 317"/>
                <a:gd name="T29" fmla="*/ 25 h 545"/>
                <a:gd name="T30" fmla="*/ 279 w 317"/>
                <a:gd name="T31" fmla="*/ 3 h 545"/>
                <a:gd name="T32" fmla="*/ 237 w 317"/>
                <a:gd name="T33" fmla="*/ 3 h 545"/>
                <a:gd name="T34" fmla="*/ 200 w 317"/>
                <a:gd name="T35" fmla="*/ 26 h 545"/>
                <a:gd name="T36" fmla="*/ 178 w 317"/>
                <a:gd name="T37" fmla="*/ 63 h 545"/>
                <a:gd name="T38" fmla="*/ 165 w 317"/>
                <a:gd name="T39" fmla="*/ 119 h 545"/>
                <a:gd name="T40" fmla="*/ 109 w 317"/>
                <a:gd name="T41" fmla="*/ 164 h 545"/>
                <a:gd name="T42" fmla="*/ 90 w 317"/>
                <a:gd name="T43" fmla="*/ 177 h 545"/>
                <a:gd name="T44" fmla="*/ 108 w 317"/>
                <a:gd name="T45" fmla="*/ 186 h 545"/>
                <a:gd name="T46" fmla="*/ 150 w 317"/>
                <a:gd name="T47" fmla="*/ 196 h 545"/>
                <a:gd name="T48" fmla="*/ 139 w 317"/>
                <a:gd name="T49" fmla="*/ 260 h 545"/>
                <a:gd name="T50" fmla="*/ 122 w 317"/>
                <a:gd name="T51" fmla="*/ 352 h 545"/>
                <a:gd name="T52" fmla="*/ 106 w 317"/>
                <a:gd name="T53" fmla="*/ 439 h 545"/>
                <a:gd name="T54" fmla="*/ 96 w 317"/>
                <a:gd name="T55" fmla="*/ 484 h 545"/>
                <a:gd name="T56" fmla="*/ 76 w 317"/>
                <a:gd name="T57" fmla="*/ 521 h 545"/>
                <a:gd name="T58" fmla="*/ 49 w 317"/>
                <a:gd name="T59" fmla="*/ 527 h 545"/>
                <a:gd name="T60" fmla="*/ 46 w 317"/>
                <a:gd name="T61" fmla="*/ 513 h 545"/>
                <a:gd name="T62" fmla="*/ 57 w 317"/>
                <a:gd name="T63" fmla="*/ 493 h 545"/>
                <a:gd name="T64" fmla="*/ 51 w 317"/>
                <a:gd name="T65" fmla="*/ 472 h 545"/>
                <a:gd name="T66" fmla="*/ 22 w 317"/>
                <a:gd name="T67" fmla="*/ 468 h 545"/>
                <a:gd name="T68" fmla="*/ 3 w 317"/>
                <a:gd name="T69" fmla="*/ 487 h 545"/>
                <a:gd name="T70" fmla="*/ 5 w 317"/>
                <a:gd name="T71" fmla="*/ 520 h 545"/>
                <a:gd name="T72" fmla="*/ 36 w 317"/>
                <a:gd name="T73" fmla="*/ 542 h 545"/>
                <a:gd name="T74" fmla="*/ 84 w 317"/>
                <a:gd name="T75" fmla="*/ 538 h 545"/>
                <a:gd name="T76" fmla="*/ 121 w 317"/>
                <a:gd name="T77" fmla="*/ 506 h 545"/>
                <a:gd name="T78" fmla="*/ 144 w 317"/>
                <a:gd name="T79" fmla="*/ 457 h 545"/>
                <a:gd name="T80" fmla="*/ 163 w 317"/>
                <a:gd name="T81" fmla="*/ 387 h 545"/>
                <a:gd name="T82" fmla="*/ 199 w 317"/>
                <a:gd name="T83" fmla="*/ 18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7" h="545">
                  <a:moveTo>
                    <a:pt x="199" y="186"/>
                  </a:moveTo>
                  <a:lnTo>
                    <a:pt x="258" y="186"/>
                  </a:lnTo>
                  <a:lnTo>
                    <a:pt x="272" y="184"/>
                  </a:lnTo>
                  <a:lnTo>
                    <a:pt x="277" y="172"/>
                  </a:lnTo>
                  <a:lnTo>
                    <a:pt x="272" y="165"/>
                  </a:lnTo>
                  <a:lnTo>
                    <a:pt x="259" y="164"/>
                  </a:lnTo>
                  <a:lnTo>
                    <a:pt x="203" y="164"/>
                  </a:lnTo>
                  <a:lnTo>
                    <a:pt x="212" y="115"/>
                  </a:lnTo>
                  <a:lnTo>
                    <a:pt x="218" y="81"/>
                  </a:lnTo>
                  <a:lnTo>
                    <a:pt x="223" y="58"/>
                  </a:lnTo>
                  <a:lnTo>
                    <a:pt x="227" y="43"/>
                  </a:lnTo>
                  <a:lnTo>
                    <a:pt x="231" y="33"/>
                  </a:lnTo>
                  <a:lnTo>
                    <a:pt x="238" y="25"/>
                  </a:lnTo>
                  <a:lnTo>
                    <a:pt x="247" y="20"/>
                  </a:lnTo>
                  <a:lnTo>
                    <a:pt x="257" y="17"/>
                  </a:lnTo>
                  <a:lnTo>
                    <a:pt x="260" y="17"/>
                  </a:lnTo>
                  <a:lnTo>
                    <a:pt x="267" y="18"/>
                  </a:lnTo>
                  <a:lnTo>
                    <a:pt x="276" y="20"/>
                  </a:lnTo>
                  <a:lnTo>
                    <a:pt x="285" y="24"/>
                  </a:lnTo>
                  <a:lnTo>
                    <a:pt x="271" y="32"/>
                  </a:lnTo>
                  <a:lnTo>
                    <a:pt x="263" y="42"/>
                  </a:lnTo>
                  <a:lnTo>
                    <a:pt x="260" y="52"/>
                  </a:lnTo>
                  <a:lnTo>
                    <a:pt x="259" y="57"/>
                  </a:lnTo>
                  <a:lnTo>
                    <a:pt x="266" y="74"/>
                  </a:lnTo>
                  <a:lnTo>
                    <a:pt x="283" y="80"/>
                  </a:lnTo>
                  <a:lnTo>
                    <a:pt x="295" y="77"/>
                  </a:lnTo>
                  <a:lnTo>
                    <a:pt x="306" y="70"/>
                  </a:lnTo>
                  <a:lnTo>
                    <a:pt x="314" y="58"/>
                  </a:lnTo>
                  <a:lnTo>
                    <a:pt x="317" y="43"/>
                  </a:lnTo>
                  <a:lnTo>
                    <a:pt x="312" y="25"/>
                  </a:lnTo>
                  <a:lnTo>
                    <a:pt x="298" y="11"/>
                  </a:lnTo>
                  <a:lnTo>
                    <a:pt x="279" y="3"/>
                  </a:lnTo>
                  <a:lnTo>
                    <a:pt x="257" y="0"/>
                  </a:lnTo>
                  <a:lnTo>
                    <a:pt x="237" y="3"/>
                  </a:lnTo>
                  <a:lnTo>
                    <a:pt x="218" y="12"/>
                  </a:lnTo>
                  <a:lnTo>
                    <a:pt x="200" y="26"/>
                  </a:lnTo>
                  <a:lnTo>
                    <a:pt x="185" y="45"/>
                  </a:lnTo>
                  <a:lnTo>
                    <a:pt x="178" y="63"/>
                  </a:lnTo>
                  <a:lnTo>
                    <a:pt x="171" y="87"/>
                  </a:lnTo>
                  <a:lnTo>
                    <a:pt x="165" y="119"/>
                  </a:lnTo>
                  <a:lnTo>
                    <a:pt x="156" y="164"/>
                  </a:lnTo>
                  <a:lnTo>
                    <a:pt x="109" y="164"/>
                  </a:lnTo>
                  <a:lnTo>
                    <a:pt x="95" y="166"/>
                  </a:lnTo>
                  <a:lnTo>
                    <a:pt x="90" y="177"/>
                  </a:lnTo>
                  <a:lnTo>
                    <a:pt x="95" y="185"/>
                  </a:lnTo>
                  <a:lnTo>
                    <a:pt x="108" y="186"/>
                  </a:lnTo>
                  <a:lnTo>
                    <a:pt x="152" y="186"/>
                  </a:lnTo>
                  <a:lnTo>
                    <a:pt x="150" y="196"/>
                  </a:lnTo>
                  <a:lnTo>
                    <a:pt x="146" y="223"/>
                  </a:lnTo>
                  <a:lnTo>
                    <a:pt x="139" y="260"/>
                  </a:lnTo>
                  <a:lnTo>
                    <a:pt x="131" y="305"/>
                  </a:lnTo>
                  <a:lnTo>
                    <a:pt x="122" y="352"/>
                  </a:lnTo>
                  <a:lnTo>
                    <a:pt x="114" y="398"/>
                  </a:lnTo>
                  <a:lnTo>
                    <a:pt x="106" y="439"/>
                  </a:lnTo>
                  <a:lnTo>
                    <a:pt x="99" y="469"/>
                  </a:lnTo>
                  <a:lnTo>
                    <a:pt x="96" y="484"/>
                  </a:lnTo>
                  <a:lnTo>
                    <a:pt x="88" y="504"/>
                  </a:lnTo>
                  <a:lnTo>
                    <a:pt x="76" y="521"/>
                  </a:lnTo>
                  <a:lnTo>
                    <a:pt x="58" y="528"/>
                  </a:lnTo>
                  <a:lnTo>
                    <a:pt x="49" y="527"/>
                  </a:lnTo>
                  <a:lnTo>
                    <a:pt x="32" y="521"/>
                  </a:lnTo>
                  <a:lnTo>
                    <a:pt x="46" y="513"/>
                  </a:lnTo>
                  <a:lnTo>
                    <a:pt x="54" y="503"/>
                  </a:lnTo>
                  <a:lnTo>
                    <a:pt x="57" y="493"/>
                  </a:lnTo>
                  <a:lnTo>
                    <a:pt x="58" y="488"/>
                  </a:lnTo>
                  <a:lnTo>
                    <a:pt x="51" y="472"/>
                  </a:lnTo>
                  <a:lnTo>
                    <a:pt x="34" y="465"/>
                  </a:lnTo>
                  <a:lnTo>
                    <a:pt x="22" y="468"/>
                  </a:lnTo>
                  <a:lnTo>
                    <a:pt x="11" y="475"/>
                  </a:lnTo>
                  <a:lnTo>
                    <a:pt x="3" y="487"/>
                  </a:lnTo>
                  <a:lnTo>
                    <a:pt x="0" y="502"/>
                  </a:lnTo>
                  <a:lnTo>
                    <a:pt x="5" y="520"/>
                  </a:lnTo>
                  <a:lnTo>
                    <a:pt x="18" y="533"/>
                  </a:lnTo>
                  <a:lnTo>
                    <a:pt x="36" y="542"/>
                  </a:lnTo>
                  <a:lnTo>
                    <a:pt x="58" y="545"/>
                  </a:lnTo>
                  <a:lnTo>
                    <a:pt x="84" y="538"/>
                  </a:lnTo>
                  <a:lnTo>
                    <a:pt x="105" y="523"/>
                  </a:lnTo>
                  <a:lnTo>
                    <a:pt x="121" y="506"/>
                  </a:lnTo>
                  <a:lnTo>
                    <a:pt x="130" y="492"/>
                  </a:lnTo>
                  <a:lnTo>
                    <a:pt x="144" y="457"/>
                  </a:lnTo>
                  <a:lnTo>
                    <a:pt x="155" y="419"/>
                  </a:lnTo>
                  <a:lnTo>
                    <a:pt x="163" y="387"/>
                  </a:lnTo>
                  <a:lnTo>
                    <a:pt x="166" y="371"/>
                  </a:lnTo>
                  <a:lnTo>
                    <a:pt x="199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ChangeAspect="1"/>
            </p:cNvSpPr>
            <p:nvPr/>
          </p:nvSpPr>
          <p:spPr bwMode="auto">
            <a:xfrm>
              <a:off x="2632" y="-2"/>
              <a:ext cx="425" cy="780"/>
            </a:xfrm>
            <a:custGeom>
              <a:avLst/>
              <a:gdLst>
                <a:gd name="T0" fmla="*/ 341 w 425"/>
                <a:gd name="T1" fmla="*/ 262 h 780"/>
                <a:gd name="T2" fmla="*/ 360 w 425"/>
                <a:gd name="T3" fmla="*/ 260 h 780"/>
                <a:gd name="T4" fmla="*/ 367 w 425"/>
                <a:gd name="T5" fmla="*/ 244 h 780"/>
                <a:gd name="T6" fmla="*/ 344 w 425"/>
                <a:gd name="T7" fmla="*/ 235 h 780"/>
                <a:gd name="T8" fmla="*/ 291 w 425"/>
                <a:gd name="T9" fmla="*/ 137 h 780"/>
                <a:gd name="T10" fmla="*/ 301 w 425"/>
                <a:gd name="T11" fmla="*/ 90 h 780"/>
                <a:gd name="T12" fmla="*/ 311 w 425"/>
                <a:gd name="T13" fmla="*/ 49 h 780"/>
                <a:gd name="T14" fmla="*/ 352 w 425"/>
                <a:gd name="T15" fmla="*/ 20 h 780"/>
                <a:gd name="T16" fmla="*/ 367 w 425"/>
                <a:gd name="T17" fmla="*/ 21 h 780"/>
                <a:gd name="T18" fmla="*/ 393 w 425"/>
                <a:gd name="T19" fmla="*/ 35 h 780"/>
                <a:gd name="T20" fmla="*/ 356 w 425"/>
                <a:gd name="T21" fmla="*/ 54 h 780"/>
                <a:gd name="T22" fmla="*/ 347 w 425"/>
                <a:gd name="T23" fmla="*/ 81 h 780"/>
                <a:gd name="T24" fmla="*/ 357 w 425"/>
                <a:gd name="T25" fmla="*/ 103 h 780"/>
                <a:gd name="T26" fmla="*/ 378 w 425"/>
                <a:gd name="T27" fmla="*/ 111 h 780"/>
                <a:gd name="T28" fmla="*/ 410 w 425"/>
                <a:gd name="T29" fmla="*/ 97 h 780"/>
                <a:gd name="T30" fmla="*/ 425 w 425"/>
                <a:gd name="T31" fmla="*/ 60 h 780"/>
                <a:gd name="T32" fmla="*/ 402 w 425"/>
                <a:gd name="T33" fmla="*/ 15 h 780"/>
                <a:gd name="T34" fmla="*/ 352 w 425"/>
                <a:gd name="T35" fmla="*/ 0 h 780"/>
                <a:gd name="T36" fmla="*/ 326 w 425"/>
                <a:gd name="T37" fmla="*/ 4 h 780"/>
                <a:gd name="T38" fmla="*/ 296 w 425"/>
                <a:gd name="T39" fmla="*/ 19 h 780"/>
                <a:gd name="T40" fmla="*/ 267 w 425"/>
                <a:gd name="T41" fmla="*/ 49 h 780"/>
                <a:gd name="T42" fmla="*/ 243 w 425"/>
                <a:gd name="T43" fmla="*/ 101 h 780"/>
                <a:gd name="T44" fmla="*/ 235 w 425"/>
                <a:gd name="T45" fmla="*/ 134 h 780"/>
                <a:gd name="T46" fmla="*/ 215 w 425"/>
                <a:gd name="T47" fmla="*/ 235 h 780"/>
                <a:gd name="T48" fmla="*/ 145 w 425"/>
                <a:gd name="T49" fmla="*/ 235 h 780"/>
                <a:gd name="T50" fmla="*/ 132 w 425"/>
                <a:gd name="T51" fmla="*/ 242 h 780"/>
                <a:gd name="T52" fmla="*/ 136 w 425"/>
                <a:gd name="T53" fmla="*/ 260 h 780"/>
                <a:gd name="T54" fmla="*/ 211 w 425"/>
                <a:gd name="T55" fmla="*/ 262 h 780"/>
                <a:gd name="T56" fmla="*/ 135 w 425"/>
                <a:gd name="T57" fmla="*/ 660 h 780"/>
                <a:gd name="T58" fmla="*/ 101 w 425"/>
                <a:gd name="T59" fmla="*/ 747 h 780"/>
                <a:gd name="T60" fmla="*/ 67 w 425"/>
                <a:gd name="T61" fmla="*/ 760 h 780"/>
                <a:gd name="T62" fmla="*/ 45 w 425"/>
                <a:gd name="T63" fmla="*/ 754 h 780"/>
                <a:gd name="T64" fmla="*/ 56 w 425"/>
                <a:gd name="T65" fmla="*/ 739 h 780"/>
                <a:gd name="T66" fmla="*/ 77 w 425"/>
                <a:gd name="T67" fmla="*/ 712 h 780"/>
                <a:gd name="T68" fmla="*/ 76 w 425"/>
                <a:gd name="T69" fmla="*/ 686 h 780"/>
                <a:gd name="T70" fmla="*/ 59 w 425"/>
                <a:gd name="T71" fmla="*/ 671 h 780"/>
                <a:gd name="T72" fmla="*/ 30 w 425"/>
                <a:gd name="T73" fmla="*/ 673 h 780"/>
                <a:gd name="T74" fmla="*/ 5 w 425"/>
                <a:gd name="T75" fmla="*/ 699 h 780"/>
                <a:gd name="T76" fmla="*/ 7 w 425"/>
                <a:gd name="T77" fmla="*/ 746 h 780"/>
                <a:gd name="T78" fmla="*/ 47 w 425"/>
                <a:gd name="T79" fmla="*/ 776 h 780"/>
                <a:gd name="T80" fmla="*/ 105 w 425"/>
                <a:gd name="T81" fmla="*/ 771 h 780"/>
                <a:gd name="T82" fmla="*/ 154 w 425"/>
                <a:gd name="T83" fmla="*/ 723 h 780"/>
                <a:gd name="T84" fmla="*/ 188 w 425"/>
                <a:gd name="T85" fmla="*/ 649 h 780"/>
                <a:gd name="T86" fmla="*/ 213 w 425"/>
                <a:gd name="T87" fmla="*/ 554 h 780"/>
                <a:gd name="T88" fmla="*/ 268 w 425"/>
                <a:gd name="T89" fmla="*/ 26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5" h="780">
                  <a:moveTo>
                    <a:pt x="268" y="262"/>
                  </a:moveTo>
                  <a:lnTo>
                    <a:pt x="341" y="262"/>
                  </a:lnTo>
                  <a:lnTo>
                    <a:pt x="352" y="261"/>
                  </a:lnTo>
                  <a:lnTo>
                    <a:pt x="360" y="260"/>
                  </a:lnTo>
                  <a:lnTo>
                    <a:pt x="365" y="254"/>
                  </a:lnTo>
                  <a:lnTo>
                    <a:pt x="367" y="244"/>
                  </a:lnTo>
                  <a:lnTo>
                    <a:pt x="360" y="236"/>
                  </a:lnTo>
                  <a:lnTo>
                    <a:pt x="344" y="235"/>
                  </a:lnTo>
                  <a:lnTo>
                    <a:pt x="273" y="235"/>
                  </a:lnTo>
                  <a:lnTo>
                    <a:pt x="291" y="137"/>
                  </a:lnTo>
                  <a:lnTo>
                    <a:pt x="295" y="117"/>
                  </a:lnTo>
                  <a:lnTo>
                    <a:pt x="301" y="90"/>
                  </a:lnTo>
                  <a:lnTo>
                    <a:pt x="306" y="64"/>
                  </a:lnTo>
                  <a:lnTo>
                    <a:pt x="311" y="49"/>
                  </a:lnTo>
                  <a:lnTo>
                    <a:pt x="327" y="28"/>
                  </a:lnTo>
                  <a:lnTo>
                    <a:pt x="352" y="20"/>
                  </a:lnTo>
                  <a:lnTo>
                    <a:pt x="357" y="20"/>
                  </a:lnTo>
                  <a:lnTo>
                    <a:pt x="367" y="21"/>
                  </a:lnTo>
                  <a:lnTo>
                    <a:pt x="380" y="26"/>
                  </a:lnTo>
                  <a:lnTo>
                    <a:pt x="393" y="35"/>
                  </a:lnTo>
                  <a:lnTo>
                    <a:pt x="370" y="42"/>
                  </a:lnTo>
                  <a:lnTo>
                    <a:pt x="356" y="54"/>
                  </a:lnTo>
                  <a:lnTo>
                    <a:pt x="349" y="69"/>
                  </a:lnTo>
                  <a:lnTo>
                    <a:pt x="347" y="81"/>
                  </a:lnTo>
                  <a:lnTo>
                    <a:pt x="349" y="94"/>
                  </a:lnTo>
                  <a:lnTo>
                    <a:pt x="357" y="103"/>
                  </a:lnTo>
                  <a:lnTo>
                    <a:pt x="367" y="109"/>
                  </a:lnTo>
                  <a:lnTo>
                    <a:pt x="378" y="111"/>
                  </a:lnTo>
                  <a:lnTo>
                    <a:pt x="395" y="108"/>
                  </a:lnTo>
                  <a:lnTo>
                    <a:pt x="410" y="97"/>
                  </a:lnTo>
                  <a:lnTo>
                    <a:pt x="421" y="81"/>
                  </a:lnTo>
                  <a:lnTo>
                    <a:pt x="425" y="60"/>
                  </a:lnTo>
                  <a:lnTo>
                    <a:pt x="419" y="34"/>
                  </a:lnTo>
                  <a:lnTo>
                    <a:pt x="402" y="15"/>
                  </a:lnTo>
                  <a:lnTo>
                    <a:pt x="378" y="4"/>
                  </a:lnTo>
                  <a:lnTo>
                    <a:pt x="352" y="0"/>
                  </a:lnTo>
                  <a:lnTo>
                    <a:pt x="339" y="1"/>
                  </a:lnTo>
                  <a:lnTo>
                    <a:pt x="326" y="4"/>
                  </a:lnTo>
                  <a:lnTo>
                    <a:pt x="311" y="10"/>
                  </a:lnTo>
                  <a:lnTo>
                    <a:pt x="296" y="19"/>
                  </a:lnTo>
                  <a:lnTo>
                    <a:pt x="281" y="32"/>
                  </a:lnTo>
                  <a:lnTo>
                    <a:pt x="267" y="49"/>
                  </a:lnTo>
                  <a:lnTo>
                    <a:pt x="254" y="72"/>
                  </a:lnTo>
                  <a:lnTo>
                    <a:pt x="243" y="101"/>
                  </a:lnTo>
                  <a:lnTo>
                    <a:pt x="239" y="114"/>
                  </a:lnTo>
                  <a:lnTo>
                    <a:pt x="235" y="134"/>
                  </a:lnTo>
                  <a:lnTo>
                    <a:pt x="227" y="171"/>
                  </a:lnTo>
                  <a:lnTo>
                    <a:pt x="215" y="235"/>
                  </a:lnTo>
                  <a:lnTo>
                    <a:pt x="156" y="235"/>
                  </a:lnTo>
                  <a:lnTo>
                    <a:pt x="145" y="235"/>
                  </a:lnTo>
                  <a:lnTo>
                    <a:pt x="137" y="237"/>
                  </a:lnTo>
                  <a:lnTo>
                    <a:pt x="132" y="242"/>
                  </a:lnTo>
                  <a:lnTo>
                    <a:pt x="131" y="251"/>
                  </a:lnTo>
                  <a:lnTo>
                    <a:pt x="136" y="260"/>
                  </a:lnTo>
                  <a:lnTo>
                    <a:pt x="154" y="262"/>
                  </a:lnTo>
                  <a:lnTo>
                    <a:pt x="211" y="262"/>
                  </a:lnTo>
                  <a:lnTo>
                    <a:pt x="147" y="600"/>
                  </a:lnTo>
                  <a:lnTo>
                    <a:pt x="135" y="660"/>
                  </a:lnTo>
                  <a:lnTo>
                    <a:pt x="120" y="711"/>
                  </a:lnTo>
                  <a:lnTo>
                    <a:pt x="101" y="747"/>
                  </a:lnTo>
                  <a:lnTo>
                    <a:pt x="73" y="761"/>
                  </a:lnTo>
                  <a:lnTo>
                    <a:pt x="67" y="760"/>
                  </a:lnTo>
                  <a:lnTo>
                    <a:pt x="57" y="759"/>
                  </a:lnTo>
                  <a:lnTo>
                    <a:pt x="45" y="754"/>
                  </a:lnTo>
                  <a:lnTo>
                    <a:pt x="32" y="745"/>
                  </a:lnTo>
                  <a:lnTo>
                    <a:pt x="56" y="739"/>
                  </a:lnTo>
                  <a:lnTo>
                    <a:pt x="70" y="726"/>
                  </a:lnTo>
                  <a:lnTo>
                    <a:pt x="77" y="712"/>
                  </a:lnTo>
                  <a:lnTo>
                    <a:pt x="79" y="699"/>
                  </a:lnTo>
                  <a:lnTo>
                    <a:pt x="76" y="686"/>
                  </a:lnTo>
                  <a:lnTo>
                    <a:pt x="69" y="677"/>
                  </a:lnTo>
                  <a:lnTo>
                    <a:pt x="59" y="671"/>
                  </a:lnTo>
                  <a:lnTo>
                    <a:pt x="47" y="669"/>
                  </a:lnTo>
                  <a:lnTo>
                    <a:pt x="30" y="673"/>
                  </a:lnTo>
                  <a:lnTo>
                    <a:pt x="15" y="683"/>
                  </a:lnTo>
                  <a:lnTo>
                    <a:pt x="5" y="699"/>
                  </a:lnTo>
                  <a:lnTo>
                    <a:pt x="0" y="721"/>
                  </a:lnTo>
                  <a:lnTo>
                    <a:pt x="7" y="746"/>
                  </a:lnTo>
                  <a:lnTo>
                    <a:pt x="24" y="764"/>
                  </a:lnTo>
                  <a:lnTo>
                    <a:pt x="47" y="776"/>
                  </a:lnTo>
                  <a:lnTo>
                    <a:pt x="73" y="780"/>
                  </a:lnTo>
                  <a:lnTo>
                    <a:pt x="105" y="771"/>
                  </a:lnTo>
                  <a:lnTo>
                    <a:pt x="133" y="750"/>
                  </a:lnTo>
                  <a:lnTo>
                    <a:pt x="154" y="723"/>
                  </a:lnTo>
                  <a:lnTo>
                    <a:pt x="169" y="696"/>
                  </a:lnTo>
                  <a:lnTo>
                    <a:pt x="188" y="649"/>
                  </a:lnTo>
                  <a:lnTo>
                    <a:pt x="203" y="597"/>
                  </a:lnTo>
                  <a:lnTo>
                    <a:pt x="213" y="554"/>
                  </a:lnTo>
                  <a:lnTo>
                    <a:pt x="217" y="533"/>
                  </a:lnTo>
                  <a:lnTo>
                    <a:pt x="268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ChangeAspect="1"/>
            </p:cNvSpPr>
            <p:nvPr/>
          </p:nvSpPr>
          <p:spPr bwMode="auto">
            <a:xfrm>
              <a:off x="3334" y="103"/>
              <a:ext cx="566" cy="570"/>
            </a:xfrm>
            <a:custGeom>
              <a:avLst/>
              <a:gdLst>
                <a:gd name="T0" fmla="*/ 300 w 566"/>
                <a:gd name="T1" fmla="*/ 302 h 570"/>
                <a:gd name="T2" fmla="*/ 538 w 566"/>
                <a:gd name="T3" fmla="*/ 302 h 570"/>
                <a:gd name="T4" fmla="*/ 547 w 566"/>
                <a:gd name="T5" fmla="*/ 302 h 570"/>
                <a:gd name="T6" fmla="*/ 556 w 566"/>
                <a:gd name="T7" fmla="*/ 300 h 570"/>
                <a:gd name="T8" fmla="*/ 563 w 566"/>
                <a:gd name="T9" fmla="*/ 295 h 570"/>
                <a:gd name="T10" fmla="*/ 566 w 566"/>
                <a:gd name="T11" fmla="*/ 285 h 570"/>
                <a:gd name="T12" fmla="*/ 563 w 566"/>
                <a:gd name="T13" fmla="*/ 275 h 570"/>
                <a:gd name="T14" fmla="*/ 556 w 566"/>
                <a:gd name="T15" fmla="*/ 270 h 570"/>
                <a:gd name="T16" fmla="*/ 547 w 566"/>
                <a:gd name="T17" fmla="*/ 268 h 570"/>
                <a:gd name="T18" fmla="*/ 538 w 566"/>
                <a:gd name="T19" fmla="*/ 268 h 570"/>
                <a:gd name="T20" fmla="*/ 300 w 566"/>
                <a:gd name="T21" fmla="*/ 268 h 570"/>
                <a:gd name="T22" fmla="*/ 300 w 566"/>
                <a:gd name="T23" fmla="*/ 28 h 570"/>
                <a:gd name="T24" fmla="*/ 300 w 566"/>
                <a:gd name="T25" fmla="*/ 19 h 570"/>
                <a:gd name="T26" fmla="*/ 298 w 566"/>
                <a:gd name="T27" fmla="*/ 10 h 570"/>
                <a:gd name="T28" fmla="*/ 293 w 566"/>
                <a:gd name="T29" fmla="*/ 3 h 570"/>
                <a:gd name="T30" fmla="*/ 283 w 566"/>
                <a:gd name="T31" fmla="*/ 0 h 570"/>
                <a:gd name="T32" fmla="*/ 273 w 566"/>
                <a:gd name="T33" fmla="*/ 3 h 570"/>
                <a:gd name="T34" fmla="*/ 268 w 566"/>
                <a:gd name="T35" fmla="*/ 10 h 570"/>
                <a:gd name="T36" fmla="*/ 266 w 566"/>
                <a:gd name="T37" fmla="*/ 19 h 570"/>
                <a:gd name="T38" fmla="*/ 266 w 566"/>
                <a:gd name="T39" fmla="*/ 28 h 570"/>
                <a:gd name="T40" fmla="*/ 266 w 566"/>
                <a:gd name="T41" fmla="*/ 268 h 570"/>
                <a:gd name="T42" fmla="*/ 27 w 566"/>
                <a:gd name="T43" fmla="*/ 268 h 570"/>
                <a:gd name="T44" fmla="*/ 18 w 566"/>
                <a:gd name="T45" fmla="*/ 268 h 570"/>
                <a:gd name="T46" fmla="*/ 9 w 566"/>
                <a:gd name="T47" fmla="*/ 270 h 570"/>
                <a:gd name="T48" fmla="*/ 2 w 566"/>
                <a:gd name="T49" fmla="*/ 275 h 570"/>
                <a:gd name="T50" fmla="*/ 0 w 566"/>
                <a:gd name="T51" fmla="*/ 285 h 570"/>
                <a:gd name="T52" fmla="*/ 2 w 566"/>
                <a:gd name="T53" fmla="*/ 295 h 570"/>
                <a:gd name="T54" fmla="*/ 9 w 566"/>
                <a:gd name="T55" fmla="*/ 300 h 570"/>
                <a:gd name="T56" fmla="*/ 18 w 566"/>
                <a:gd name="T57" fmla="*/ 302 h 570"/>
                <a:gd name="T58" fmla="*/ 27 w 566"/>
                <a:gd name="T59" fmla="*/ 302 h 570"/>
                <a:gd name="T60" fmla="*/ 266 w 566"/>
                <a:gd name="T61" fmla="*/ 302 h 570"/>
                <a:gd name="T62" fmla="*/ 266 w 566"/>
                <a:gd name="T63" fmla="*/ 542 h 570"/>
                <a:gd name="T64" fmla="*/ 266 w 566"/>
                <a:gd name="T65" fmla="*/ 551 h 570"/>
                <a:gd name="T66" fmla="*/ 268 w 566"/>
                <a:gd name="T67" fmla="*/ 560 h 570"/>
                <a:gd name="T68" fmla="*/ 273 w 566"/>
                <a:gd name="T69" fmla="*/ 567 h 570"/>
                <a:gd name="T70" fmla="*/ 283 w 566"/>
                <a:gd name="T71" fmla="*/ 570 h 570"/>
                <a:gd name="T72" fmla="*/ 293 w 566"/>
                <a:gd name="T73" fmla="*/ 567 h 570"/>
                <a:gd name="T74" fmla="*/ 298 w 566"/>
                <a:gd name="T75" fmla="*/ 560 h 570"/>
                <a:gd name="T76" fmla="*/ 300 w 566"/>
                <a:gd name="T77" fmla="*/ 551 h 570"/>
                <a:gd name="T78" fmla="*/ 300 w 566"/>
                <a:gd name="T79" fmla="*/ 542 h 570"/>
                <a:gd name="T80" fmla="*/ 300 w 566"/>
                <a:gd name="T81" fmla="*/ 302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6" h="570">
                  <a:moveTo>
                    <a:pt x="300" y="302"/>
                  </a:moveTo>
                  <a:lnTo>
                    <a:pt x="538" y="302"/>
                  </a:lnTo>
                  <a:lnTo>
                    <a:pt x="547" y="302"/>
                  </a:lnTo>
                  <a:lnTo>
                    <a:pt x="556" y="300"/>
                  </a:lnTo>
                  <a:lnTo>
                    <a:pt x="563" y="295"/>
                  </a:lnTo>
                  <a:lnTo>
                    <a:pt x="566" y="285"/>
                  </a:lnTo>
                  <a:lnTo>
                    <a:pt x="563" y="275"/>
                  </a:lnTo>
                  <a:lnTo>
                    <a:pt x="556" y="270"/>
                  </a:lnTo>
                  <a:lnTo>
                    <a:pt x="547" y="268"/>
                  </a:lnTo>
                  <a:lnTo>
                    <a:pt x="538" y="268"/>
                  </a:lnTo>
                  <a:lnTo>
                    <a:pt x="300" y="268"/>
                  </a:lnTo>
                  <a:lnTo>
                    <a:pt x="300" y="28"/>
                  </a:lnTo>
                  <a:lnTo>
                    <a:pt x="300" y="19"/>
                  </a:lnTo>
                  <a:lnTo>
                    <a:pt x="298" y="10"/>
                  </a:lnTo>
                  <a:lnTo>
                    <a:pt x="293" y="3"/>
                  </a:lnTo>
                  <a:lnTo>
                    <a:pt x="283" y="0"/>
                  </a:lnTo>
                  <a:lnTo>
                    <a:pt x="273" y="3"/>
                  </a:lnTo>
                  <a:lnTo>
                    <a:pt x="268" y="10"/>
                  </a:lnTo>
                  <a:lnTo>
                    <a:pt x="266" y="19"/>
                  </a:lnTo>
                  <a:lnTo>
                    <a:pt x="266" y="28"/>
                  </a:lnTo>
                  <a:lnTo>
                    <a:pt x="266" y="268"/>
                  </a:lnTo>
                  <a:lnTo>
                    <a:pt x="27" y="268"/>
                  </a:lnTo>
                  <a:lnTo>
                    <a:pt x="18" y="268"/>
                  </a:lnTo>
                  <a:lnTo>
                    <a:pt x="9" y="270"/>
                  </a:lnTo>
                  <a:lnTo>
                    <a:pt x="2" y="275"/>
                  </a:lnTo>
                  <a:lnTo>
                    <a:pt x="0" y="285"/>
                  </a:lnTo>
                  <a:lnTo>
                    <a:pt x="2" y="295"/>
                  </a:lnTo>
                  <a:lnTo>
                    <a:pt x="9" y="300"/>
                  </a:lnTo>
                  <a:lnTo>
                    <a:pt x="18" y="302"/>
                  </a:lnTo>
                  <a:lnTo>
                    <a:pt x="27" y="302"/>
                  </a:lnTo>
                  <a:lnTo>
                    <a:pt x="266" y="302"/>
                  </a:lnTo>
                  <a:lnTo>
                    <a:pt x="266" y="542"/>
                  </a:lnTo>
                  <a:lnTo>
                    <a:pt x="266" y="551"/>
                  </a:lnTo>
                  <a:lnTo>
                    <a:pt x="268" y="560"/>
                  </a:lnTo>
                  <a:lnTo>
                    <a:pt x="273" y="567"/>
                  </a:lnTo>
                  <a:lnTo>
                    <a:pt x="283" y="570"/>
                  </a:lnTo>
                  <a:lnTo>
                    <a:pt x="293" y="567"/>
                  </a:lnTo>
                  <a:lnTo>
                    <a:pt x="298" y="560"/>
                  </a:lnTo>
                  <a:lnTo>
                    <a:pt x="300" y="551"/>
                  </a:lnTo>
                  <a:lnTo>
                    <a:pt x="300" y="542"/>
                  </a:lnTo>
                  <a:lnTo>
                    <a:pt x="300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auto">
            <a:xfrm>
              <a:off x="4163" y="224"/>
              <a:ext cx="564" cy="388"/>
            </a:xfrm>
            <a:custGeom>
              <a:avLst/>
              <a:gdLst>
                <a:gd name="T0" fmla="*/ 373 w 564"/>
                <a:gd name="T1" fmla="*/ 72 h 388"/>
                <a:gd name="T2" fmla="*/ 380 w 564"/>
                <a:gd name="T3" fmla="*/ 40 h 388"/>
                <a:gd name="T4" fmla="*/ 374 w 564"/>
                <a:gd name="T5" fmla="*/ 15 h 388"/>
                <a:gd name="T6" fmla="*/ 340 w 564"/>
                <a:gd name="T7" fmla="*/ 15 h 388"/>
                <a:gd name="T8" fmla="*/ 323 w 564"/>
                <a:gd name="T9" fmla="*/ 42 h 388"/>
                <a:gd name="T10" fmla="*/ 311 w 564"/>
                <a:gd name="T11" fmla="*/ 90 h 388"/>
                <a:gd name="T12" fmla="*/ 294 w 564"/>
                <a:gd name="T13" fmla="*/ 156 h 388"/>
                <a:gd name="T14" fmla="*/ 280 w 564"/>
                <a:gd name="T15" fmla="*/ 210 h 388"/>
                <a:gd name="T16" fmla="*/ 271 w 564"/>
                <a:gd name="T17" fmla="*/ 257 h 388"/>
                <a:gd name="T18" fmla="*/ 269 w 564"/>
                <a:gd name="T19" fmla="*/ 291 h 388"/>
                <a:gd name="T20" fmla="*/ 254 w 564"/>
                <a:gd name="T21" fmla="*/ 327 h 388"/>
                <a:gd name="T22" fmla="*/ 215 w 564"/>
                <a:gd name="T23" fmla="*/ 364 h 388"/>
                <a:gd name="T24" fmla="*/ 169 w 564"/>
                <a:gd name="T25" fmla="*/ 366 h 388"/>
                <a:gd name="T26" fmla="*/ 140 w 564"/>
                <a:gd name="T27" fmla="*/ 348 h 388"/>
                <a:gd name="T28" fmla="*/ 127 w 564"/>
                <a:gd name="T29" fmla="*/ 322 h 388"/>
                <a:gd name="T30" fmla="*/ 124 w 564"/>
                <a:gd name="T31" fmla="*/ 298 h 388"/>
                <a:gd name="T32" fmla="*/ 125 w 564"/>
                <a:gd name="T33" fmla="*/ 268 h 388"/>
                <a:gd name="T34" fmla="*/ 144 w 564"/>
                <a:gd name="T35" fmla="*/ 191 h 388"/>
                <a:gd name="T36" fmla="*/ 179 w 564"/>
                <a:gd name="T37" fmla="*/ 94 h 388"/>
                <a:gd name="T38" fmla="*/ 177 w 564"/>
                <a:gd name="T39" fmla="*/ 43 h 388"/>
                <a:gd name="T40" fmla="*/ 141 w 564"/>
                <a:gd name="T41" fmla="*/ 5 h 388"/>
                <a:gd name="T42" fmla="*/ 61 w 564"/>
                <a:gd name="T43" fmla="*/ 19 h 388"/>
                <a:gd name="T44" fmla="*/ 6 w 564"/>
                <a:gd name="T45" fmla="*/ 108 h 388"/>
                <a:gd name="T46" fmla="*/ 5 w 564"/>
                <a:gd name="T47" fmla="*/ 139 h 388"/>
                <a:gd name="T48" fmla="*/ 18 w 564"/>
                <a:gd name="T49" fmla="*/ 138 h 388"/>
                <a:gd name="T50" fmla="*/ 43 w 564"/>
                <a:gd name="T51" fmla="*/ 74 h 388"/>
                <a:gd name="T52" fmla="*/ 87 w 564"/>
                <a:gd name="T53" fmla="*/ 24 h 388"/>
                <a:gd name="T54" fmla="*/ 116 w 564"/>
                <a:gd name="T55" fmla="*/ 19 h 388"/>
                <a:gd name="T56" fmla="*/ 129 w 564"/>
                <a:gd name="T57" fmla="*/ 31 h 388"/>
                <a:gd name="T58" fmla="*/ 126 w 564"/>
                <a:gd name="T59" fmla="*/ 79 h 388"/>
                <a:gd name="T60" fmla="*/ 93 w 564"/>
                <a:gd name="T61" fmla="*/ 172 h 388"/>
                <a:gd name="T62" fmla="*/ 70 w 564"/>
                <a:gd name="T63" fmla="*/ 253 h 388"/>
                <a:gd name="T64" fmla="*/ 71 w 564"/>
                <a:gd name="T65" fmla="*/ 307 h 388"/>
                <a:gd name="T66" fmla="*/ 89 w 564"/>
                <a:gd name="T67" fmla="*/ 348 h 388"/>
                <a:gd name="T68" fmla="*/ 123 w 564"/>
                <a:gd name="T69" fmla="*/ 374 h 388"/>
                <a:gd name="T70" fmla="*/ 166 w 564"/>
                <a:gd name="T71" fmla="*/ 386 h 388"/>
                <a:gd name="T72" fmla="*/ 204 w 564"/>
                <a:gd name="T73" fmla="*/ 387 h 388"/>
                <a:gd name="T74" fmla="*/ 252 w 564"/>
                <a:gd name="T75" fmla="*/ 362 h 388"/>
                <a:gd name="T76" fmla="*/ 300 w 564"/>
                <a:gd name="T77" fmla="*/ 360 h 388"/>
                <a:gd name="T78" fmla="*/ 360 w 564"/>
                <a:gd name="T79" fmla="*/ 386 h 388"/>
                <a:gd name="T80" fmla="*/ 427 w 564"/>
                <a:gd name="T81" fmla="*/ 378 h 388"/>
                <a:gd name="T82" fmla="*/ 488 w 564"/>
                <a:gd name="T83" fmla="*/ 320 h 388"/>
                <a:gd name="T84" fmla="*/ 529 w 564"/>
                <a:gd name="T85" fmla="*/ 225 h 388"/>
                <a:gd name="T86" fmla="*/ 559 w 564"/>
                <a:gd name="T87" fmla="*/ 102 h 388"/>
                <a:gd name="T88" fmla="*/ 560 w 564"/>
                <a:gd name="T89" fmla="*/ 30 h 388"/>
                <a:gd name="T90" fmla="*/ 538 w 564"/>
                <a:gd name="T91" fmla="*/ 2 h 388"/>
                <a:gd name="T92" fmla="*/ 511 w 564"/>
                <a:gd name="T93" fmla="*/ 4 h 388"/>
                <a:gd name="T94" fmla="*/ 487 w 564"/>
                <a:gd name="T95" fmla="*/ 27 h 388"/>
                <a:gd name="T96" fmla="*/ 487 w 564"/>
                <a:gd name="T97" fmla="*/ 54 h 388"/>
                <a:gd name="T98" fmla="*/ 505 w 564"/>
                <a:gd name="T99" fmla="*/ 73 h 388"/>
                <a:gd name="T100" fmla="*/ 524 w 564"/>
                <a:gd name="T101" fmla="*/ 109 h 388"/>
                <a:gd name="T102" fmla="*/ 523 w 564"/>
                <a:gd name="T103" fmla="*/ 167 h 388"/>
                <a:gd name="T104" fmla="*/ 497 w 564"/>
                <a:gd name="T105" fmla="*/ 255 h 388"/>
                <a:gd name="T106" fmla="*/ 462 w 564"/>
                <a:gd name="T107" fmla="*/ 324 h 388"/>
                <a:gd name="T108" fmla="*/ 416 w 564"/>
                <a:gd name="T109" fmla="*/ 363 h 388"/>
                <a:gd name="T110" fmla="*/ 360 w 564"/>
                <a:gd name="T111" fmla="*/ 364 h 388"/>
                <a:gd name="T112" fmla="*/ 328 w 564"/>
                <a:gd name="T113" fmla="*/ 326 h 388"/>
                <a:gd name="T114" fmla="*/ 327 w 564"/>
                <a:gd name="T115" fmla="*/ 258 h 388"/>
                <a:gd name="T116" fmla="*/ 369 w 564"/>
                <a:gd name="T117" fmla="*/ 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4" h="388">
                  <a:moveTo>
                    <a:pt x="369" y="88"/>
                  </a:moveTo>
                  <a:lnTo>
                    <a:pt x="373" y="72"/>
                  </a:lnTo>
                  <a:lnTo>
                    <a:pt x="377" y="55"/>
                  </a:lnTo>
                  <a:lnTo>
                    <a:pt x="380" y="40"/>
                  </a:lnTo>
                  <a:lnTo>
                    <a:pt x="382" y="32"/>
                  </a:lnTo>
                  <a:lnTo>
                    <a:pt x="374" y="15"/>
                  </a:lnTo>
                  <a:lnTo>
                    <a:pt x="357" y="9"/>
                  </a:lnTo>
                  <a:lnTo>
                    <a:pt x="340" y="15"/>
                  </a:lnTo>
                  <a:lnTo>
                    <a:pt x="325" y="33"/>
                  </a:lnTo>
                  <a:lnTo>
                    <a:pt x="323" y="42"/>
                  </a:lnTo>
                  <a:lnTo>
                    <a:pt x="318" y="63"/>
                  </a:lnTo>
                  <a:lnTo>
                    <a:pt x="311" y="90"/>
                  </a:lnTo>
                  <a:lnTo>
                    <a:pt x="302" y="123"/>
                  </a:lnTo>
                  <a:lnTo>
                    <a:pt x="294" y="156"/>
                  </a:lnTo>
                  <a:lnTo>
                    <a:pt x="287" y="186"/>
                  </a:lnTo>
                  <a:lnTo>
                    <a:pt x="280" y="210"/>
                  </a:lnTo>
                  <a:lnTo>
                    <a:pt x="277" y="225"/>
                  </a:lnTo>
                  <a:lnTo>
                    <a:pt x="271" y="257"/>
                  </a:lnTo>
                  <a:lnTo>
                    <a:pt x="269" y="281"/>
                  </a:lnTo>
                  <a:lnTo>
                    <a:pt x="269" y="291"/>
                  </a:lnTo>
                  <a:lnTo>
                    <a:pt x="270" y="297"/>
                  </a:lnTo>
                  <a:lnTo>
                    <a:pt x="254" y="327"/>
                  </a:lnTo>
                  <a:lnTo>
                    <a:pt x="236" y="350"/>
                  </a:lnTo>
                  <a:lnTo>
                    <a:pt x="215" y="364"/>
                  </a:lnTo>
                  <a:lnTo>
                    <a:pt x="192" y="368"/>
                  </a:lnTo>
                  <a:lnTo>
                    <a:pt x="169" y="366"/>
                  </a:lnTo>
                  <a:lnTo>
                    <a:pt x="152" y="359"/>
                  </a:lnTo>
                  <a:lnTo>
                    <a:pt x="140" y="348"/>
                  </a:lnTo>
                  <a:lnTo>
                    <a:pt x="132" y="335"/>
                  </a:lnTo>
                  <a:lnTo>
                    <a:pt x="127" y="322"/>
                  </a:lnTo>
                  <a:lnTo>
                    <a:pt x="124" y="309"/>
                  </a:lnTo>
                  <a:lnTo>
                    <a:pt x="124" y="298"/>
                  </a:lnTo>
                  <a:lnTo>
                    <a:pt x="124" y="291"/>
                  </a:lnTo>
                  <a:lnTo>
                    <a:pt x="125" y="268"/>
                  </a:lnTo>
                  <a:lnTo>
                    <a:pt x="131" y="237"/>
                  </a:lnTo>
                  <a:lnTo>
                    <a:pt x="144" y="191"/>
                  </a:lnTo>
                  <a:lnTo>
                    <a:pt x="168" y="125"/>
                  </a:lnTo>
                  <a:lnTo>
                    <a:pt x="179" y="94"/>
                  </a:lnTo>
                  <a:lnTo>
                    <a:pt x="182" y="70"/>
                  </a:lnTo>
                  <a:lnTo>
                    <a:pt x="177" y="43"/>
                  </a:lnTo>
                  <a:lnTo>
                    <a:pt x="163" y="20"/>
                  </a:lnTo>
                  <a:lnTo>
                    <a:pt x="141" y="5"/>
                  </a:lnTo>
                  <a:lnTo>
                    <a:pt x="113" y="0"/>
                  </a:lnTo>
                  <a:lnTo>
                    <a:pt x="61" y="19"/>
                  </a:lnTo>
                  <a:lnTo>
                    <a:pt x="26" y="63"/>
                  </a:lnTo>
                  <a:lnTo>
                    <a:pt x="6" y="108"/>
                  </a:lnTo>
                  <a:lnTo>
                    <a:pt x="0" y="131"/>
                  </a:lnTo>
                  <a:lnTo>
                    <a:pt x="5" y="139"/>
                  </a:lnTo>
                  <a:lnTo>
                    <a:pt x="10" y="140"/>
                  </a:lnTo>
                  <a:lnTo>
                    <a:pt x="18" y="138"/>
                  </a:lnTo>
                  <a:lnTo>
                    <a:pt x="24" y="125"/>
                  </a:lnTo>
                  <a:lnTo>
                    <a:pt x="43" y="74"/>
                  </a:lnTo>
                  <a:lnTo>
                    <a:pt x="64" y="42"/>
                  </a:lnTo>
                  <a:lnTo>
                    <a:pt x="87" y="24"/>
                  </a:lnTo>
                  <a:lnTo>
                    <a:pt x="110" y="18"/>
                  </a:lnTo>
                  <a:lnTo>
                    <a:pt x="116" y="19"/>
                  </a:lnTo>
                  <a:lnTo>
                    <a:pt x="123" y="22"/>
                  </a:lnTo>
                  <a:lnTo>
                    <a:pt x="129" y="31"/>
                  </a:lnTo>
                  <a:lnTo>
                    <a:pt x="131" y="47"/>
                  </a:lnTo>
                  <a:lnTo>
                    <a:pt x="126" y="79"/>
                  </a:lnTo>
                  <a:lnTo>
                    <a:pt x="116" y="107"/>
                  </a:lnTo>
                  <a:lnTo>
                    <a:pt x="93" y="172"/>
                  </a:lnTo>
                  <a:lnTo>
                    <a:pt x="78" y="219"/>
                  </a:lnTo>
                  <a:lnTo>
                    <a:pt x="70" y="253"/>
                  </a:lnTo>
                  <a:lnTo>
                    <a:pt x="68" y="280"/>
                  </a:lnTo>
                  <a:lnTo>
                    <a:pt x="71" y="307"/>
                  </a:lnTo>
                  <a:lnTo>
                    <a:pt x="78" y="329"/>
                  </a:lnTo>
                  <a:lnTo>
                    <a:pt x="89" y="348"/>
                  </a:lnTo>
                  <a:lnTo>
                    <a:pt x="104" y="363"/>
                  </a:lnTo>
                  <a:lnTo>
                    <a:pt x="123" y="374"/>
                  </a:lnTo>
                  <a:lnTo>
                    <a:pt x="143" y="382"/>
                  </a:lnTo>
                  <a:lnTo>
                    <a:pt x="166" y="386"/>
                  </a:lnTo>
                  <a:lnTo>
                    <a:pt x="189" y="388"/>
                  </a:lnTo>
                  <a:lnTo>
                    <a:pt x="204" y="387"/>
                  </a:lnTo>
                  <a:lnTo>
                    <a:pt x="226" y="380"/>
                  </a:lnTo>
                  <a:lnTo>
                    <a:pt x="252" y="362"/>
                  </a:lnTo>
                  <a:lnTo>
                    <a:pt x="278" y="328"/>
                  </a:lnTo>
                  <a:lnTo>
                    <a:pt x="300" y="360"/>
                  </a:lnTo>
                  <a:lnTo>
                    <a:pt x="330" y="378"/>
                  </a:lnTo>
                  <a:lnTo>
                    <a:pt x="360" y="386"/>
                  </a:lnTo>
                  <a:lnTo>
                    <a:pt x="384" y="388"/>
                  </a:lnTo>
                  <a:lnTo>
                    <a:pt x="427" y="378"/>
                  </a:lnTo>
                  <a:lnTo>
                    <a:pt x="461" y="354"/>
                  </a:lnTo>
                  <a:lnTo>
                    <a:pt x="488" y="320"/>
                  </a:lnTo>
                  <a:lnTo>
                    <a:pt x="508" y="282"/>
                  </a:lnTo>
                  <a:lnTo>
                    <a:pt x="529" y="225"/>
                  </a:lnTo>
                  <a:lnTo>
                    <a:pt x="547" y="161"/>
                  </a:lnTo>
                  <a:lnTo>
                    <a:pt x="559" y="102"/>
                  </a:lnTo>
                  <a:lnTo>
                    <a:pt x="564" y="60"/>
                  </a:lnTo>
                  <a:lnTo>
                    <a:pt x="560" y="30"/>
                  </a:lnTo>
                  <a:lnTo>
                    <a:pt x="551" y="12"/>
                  </a:lnTo>
                  <a:lnTo>
                    <a:pt x="538" y="2"/>
                  </a:lnTo>
                  <a:lnTo>
                    <a:pt x="527" y="0"/>
                  </a:lnTo>
                  <a:lnTo>
                    <a:pt x="511" y="4"/>
                  </a:lnTo>
                  <a:lnTo>
                    <a:pt x="497" y="13"/>
                  </a:lnTo>
                  <a:lnTo>
                    <a:pt x="487" y="27"/>
                  </a:lnTo>
                  <a:lnTo>
                    <a:pt x="484" y="41"/>
                  </a:lnTo>
                  <a:lnTo>
                    <a:pt x="487" y="54"/>
                  </a:lnTo>
                  <a:lnTo>
                    <a:pt x="496" y="64"/>
                  </a:lnTo>
                  <a:lnTo>
                    <a:pt x="505" y="73"/>
                  </a:lnTo>
                  <a:lnTo>
                    <a:pt x="516" y="88"/>
                  </a:lnTo>
                  <a:lnTo>
                    <a:pt x="524" y="109"/>
                  </a:lnTo>
                  <a:lnTo>
                    <a:pt x="527" y="137"/>
                  </a:lnTo>
                  <a:lnTo>
                    <a:pt x="523" y="167"/>
                  </a:lnTo>
                  <a:lnTo>
                    <a:pt x="512" y="210"/>
                  </a:lnTo>
                  <a:lnTo>
                    <a:pt x="497" y="255"/>
                  </a:lnTo>
                  <a:lnTo>
                    <a:pt x="481" y="294"/>
                  </a:lnTo>
                  <a:lnTo>
                    <a:pt x="462" y="324"/>
                  </a:lnTo>
                  <a:lnTo>
                    <a:pt x="441" y="348"/>
                  </a:lnTo>
                  <a:lnTo>
                    <a:pt x="416" y="363"/>
                  </a:lnTo>
                  <a:lnTo>
                    <a:pt x="387" y="368"/>
                  </a:lnTo>
                  <a:lnTo>
                    <a:pt x="360" y="364"/>
                  </a:lnTo>
                  <a:lnTo>
                    <a:pt x="340" y="350"/>
                  </a:lnTo>
                  <a:lnTo>
                    <a:pt x="328" y="326"/>
                  </a:lnTo>
                  <a:lnTo>
                    <a:pt x="324" y="294"/>
                  </a:lnTo>
                  <a:lnTo>
                    <a:pt x="327" y="258"/>
                  </a:lnTo>
                  <a:lnTo>
                    <a:pt x="333" y="232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ChangeAspect="1" noEditPoints="1"/>
            </p:cNvSpPr>
            <p:nvPr/>
          </p:nvSpPr>
          <p:spPr bwMode="auto">
            <a:xfrm>
              <a:off x="4785" y="466"/>
              <a:ext cx="280" cy="271"/>
            </a:xfrm>
            <a:custGeom>
              <a:avLst/>
              <a:gdLst>
                <a:gd name="T0" fmla="*/ 280 w 280"/>
                <a:gd name="T1" fmla="*/ 105 h 271"/>
                <a:gd name="T2" fmla="*/ 278 w 280"/>
                <a:gd name="T3" fmla="*/ 81 h 271"/>
                <a:gd name="T4" fmla="*/ 272 w 280"/>
                <a:gd name="T5" fmla="*/ 61 h 271"/>
                <a:gd name="T6" fmla="*/ 262 w 280"/>
                <a:gd name="T7" fmla="*/ 43 h 271"/>
                <a:gd name="T8" fmla="*/ 248 w 280"/>
                <a:gd name="T9" fmla="*/ 28 h 271"/>
                <a:gd name="T10" fmla="*/ 232 w 280"/>
                <a:gd name="T11" fmla="*/ 16 h 271"/>
                <a:gd name="T12" fmla="*/ 214 w 280"/>
                <a:gd name="T13" fmla="*/ 7 h 271"/>
                <a:gd name="T14" fmla="*/ 194 w 280"/>
                <a:gd name="T15" fmla="*/ 2 h 271"/>
                <a:gd name="T16" fmla="*/ 172 w 280"/>
                <a:gd name="T17" fmla="*/ 0 h 271"/>
                <a:gd name="T18" fmla="*/ 108 w 280"/>
                <a:gd name="T19" fmla="*/ 14 h 271"/>
                <a:gd name="T20" fmla="*/ 53 w 280"/>
                <a:gd name="T21" fmla="*/ 52 h 271"/>
                <a:gd name="T22" fmla="*/ 15 w 280"/>
                <a:gd name="T23" fmla="*/ 105 h 271"/>
                <a:gd name="T24" fmla="*/ 0 w 280"/>
                <a:gd name="T25" fmla="*/ 165 h 271"/>
                <a:gd name="T26" fmla="*/ 2 w 280"/>
                <a:gd name="T27" fmla="*/ 187 h 271"/>
                <a:gd name="T28" fmla="*/ 8 w 280"/>
                <a:gd name="T29" fmla="*/ 207 h 271"/>
                <a:gd name="T30" fmla="*/ 18 w 280"/>
                <a:gd name="T31" fmla="*/ 225 h 271"/>
                <a:gd name="T32" fmla="*/ 30 w 280"/>
                <a:gd name="T33" fmla="*/ 240 h 271"/>
                <a:gd name="T34" fmla="*/ 46 w 280"/>
                <a:gd name="T35" fmla="*/ 253 h 271"/>
                <a:gd name="T36" fmla="*/ 65 w 280"/>
                <a:gd name="T37" fmla="*/ 262 h 271"/>
                <a:gd name="T38" fmla="*/ 86 w 280"/>
                <a:gd name="T39" fmla="*/ 269 h 271"/>
                <a:gd name="T40" fmla="*/ 109 w 280"/>
                <a:gd name="T41" fmla="*/ 271 h 271"/>
                <a:gd name="T42" fmla="*/ 172 w 280"/>
                <a:gd name="T43" fmla="*/ 257 h 271"/>
                <a:gd name="T44" fmla="*/ 227 w 280"/>
                <a:gd name="T45" fmla="*/ 220 h 271"/>
                <a:gd name="T46" fmla="*/ 266 w 280"/>
                <a:gd name="T47" fmla="*/ 167 h 271"/>
                <a:gd name="T48" fmla="*/ 280 w 280"/>
                <a:gd name="T49" fmla="*/ 105 h 271"/>
                <a:gd name="T50" fmla="*/ 110 w 280"/>
                <a:gd name="T51" fmla="*/ 254 h 271"/>
                <a:gd name="T52" fmla="*/ 88 w 280"/>
                <a:gd name="T53" fmla="*/ 250 h 271"/>
                <a:gd name="T54" fmla="*/ 69 w 280"/>
                <a:gd name="T55" fmla="*/ 238 h 271"/>
                <a:gd name="T56" fmla="*/ 55 w 280"/>
                <a:gd name="T57" fmla="*/ 217 h 271"/>
                <a:gd name="T58" fmla="*/ 50 w 280"/>
                <a:gd name="T59" fmla="*/ 187 h 271"/>
                <a:gd name="T60" fmla="*/ 52 w 280"/>
                <a:gd name="T61" fmla="*/ 163 h 271"/>
                <a:gd name="T62" fmla="*/ 59 w 280"/>
                <a:gd name="T63" fmla="*/ 132 h 271"/>
                <a:gd name="T64" fmla="*/ 70 w 280"/>
                <a:gd name="T65" fmla="*/ 99 h 271"/>
                <a:gd name="T66" fmla="*/ 85 w 280"/>
                <a:gd name="T67" fmla="*/ 70 h 271"/>
                <a:gd name="T68" fmla="*/ 105 w 280"/>
                <a:gd name="T69" fmla="*/ 46 h 271"/>
                <a:gd name="T70" fmla="*/ 128 w 280"/>
                <a:gd name="T71" fmla="*/ 29 h 271"/>
                <a:gd name="T72" fmla="*/ 150 w 280"/>
                <a:gd name="T73" fmla="*/ 20 h 271"/>
                <a:gd name="T74" fmla="*/ 172 w 280"/>
                <a:gd name="T75" fmla="*/ 17 h 271"/>
                <a:gd name="T76" fmla="*/ 195 w 280"/>
                <a:gd name="T77" fmla="*/ 21 h 271"/>
                <a:gd name="T78" fmla="*/ 214 w 280"/>
                <a:gd name="T79" fmla="*/ 34 h 271"/>
                <a:gd name="T80" fmla="*/ 226 w 280"/>
                <a:gd name="T81" fmla="*/ 54 h 271"/>
                <a:gd name="T82" fmla="*/ 231 w 280"/>
                <a:gd name="T83" fmla="*/ 83 h 271"/>
                <a:gd name="T84" fmla="*/ 230 w 280"/>
                <a:gd name="T85" fmla="*/ 102 h 271"/>
                <a:gd name="T86" fmla="*/ 224 w 280"/>
                <a:gd name="T87" fmla="*/ 131 h 271"/>
                <a:gd name="T88" fmla="*/ 214 w 280"/>
                <a:gd name="T89" fmla="*/ 165 h 271"/>
                <a:gd name="T90" fmla="*/ 198 w 280"/>
                <a:gd name="T91" fmla="*/ 199 h 271"/>
                <a:gd name="T92" fmla="*/ 179 w 280"/>
                <a:gd name="T93" fmla="*/ 223 h 271"/>
                <a:gd name="T94" fmla="*/ 156 w 280"/>
                <a:gd name="T95" fmla="*/ 240 h 271"/>
                <a:gd name="T96" fmla="*/ 133 w 280"/>
                <a:gd name="T97" fmla="*/ 250 h 271"/>
                <a:gd name="T98" fmla="*/ 110 w 280"/>
                <a:gd name="T99" fmla="*/ 2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" h="271">
                  <a:moveTo>
                    <a:pt x="280" y="105"/>
                  </a:moveTo>
                  <a:lnTo>
                    <a:pt x="278" y="81"/>
                  </a:lnTo>
                  <a:lnTo>
                    <a:pt x="272" y="61"/>
                  </a:lnTo>
                  <a:lnTo>
                    <a:pt x="262" y="43"/>
                  </a:lnTo>
                  <a:lnTo>
                    <a:pt x="248" y="28"/>
                  </a:lnTo>
                  <a:lnTo>
                    <a:pt x="232" y="16"/>
                  </a:lnTo>
                  <a:lnTo>
                    <a:pt x="214" y="7"/>
                  </a:lnTo>
                  <a:lnTo>
                    <a:pt x="194" y="2"/>
                  </a:lnTo>
                  <a:lnTo>
                    <a:pt x="172" y="0"/>
                  </a:lnTo>
                  <a:lnTo>
                    <a:pt x="108" y="14"/>
                  </a:lnTo>
                  <a:lnTo>
                    <a:pt x="53" y="52"/>
                  </a:lnTo>
                  <a:lnTo>
                    <a:pt x="15" y="105"/>
                  </a:lnTo>
                  <a:lnTo>
                    <a:pt x="0" y="165"/>
                  </a:lnTo>
                  <a:lnTo>
                    <a:pt x="2" y="187"/>
                  </a:lnTo>
                  <a:lnTo>
                    <a:pt x="8" y="207"/>
                  </a:lnTo>
                  <a:lnTo>
                    <a:pt x="18" y="225"/>
                  </a:lnTo>
                  <a:lnTo>
                    <a:pt x="30" y="240"/>
                  </a:lnTo>
                  <a:lnTo>
                    <a:pt x="46" y="253"/>
                  </a:lnTo>
                  <a:lnTo>
                    <a:pt x="65" y="262"/>
                  </a:lnTo>
                  <a:lnTo>
                    <a:pt x="86" y="269"/>
                  </a:lnTo>
                  <a:lnTo>
                    <a:pt x="109" y="271"/>
                  </a:lnTo>
                  <a:lnTo>
                    <a:pt x="172" y="257"/>
                  </a:lnTo>
                  <a:lnTo>
                    <a:pt x="227" y="220"/>
                  </a:lnTo>
                  <a:lnTo>
                    <a:pt x="266" y="167"/>
                  </a:lnTo>
                  <a:lnTo>
                    <a:pt x="280" y="105"/>
                  </a:lnTo>
                  <a:close/>
                  <a:moveTo>
                    <a:pt x="110" y="254"/>
                  </a:moveTo>
                  <a:lnTo>
                    <a:pt x="88" y="250"/>
                  </a:lnTo>
                  <a:lnTo>
                    <a:pt x="69" y="238"/>
                  </a:lnTo>
                  <a:lnTo>
                    <a:pt x="55" y="217"/>
                  </a:lnTo>
                  <a:lnTo>
                    <a:pt x="50" y="187"/>
                  </a:lnTo>
                  <a:lnTo>
                    <a:pt x="52" y="163"/>
                  </a:lnTo>
                  <a:lnTo>
                    <a:pt x="59" y="132"/>
                  </a:lnTo>
                  <a:lnTo>
                    <a:pt x="70" y="99"/>
                  </a:lnTo>
                  <a:lnTo>
                    <a:pt x="85" y="70"/>
                  </a:lnTo>
                  <a:lnTo>
                    <a:pt x="105" y="46"/>
                  </a:lnTo>
                  <a:lnTo>
                    <a:pt x="128" y="29"/>
                  </a:lnTo>
                  <a:lnTo>
                    <a:pt x="150" y="20"/>
                  </a:lnTo>
                  <a:lnTo>
                    <a:pt x="172" y="17"/>
                  </a:lnTo>
                  <a:lnTo>
                    <a:pt x="195" y="21"/>
                  </a:lnTo>
                  <a:lnTo>
                    <a:pt x="214" y="34"/>
                  </a:lnTo>
                  <a:lnTo>
                    <a:pt x="226" y="54"/>
                  </a:lnTo>
                  <a:lnTo>
                    <a:pt x="231" y="83"/>
                  </a:lnTo>
                  <a:lnTo>
                    <a:pt x="230" y="102"/>
                  </a:lnTo>
                  <a:lnTo>
                    <a:pt x="224" y="131"/>
                  </a:lnTo>
                  <a:lnTo>
                    <a:pt x="214" y="165"/>
                  </a:lnTo>
                  <a:lnTo>
                    <a:pt x="198" y="199"/>
                  </a:lnTo>
                  <a:lnTo>
                    <a:pt x="179" y="223"/>
                  </a:lnTo>
                  <a:lnTo>
                    <a:pt x="156" y="240"/>
                  </a:lnTo>
                  <a:lnTo>
                    <a:pt x="133" y="250"/>
                  </a:lnTo>
                  <a:lnTo>
                    <a:pt x="110" y="2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 noChangeAspect="1" noEditPoints="1"/>
            </p:cNvSpPr>
            <p:nvPr/>
          </p:nvSpPr>
          <p:spPr bwMode="auto">
            <a:xfrm>
              <a:off x="5170" y="-2"/>
              <a:ext cx="588" cy="623"/>
            </a:xfrm>
            <a:custGeom>
              <a:avLst/>
              <a:gdLst>
                <a:gd name="T0" fmla="*/ 588 w 588"/>
                <a:gd name="T1" fmla="*/ 231 h 623"/>
                <a:gd name="T2" fmla="*/ 584 w 588"/>
                <a:gd name="T3" fmla="*/ 181 h 623"/>
                <a:gd name="T4" fmla="*/ 572 w 588"/>
                <a:gd name="T5" fmla="*/ 137 h 623"/>
                <a:gd name="T6" fmla="*/ 553 w 588"/>
                <a:gd name="T7" fmla="*/ 97 h 623"/>
                <a:gd name="T8" fmla="*/ 527 w 588"/>
                <a:gd name="T9" fmla="*/ 64 h 623"/>
                <a:gd name="T10" fmla="*/ 495 w 588"/>
                <a:gd name="T11" fmla="*/ 37 h 623"/>
                <a:gd name="T12" fmla="*/ 458 w 588"/>
                <a:gd name="T13" fmla="*/ 17 h 623"/>
                <a:gd name="T14" fmla="*/ 417 w 588"/>
                <a:gd name="T15" fmla="*/ 5 h 623"/>
                <a:gd name="T16" fmla="*/ 371 w 588"/>
                <a:gd name="T17" fmla="*/ 0 h 623"/>
                <a:gd name="T18" fmla="*/ 302 w 588"/>
                <a:gd name="T19" fmla="*/ 9 h 623"/>
                <a:gd name="T20" fmla="*/ 236 w 588"/>
                <a:gd name="T21" fmla="*/ 34 h 623"/>
                <a:gd name="T22" fmla="*/ 173 w 588"/>
                <a:gd name="T23" fmla="*/ 72 h 623"/>
                <a:gd name="T24" fmla="*/ 117 w 588"/>
                <a:gd name="T25" fmla="*/ 123 h 623"/>
                <a:gd name="T26" fmla="*/ 68 w 588"/>
                <a:gd name="T27" fmla="*/ 182 h 623"/>
                <a:gd name="T28" fmla="*/ 32 w 588"/>
                <a:gd name="T29" fmla="*/ 248 h 623"/>
                <a:gd name="T30" fmla="*/ 8 w 588"/>
                <a:gd name="T31" fmla="*/ 320 h 623"/>
                <a:gd name="T32" fmla="*/ 0 w 588"/>
                <a:gd name="T33" fmla="*/ 394 h 623"/>
                <a:gd name="T34" fmla="*/ 4 w 588"/>
                <a:gd name="T35" fmla="*/ 445 h 623"/>
                <a:gd name="T36" fmla="*/ 16 w 588"/>
                <a:gd name="T37" fmla="*/ 490 h 623"/>
                <a:gd name="T38" fmla="*/ 36 w 588"/>
                <a:gd name="T39" fmla="*/ 529 h 623"/>
                <a:gd name="T40" fmla="*/ 63 w 588"/>
                <a:gd name="T41" fmla="*/ 562 h 623"/>
                <a:gd name="T42" fmla="*/ 95 w 588"/>
                <a:gd name="T43" fmla="*/ 588 h 623"/>
                <a:gd name="T44" fmla="*/ 132 w 588"/>
                <a:gd name="T45" fmla="*/ 607 h 623"/>
                <a:gd name="T46" fmla="*/ 173 w 588"/>
                <a:gd name="T47" fmla="*/ 619 h 623"/>
                <a:gd name="T48" fmla="*/ 218 w 588"/>
                <a:gd name="T49" fmla="*/ 623 h 623"/>
                <a:gd name="T50" fmla="*/ 286 w 588"/>
                <a:gd name="T51" fmla="*/ 615 h 623"/>
                <a:gd name="T52" fmla="*/ 352 w 588"/>
                <a:gd name="T53" fmla="*/ 590 h 623"/>
                <a:gd name="T54" fmla="*/ 414 w 588"/>
                <a:gd name="T55" fmla="*/ 553 h 623"/>
                <a:gd name="T56" fmla="*/ 471 w 588"/>
                <a:gd name="T57" fmla="*/ 504 h 623"/>
                <a:gd name="T58" fmla="*/ 519 w 588"/>
                <a:gd name="T59" fmla="*/ 445 h 623"/>
                <a:gd name="T60" fmla="*/ 556 w 588"/>
                <a:gd name="T61" fmla="*/ 378 h 623"/>
                <a:gd name="T62" fmla="*/ 580 w 588"/>
                <a:gd name="T63" fmla="*/ 306 h 623"/>
                <a:gd name="T64" fmla="*/ 588 w 588"/>
                <a:gd name="T65" fmla="*/ 231 h 623"/>
                <a:gd name="T66" fmla="*/ 223 w 588"/>
                <a:gd name="T67" fmla="*/ 601 h 623"/>
                <a:gd name="T68" fmla="*/ 165 w 588"/>
                <a:gd name="T69" fmla="*/ 588 h 623"/>
                <a:gd name="T70" fmla="*/ 119 w 588"/>
                <a:gd name="T71" fmla="*/ 552 h 623"/>
                <a:gd name="T72" fmla="*/ 90 w 588"/>
                <a:gd name="T73" fmla="*/ 495 h 623"/>
                <a:gd name="T74" fmla="*/ 79 w 588"/>
                <a:gd name="T75" fmla="*/ 418 h 623"/>
                <a:gd name="T76" fmla="*/ 82 w 588"/>
                <a:gd name="T77" fmla="*/ 375 h 623"/>
                <a:gd name="T78" fmla="*/ 93 w 588"/>
                <a:gd name="T79" fmla="*/ 310 h 623"/>
                <a:gd name="T80" fmla="*/ 117 w 588"/>
                <a:gd name="T81" fmla="*/ 233 h 623"/>
                <a:gd name="T82" fmla="*/ 156 w 588"/>
                <a:gd name="T83" fmla="*/ 156 h 623"/>
                <a:gd name="T84" fmla="*/ 205 w 588"/>
                <a:gd name="T85" fmla="*/ 97 h 623"/>
                <a:gd name="T86" fmla="*/ 258 w 588"/>
                <a:gd name="T87" fmla="*/ 55 h 623"/>
                <a:gd name="T88" fmla="*/ 313 w 588"/>
                <a:gd name="T89" fmla="*/ 30 h 623"/>
                <a:gd name="T90" fmla="*/ 366 w 588"/>
                <a:gd name="T91" fmla="*/ 22 h 623"/>
                <a:gd name="T92" fmla="*/ 418 w 588"/>
                <a:gd name="T93" fmla="*/ 31 h 623"/>
                <a:gd name="T94" fmla="*/ 465 w 588"/>
                <a:gd name="T95" fmla="*/ 62 h 623"/>
                <a:gd name="T96" fmla="*/ 500 w 588"/>
                <a:gd name="T97" fmla="*/ 116 h 623"/>
                <a:gd name="T98" fmla="*/ 513 w 588"/>
                <a:gd name="T99" fmla="*/ 197 h 623"/>
                <a:gd name="T100" fmla="*/ 508 w 588"/>
                <a:gd name="T101" fmla="*/ 255 h 623"/>
                <a:gd name="T102" fmla="*/ 491 w 588"/>
                <a:gd name="T103" fmla="*/ 331 h 623"/>
                <a:gd name="T104" fmla="*/ 458 w 588"/>
                <a:gd name="T105" fmla="*/ 415 h 623"/>
                <a:gd name="T106" fmla="*/ 405 w 588"/>
                <a:gd name="T107" fmla="*/ 498 h 623"/>
                <a:gd name="T108" fmla="*/ 370 w 588"/>
                <a:gd name="T109" fmla="*/ 536 h 623"/>
                <a:gd name="T110" fmla="*/ 326 w 588"/>
                <a:gd name="T111" fmla="*/ 569 h 623"/>
                <a:gd name="T112" fmla="*/ 276 w 588"/>
                <a:gd name="T113" fmla="*/ 592 h 623"/>
                <a:gd name="T114" fmla="*/ 223 w 588"/>
                <a:gd name="T115" fmla="*/ 60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623">
                  <a:moveTo>
                    <a:pt x="588" y="231"/>
                  </a:moveTo>
                  <a:lnTo>
                    <a:pt x="584" y="181"/>
                  </a:lnTo>
                  <a:lnTo>
                    <a:pt x="572" y="137"/>
                  </a:lnTo>
                  <a:lnTo>
                    <a:pt x="553" y="97"/>
                  </a:lnTo>
                  <a:lnTo>
                    <a:pt x="527" y="64"/>
                  </a:lnTo>
                  <a:lnTo>
                    <a:pt x="495" y="37"/>
                  </a:lnTo>
                  <a:lnTo>
                    <a:pt x="458" y="17"/>
                  </a:lnTo>
                  <a:lnTo>
                    <a:pt x="417" y="5"/>
                  </a:lnTo>
                  <a:lnTo>
                    <a:pt x="371" y="0"/>
                  </a:lnTo>
                  <a:lnTo>
                    <a:pt x="302" y="9"/>
                  </a:lnTo>
                  <a:lnTo>
                    <a:pt x="236" y="34"/>
                  </a:lnTo>
                  <a:lnTo>
                    <a:pt x="173" y="72"/>
                  </a:lnTo>
                  <a:lnTo>
                    <a:pt x="117" y="123"/>
                  </a:lnTo>
                  <a:lnTo>
                    <a:pt x="68" y="182"/>
                  </a:lnTo>
                  <a:lnTo>
                    <a:pt x="32" y="248"/>
                  </a:lnTo>
                  <a:lnTo>
                    <a:pt x="8" y="320"/>
                  </a:lnTo>
                  <a:lnTo>
                    <a:pt x="0" y="394"/>
                  </a:lnTo>
                  <a:lnTo>
                    <a:pt x="4" y="445"/>
                  </a:lnTo>
                  <a:lnTo>
                    <a:pt x="16" y="490"/>
                  </a:lnTo>
                  <a:lnTo>
                    <a:pt x="36" y="529"/>
                  </a:lnTo>
                  <a:lnTo>
                    <a:pt x="63" y="562"/>
                  </a:lnTo>
                  <a:lnTo>
                    <a:pt x="95" y="588"/>
                  </a:lnTo>
                  <a:lnTo>
                    <a:pt x="132" y="607"/>
                  </a:lnTo>
                  <a:lnTo>
                    <a:pt x="173" y="619"/>
                  </a:lnTo>
                  <a:lnTo>
                    <a:pt x="218" y="623"/>
                  </a:lnTo>
                  <a:lnTo>
                    <a:pt x="286" y="615"/>
                  </a:lnTo>
                  <a:lnTo>
                    <a:pt x="352" y="590"/>
                  </a:lnTo>
                  <a:lnTo>
                    <a:pt x="414" y="553"/>
                  </a:lnTo>
                  <a:lnTo>
                    <a:pt x="471" y="504"/>
                  </a:lnTo>
                  <a:lnTo>
                    <a:pt x="519" y="445"/>
                  </a:lnTo>
                  <a:lnTo>
                    <a:pt x="556" y="378"/>
                  </a:lnTo>
                  <a:lnTo>
                    <a:pt x="580" y="306"/>
                  </a:lnTo>
                  <a:lnTo>
                    <a:pt x="588" y="231"/>
                  </a:lnTo>
                  <a:close/>
                  <a:moveTo>
                    <a:pt x="223" y="601"/>
                  </a:moveTo>
                  <a:lnTo>
                    <a:pt x="165" y="588"/>
                  </a:lnTo>
                  <a:lnTo>
                    <a:pt x="119" y="552"/>
                  </a:lnTo>
                  <a:lnTo>
                    <a:pt x="90" y="495"/>
                  </a:lnTo>
                  <a:lnTo>
                    <a:pt x="79" y="418"/>
                  </a:lnTo>
                  <a:lnTo>
                    <a:pt x="82" y="375"/>
                  </a:lnTo>
                  <a:lnTo>
                    <a:pt x="93" y="310"/>
                  </a:lnTo>
                  <a:lnTo>
                    <a:pt x="117" y="233"/>
                  </a:lnTo>
                  <a:lnTo>
                    <a:pt x="156" y="156"/>
                  </a:lnTo>
                  <a:lnTo>
                    <a:pt x="205" y="97"/>
                  </a:lnTo>
                  <a:lnTo>
                    <a:pt x="258" y="55"/>
                  </a:lnTo>
                  <a:lnTo>
                    <a:pt x="313" y="30"/>
                  </a:lnTo>
                  <a:lnTo>
                    <a:pt x="366" y="22"/>
                  </a:lnTo>
                  <a:lnTo>
                    <a:pt x="418" y="31"/>
                  </a:lnTo>
                  <a:lnTo>
                    <a:pt x="465" y="62"/>
                  </a:lnTo>
                  <a:lnTo>
                    <a:pt x="500" y="116"/>
                  </a:lnTo>
                  <a:lnTo>
                    <a:pt x="513" y="197"/>
                  </a:lnTo>
                  <a:lnTo>
                    <a:pt x="508" y="255"/>
                  </a:lnTo>
                  <a:lnTo>
                    <a:pt x="491" y="331"/>
                  </a:lnTo>
                  <a:lnTo>
                    <a:pt x="458" y="415"/>
                  </a:lnTo>
                  <a:lnTo>
                    <a:pt x="405" y="498"/>
                  </a:lnTo>
                  <a:lnTo>
                    <a:pt x="370" y="536"/>
                  </a:lnTo>
                  <a:lnTo>
                    <a:pt x="326" y="569"/>
                  </a:lnTo>
                  <a:lnTo>
                    <a:pt x="276" y="592"/>
                  </a:lnTo>
                  <a:lnTo>
                    <a:pt x="223" y="6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4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Feasible and infeasible colorings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 smtClean="0"/>
              <a:t>Use an objective function than balances feasibility and optimality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Decreasing the number of colors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Removing violations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i="1" dirty="0" smtClean="0"/>
              <a:t>B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is a set of bad edges between vertices colored with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 </a:t>
            </a: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91569" y="3943775"/>
            <a:ext cx="1591089" cy="803553"/>
            <a:chOff x="0" y="0"/>
            <a:chExt cx="5762" cy="2910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0" y="905"/>
              <a:ext cx="528" cy="963"/>
            </a:xfrm>
            <a:custGeom>
              <a:avLst/>
              <a:gdLst>
                <a:gd name="T0" fmla="*/ 423 w 528"/>
                <a:gd name="T1" fmla="*/ 323 h 963"/>
                <a:gd name="T2" fmla="*/ 447 w 528"/>
                <a:gd name="T3" fmla="*/ 320 h 963"/>
                <a:gd name="T4" fmla="*/ 455 w 528"/>
                <a:gd name="T5" fmla="*/ 301 h 963"/>
                <a:gd name="T6" fmla="*/ 426 w 528"/>
                <a:gd name="T7" fmla="*/ 290 h 963"/>
                <a:gd name="T8" fmla="*/ 361 w 528"/>
                <a:gd name="T9" fmla="*/ 169 h 963"/>
                <a:gd name="T10" fmla="*/ 373 w 528"/>
                <a:gd name="T11" fmla="*/ 110 h 963"/>
                <a:gd name="T12" fmla="*/ 386 w 528"/>
                <a:gd name="T13" fmla="*/ 59 h 963"/>
                <a:gd name="T14" fmla="*/ 436 w 528"/>
                <a:gd name="T15" fmla="*/ 23 h 963"/>
                <a:gd name="T16" fmla="*/ 456 w 528"/>
                <a:gd name="T17" fmla="*/ 25 h 963"/>
                <a:gd name="T18" fmla="*/ 488 w 528"/>
                <a:gd name="T19" fmla="*/ 42 h 963"/>
                <a:gd name="T20" fmla="*/ 442 w 528"/>
                <a:gd name="T21" fmla="*/ 66 h 963"/>
                <a:gd name="T22" fmla="*/ 431 w 528"/>
                <a:gd name="T23" fmla="*/ 99 h 963"/>
                <a:gd name="T24" fmla="*/ 443 w 528"/>
                <a:gd name="T25" fmla="*/ 127 h 963"/>
                <a:gd name="T26" fmla="*/ 470 w 528"/>
                <a:gd name="T27" fmla="*/ 136 h 963"/>
                <a:gd name="T28" fmla="*/ 509 w 528"/>
                <a:gd name="T29" fmla="*/ 119 h 963"/>
                <a:gd name="T30" fmla="*/ 528 w 528"/>
                <a:gd name="T31" fmla="*/ 73 h 963"/>
                <a:gd name="T32" fmla="*/ 498 w 528"/>
                <a:gd name="T33" fmla="*/ 18 h 963"/>
                <a:gd name="T34" fmla="*/ 436 w 528"/>
                <a:gd name="T35" fmla="*/ 0 h 963"/>
                <a:gd name="T36" fmla="*/ 404 w 528"/>
                <a:gd name="T37" fmla="*/ 4 h 963"/>
                <a:gd name="T38" fmla="*/ 367 w 528"/>
                <a:gd name="T39" fmla="*/ 22 h 963"/>
                <a:gd name="T40" fmla="*/ 331 w 528"/>
                <a:gd name="T41" fmla="*/ 60 h 963"/>
                <a:gd name="T42" fmla="*/ 302 w 528"/>
                <a:gd name="T43" fmla="*/ 123 h 963"/>
                <a:gd name="T44" fmla="*/ 291 w 528"/>
                <a:gd name="T45" fmla="*/ 165 h 963"/>
                <a:gd name="T46" fmla="*/ 267 w 528"/>
                <a:gd name="T47" fmla="*/ 290 h 963"/>
                <a:gd name="T48" fmla="*/ 180 w 528"/>
                <a:gd name="T49" fmla="*/ 290 h 963"/>
                <a:gd name="T50" fmla="*/ 164 w 528"/>
                <a:gd name="T51" fmla="*/ 298 h 963"/>
                <a:gd name="T52" fmla="*/ 169 w 528"/>
                <a:gd name="T53" fmla="*/ 321 h 963"/>
                <a:gd name="T54" fmla="*/ 262 w 528"/>
                <a:gd name="T55" fmla="*/ 323 h 963"/>
                <a:gd name="T56" fmla="*/ 168 w 528"/>
                <a:gd name="T57" fmla="*/ 815 h 963"/>
                <a:gd name="T58" fmla="*/ 125 w 528"/>
                <a:gd name="T59" fmla="*/ 923 h 963"/>
                <a:gd name="T60" fmla="*/ 83 w 528"/>
                <a:gd name="T61" fmla="*/ 940 h 963"/>
                <a:gd name="T62" fmla="*/ 55 w 528"/>
                <a:gd name="T63" fmla="*/ 932 h 963"/>
                <a:gd name="T64" fmla="*/ 69 w 528"/>
                <a:gd name="T65" fmla="*/ 913 h 963"/>
                <a:gd name="T66" fmla="*/ 95 w 528"/>
                <a:gd name="T67" fmla="*/ 879 h 963"/>
                <a:gd name="T68" fmla="*/ 94 w 528"/>
                <a:gd name="T69" fmla="*/ 848 h 963"/>
                <a:gd name="T70" fmla="*/ 73 w 528"/>
                <a:gd name="T71" fmla="*/ 829 h 963"/>
                <a:gd name="T72" fmla="*/ 38 w 528"/>
                <a:gd name="T73" fmla="*/ 831 h 963"/>
                <a:gd name="T74" fmla="*/ 6 w 528"/>
                <a:gd name="T75" fmla="*/ 864 h 963"/>
                <a:gd name="T76" fmla="*/ 8 w 528"/>
                <a:gd name="T77" fmla="*/ 922 h 963"/>
                <a:gd name="T78" fmla="*/ 58 w 528"/>
                <a:gd name="T79" fmla="*/ 959 h 963"/>
                <a:gd name="T80" fmla="*/ 131 w 528"/>
                <a:gd name="T81" fmla="*/ 953 h 963"/>
                <a:gd name="T82" fmla="*/ 191 w 528"/>
                <a:gd name="T83" fmla="*/ 894 h 963"/>
                <a:gd name="T84" fmla="*/ 233 w 528"/>
                <a:gd name="T85" fmla="*/ 802 h 963"/>
                <a:gd name="T86" fmla="*/ 264 w 528"/>
                <a:gd name="T87" fmla="*/ 684 h 963"/>
                <a:gd name="T88" fmla="*/ 332 w 528"/>
                <a:gd name="T89" fmla="*/ 32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8" h="963">
                  <a:moveTo>
                    <a:pt x="332" y="323"/>
                  </a:moveTo>
                  <a:lnTo>
                    <a:pt x="423" y="323"/>
                  </a:lnTo>
                  <a:lnTo>
                    <a:pt x="437" y="323"/>
                  </a:lnTo>
                  <a:lnTo>
                    <a:pt x="447" y="320"/>
                  </a:lnTo>
                  <a:lnTo>
                    <a:pt x="453" y="314"/>
                  </a:lnTo>
                  <a:lnTo>
                    <a:pt x="455" y="301"/>
                  </a:lnTo>
                  <a:lnTo>
                    <a:pt x="447" y="291"/>
                  </a:lnTo>
                  <a:lnTo>
                    <a:pt x="426" y="290"/>
                  </a:lnTo>
                  <a:lnTo>
                    <a:pt x="338" y="290"/>
                  </a:lnTo>
                  <a:lnTo>
                    <a:pt x="361" y="169"/>
                  </a:lnTo>
                  <a:lnTo>
                    <a:pt x="366" y="144"/>
                  </a:lnTo>
                  <a:lnTo>
                    <a:pt x="373" y="110"/>
                  </a:lnTo>
                  <a:lnTo>
                    <a:pt x="380" y="78"/>
                  </a:lnTo>
                  <a:lnTo>
                    <a:pt x="386" y="59"/>
                  </a:lnTo>
                  <a:lnTo>
                    <a:pt x="406" y="33"/>
                  </a:lnTo>
                  <a:lnTo>
                    <a:pt x="436" y="23"/>
                  </a:lnTo>
                  <a:lnTo>
                    <a:pt x="443" y="23"/>
                  </a:lnTo>
                  <a:lnTo>
                    <a:pt x="456" y="25"/>
                  </a:lnTo>
                  <a:lnTo>
                    <a:pt x="472" y="31"/>
                  </a:lnTo>
                  <a:lnTo>
                    <a:pt x="488" y="42"/>
                  </a:lnTo>
                  <a:lnTo>
                    <a:pt x="459" y="50"/>
                  </a:lnTo>
                  <a:lnTo>
                    <a:pt x="442" y="66"/>
                  </a:lnTo>
                  <a:lnTo>
                    <a:pt x="433" y="84"/>
                  </a:lnTo>
                  <a:lnTo>
                    <a:pt x="431" y="99"/>
                  </a:lnTo>
                  <a:lnTo>
                    <a:pt x="434" y="115"/>
                  </a:lnTo>
                  <a:lnTo>
                    <a:pt x="443" y="127"/>
                  </a:lnTo>
                  <a:lnTo>
                    <a:pt x="455" y="134"/>
                  </a:lnTo>
                  <a:lnTo>
                    <a:pt x="470" y="136"/>
                  </a:lnTo>
                  <a:lnTo>
                    <a:pt x="490" y="132"/>
                  </a:lnTo>
                  <a:lnTo>
                    <a:pt x="509" y="119"/>
                  </a:lnTo>
                  <a:lnTo>
                    <a:pt x="523" y="100"/>
                  </a:lnTo>
                  <a:lnTo>
                    <a:pt x="528" y="73"/>
                  </a:lnTo>
                  <a:lnTo>
                    <a:pt x="520" y="41"/>
                  </a:lnTo>
                  <a:lnTo>
                    <a:pt x="498" y="18"/>
                  </a:lnTo>
                  <a:lnTo>
                    <a:pt x="468" y="4"/>
                  </a:lnTo>
                  <a:lnTo>
                    <a:pt x="436" y="0"/>
                  </a:lnTo>
                  <a:lnTo>
                    <a:pt x="421" y="0"/>
                  </a:lnTo>
                  <a:lnTo>
                    <a:pt x="404" y="4"/>
                  </a:lnTo>
                  <a:lnTo>
                    <a:pt x="386" y="11"/>
                  </a:lnTo>
                  <a:lnTo>
                    <a:pt x="367" y="22"/>
                  </a:lnTo>
                  <a:lnTo>
                    <a:pt x="349" y="38"/>
                  </a:lnTo>
                  <a:lnTo>
                    <a:pt x="331" y="60"/>
                  </a:lnTo>
                  <a:lnTo>
                    <a:pt x="315" y="88"/>
                  </a:lnTo>
                  <a:lnTo>
                    <a:pt x="302" y="123"/>
                  </a:lnTo>
                  <a:lnTo>
                    <a:pt x="297" y="140"/>
                  </a:lnTo>
                  <a:lnTo>
                    <a:pt x="291" y="165"/>
                  </a:lnTo>
                  <a:lnTo>
                    <a:pt x="282" y="211"/>
                  </a:lnTo>
                  <a:lnTo>
                    <a:pt x="267" y="290"/>
                  </a:lnTo>
                  <a:lnTo>
                    <a:pt x="194" y="290"/>
                  </a:lnTo>
                  <a:lnTo>
                    <a:pt x="180" y="290"/>
                  </a:lnTo>
                  <a:lnTo>
                    <a:pt x="171" y="293"/>
                  </a:lnTo>
                  <a:lnTo>
                    <a:pt x="164" y="298"/>
                  </a:lnTo>
                  <a:lnTo>
                    <a:pt x="162" y="310"/>
                  </a:lnTo>
                  <a:lnTo>
                    <a:pt x="169" y="321"/>
                  </a:lnTo>
                  <a:lnTo>
                    <a:pt x="192" y="323"/>
                  </a:lnTo>
                  <a:lnTo>
                    <a:pt x="262" y="323"/>
                  </a:lnTo>
                  <a:lnTo>
                    <a:pt x="182" y="741"/>
                  </a:lnTo>
                  <a:lnTo>
                    <a:pt x="168" y="815"/>
                  </a:lnTo>
                  <a:lnTo>
                    <a:pt x="150" y="879"/>
                  </a:lnTo>
                  <a:lnTo>
                    <a:pt x="125" y="923"/>
                  </a:lnTo>
                  <a:lnTo>
                    <a:pt x="90" y="940"/>
                  </a:lnTo>
                  <a:lnTo>
                    <a:pt x="83" y="940"/>
                  </a:lnTo>
                  <a:lnTo>
                    <a:pt x="70" y="938"/>
                  </a:lnTo>
                  <a:lnTo>
                    <a:pt x="55" y="932"/>
                  </a:lnTo>
                  <a:lnTo>
                    <a:pt x="40" y="921"/>
                  </a:lnTo>
                  <a:lnTo>
                    <a:pt x="69" y="913"/>
                  </a:lnTo>
                  <a:lnTo>
                    <a:pt x="87" y="898"/>
                  </a:lnTo>
                  <a:lnTo>
                    <a:pt x="95" y="879"/>
                  </a:lnTo>
                  <a:lnTo>
                    <a:pt x="98" y="864"/>
                  </a:lnTo>
                  <a:lnTo>
                    <a:pt x="94" y="848"/>
                  </a:lnTo>
                  <a:lnTo>
                    <a:pt x="86" y="836"/>
                  </a:lnTo>
                  <a:lnTo>
                    <a:pt x="73" y="829"/>
                  </a:lnTo>
                  <a:lnTo>
                    <a:pt x="58" y="827"/>
                  </a:lnTo>
                  <a:lnTo>
                    <a:pt x="38" y="831"/>
                  </a:lnTo>
                  <a:lnTo>
                    <a:pt x="19" y="843"/>
                  </a:lnTo>
                  <a:lnTo>
                    <a:pt x="6" y="864"/>
                  </a:lnTo>
                  <a:lnTo>
                    <a:pt x="0" y="890"/>
                  </a:lnTo>
                  <a:lnTo>
                    <a:pt x="8" y="922"/>
                  </a:lnTo>
                  <a:lnTo>
                    <a:pt x="29" y="945"/>
                  </a:lnTo>
                  <a:lnTo>
                    <a:pt x="58" y="959"/>
                  </a:lnTo>
                  <a:lnTo>
                    <a:pt x="90" y="963"/>
                  </a:lnTo>
                  <a:lnTo>
                    <a:pt x="131" y="953"/>
                  </a:lnTo>
                  <a:lnTo>
                    <a:pt x="164" y="927"/>
                  </a:lnTo>
                  <a:lnTo>
                    <a:pt x="191" y="894"/>
                  </a:lnTo>
                  <a:lnTo>
                    <a:pt x="209" y="861"/>
                  </a:lnTo>
                  <a:lnTo>
                    <a:pt x="233" y="802"/>
                  </a:lnTo>
                  <a:lnTo>
                    <a:pt x="251" y="737"/>
                  </a:lnTo>
                  <a:lnTo>
                    <a:pt x="264" y="684"/>
                  </a:lnTo>
                  <a:lnTo>
                    <a:pt x="269" y="658"/>
                  </a:lnTo>
                  <a:lnTo>
                    <a:pt x="332" y="3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 noChangeAspect="1" noEditPoints="1"/>
            </p:cNvSpPr>
            <p:nvPr/>
          </p:nvSpPr>
          <p:spPr bwMode="auto">
            <a:xfrm>
              <a:off x="929" y="1262"/>
              <a:ext cx="704" cy="248"/>
            </a:xfrm>
            <a:custGeom>
              <a:avLst/>
              <a:gdLst>
                <a:gd name="T0" fmla="*/ 668 w 704"/>
                <a:gd name="T1" fmla="*/ 43 h 248"/>
                <a:gd name="T2" fmla="*/ 680 w 704"/>
                <a:gd name="T3" fmla="*/ 43 h 248"/>
                <a:gd name="T4" fmla="*/ 692 w 704"/>
                <a:gd name="T5" fmla="*/ 41 h 248"/>
                <a:gd name="T6" fmla="*/ 700 w 704"/>
                <a:gd name="T7" fmla="*/ 34 h 248"/>
                <a:gd name="T8" fmla="*/ 704 w 704"/>
                <a:gd name="T9" fmla="*/ 22 h 248"/>
                <a:gd name="T10" fmla="*/ 700 w 704"/>
                <a:gd name="T11" fmla="*/ 10 h 248"/>
                <a:gd name="T12" fmla="*/ 692 w 704"/>
                <a:gd name="T13" fmla="*/ 4 h 248"/>
                <a:gd name="T14" fmla="*/ 681 w 704"/>
                <a:gd name="T15" fmla="*/ 1 h 248"/>
                <a:gd name="T16" fmla="*/ 669 w 704"/>
                <a:gd name="T17" fmla="*/ 0 h 248"/>
                <a:gd name="T18" fmla="*/ 35 w 704"/>
                <a:gd name="T19" fmla="*/ 0 h 248"/>
                <a:gd name="T20" fmla="*/ 24 w 704"/>
                <a:gd name="T21" fmla="*/ 1 h 248"/>
                <a:gd name="T22" fmla="*/ 12 w 704"/>
                <a:gd name="T23" fmla="*/ 4 h 248"/>
                <a:gd name="T24" fmla="*/ 4 w 704"/>
                <a:gd name="T25" fmla="*/ 10 h 248"/>
                <a:gd name="T26" fmla="*/ 0 w 704"/>
                <a:gd name="T27" fmla="*/ 22 h 248"/>
                <a:gd name="T28" fmla="*/ 4 w 704"/>
                <a:gd name="T29" fmla="*/ 34 h 248"/>
                <a:gd name="T30" fmla="*/ 12 w 704"/>
                <a:gd name="T31" fmla="*/ 41 h 248"/>
                <a:gd name="T32" fmla="*/ 24 w 704"/>
                <a:gd name="T33" fmla="*/ 43 h 248"/>
                <a:gd name="T34" fmla="*/ 36 w 704"/>
                <a:gd name="T35" fmla="*/ 43 h 248"/>
                <a:gd name="T36" fmla="*/ 668 w 704"/>
                <a:gd name="T37" fmla="*/ 43 h 248"/>
                <a:gd name="T38" fmla="*/ 669 w 704"/>
                <a:gd name="T39" fmla="*/ 248 h 248"/>
                <a:gd name="T40" fmla="*/ 681 w 704"/>
                <a:gd name="T41" fmla="*/ 248 h 248"/>
                <a:gd name="T42" fmla="*/ 692 w 704"/>
                <a:gd name="T43" fmla="*/ 246 h 248"/>
                <a:gd name="T44" fmla="*/ 700 w 704"/>
                <a:gd name="T45" fmla="*/ 240 h 248"/>
                <a:gd name="T46" fmla="*/ 704 w 704"/>
                <a:gd name="T47" fmla="*/ 227 h 248"/>
                <a:gd name="T48" fmla="*/ 700 w 704"/>
                <a:gd name="T49" fmla="*/ 215 h 248"/>
                <a:gd name="T50" fmla="*/ 692 w 704"/>
                <a:gd name="T51" fmla="*/ 209 h 248"/>
                <a:gd name="T52" fmla="*/ 680 w 704"/>
                <a:gd name="T53" fmla="*/ 207 h 248"/>
                <a:gd name="T54" fmla="*/ 668 w 704"/>
                <a:gd name="T55" fmla="*/ 206 h 248"/>
                <a:gd name="T56" fmla="*/ 36 w 704"/>
                <a:gd name="T57" fmla="*/ 206 h 248"/>
                <a:gd name="T58" fmla="*/ 24 w 704"/>
                <a:gd name="T59" fmla="*/ 207 h 248"/>
                <a:gd name="T60" fmla="*/ 12 w 704"/>
                <a:gd name="T61" fmla="*/ 209 h 248"/>
                <a:gd name="T62" fmla="*/ 4 w 704"/>
                <a:gd name="T63" fmla="*/ 215 h 248"/>
                <a:gd name="T64" fmla="*/ 0 w 704"/>
                <a:gd name="T65" fmla="*/ 227 h 248"/>
                <a:gd name="T66" fmla="*/ 4 w 704"/>
                <a:gd name="T67" fmla="*/ 240 h 248"/>
                <a:gd name="T68" fmla="*/ 12 w 704"/>
                <a:gd name="T69" fmla="*/ 246 h 248"/>
                <a:gd name="T70" fmla="*/ 24 w 704"/>
                <a:gd name="T71" fmla="*/ 248 h 248"/>
                <a:gd name="T72" fmla="*/ 35 w 704"/>
                <a:gd name="T73" fmla="*/ 248 h 248"/>
                <a:gd name="T74" fmla="*/ 669 w 704"/>
                <a:gd name="T7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4" h="248">
                  <a:moveTo>
                    <a:pt x="668" y="43"/>
                  </a:moveTo>
                  <a:lnTo>
                    <a:pt x="680" y="43"/>
                  </a:lnTo>
                  <a:lnTo>
                    <a:pt x="692" y="41"/>
                  </a:lnTo>
                  <a:lnTo>
                    <a:pt x="700" y="34"/>
                  </a:lnTo>
                  <a:lnTo>
                    <a:pt x="704" y="22"/>
                  </a:lnTo>
                  <a:lnTo>
                    <a:pt x="700" y="10"/>
                  </a:lnTo>
                  <a:lnTo>
                    <a:pt x="692" y="4"/>
                  </a:lnTo>
                  <a:lnTo>
                    <a:pt x="681" y="1"/>
                  </a:lnTo>
                  <a:lnTo>
                    <a:pt x="669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2" y="4"/>
                  </a:lnTo>
                  <a:lnTo>
                    <a:pt x="4" y="10"/>
                  </a:lnTo>
                  <a:lnTo>
                    <a:pt x="0" y="22"/>
                  </a:lnTo>
                  <a:lnTo>
                    <a:pt x="4" y="34"/>
                  </a:lnTo>
                  <a:lnTo>
                    <a:pt x="12" y="41"/>
                  </a:lnTo>
                  <a:lnTo>
                    <a:pt x="24" y="43"/>
                  </a:lnTo>
                  <a:lnTo>
                    <a:pt x="36" y="43"/>
                  </a:lnTo>
                  <a:lnTo>
                    <a:pt x="668" y="43"/>
                  </a:lnTo>
                  <a:close/>
                  <a:moveTo>
                    <a:pt x="669" y="248"/>
                  </a:moveTo>
                  <a:lnTo>
                    <a:pt x="681" y="248"/>
                  </a:lnTo>
                  <a:lnTo>
                    <a:pt x="692" y="246"/>
                  </a:lnTo>
                  <a:lnTo>
                    <a:pt x="700" y="240"/>
                  </a:lnTo>
                  <a:lnTo>
                    <a:pt x="704" y="227"/>
                  </a:lnTo>
                  <a:lnTo>
                    <a:pt x="700" y="215"/>
                  </a:lnTo>
                  <a:lnTo>
                    <a:pt x="692" y="209"/>
                  </a:lnTo>
                  <a:lnTo>
                    <a:pt x="680" y="207"/>
                  </a:lnTo>
                  <a:lnTo>
                    <a:pt x="668" y="206"/>
                  </a:lnTo>
                  <a:lnTo>
                    <a:pt x="36" y="206"/>
                  </a:lnTo>
                  <a:lnTo>
                    <a:pt x="24" y="207"/>
                  </a:lnTo>
                  <a:lnTo>
                    <a:pt x="12" y="209"/>
                  </a:lnTo>
                  <a:lnTo>
                    <a:pt x="4" y="215"/>
                  </a:lnTo>
                  <a:lnTo>
                    <a:pt x="0" y="227"/>
                  </a:lnTo>
                  <a:lnTo>
                    <a:pt x="4" y="240"/>
                  </a:lnTo>
                  <a:lnTo>
                    <a:pt x="12" y="246"/>
                  </a:lnTo>
                  <a:lnTo>
                    <a:pt x="24" y="248"/>
                  </a:lnTo>
                  <a:lnTo>
                    <a:pt x="35" y="248"/>
                  </a:lnTo>
                  <a:lnTo>
                    <a:pt x="669" y="2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 noChangeAspect="1"/>
            </p:cNvSpPr>
            <p:nvPr/>
          </p:nvSpPr>
          <p:spPr bwMode="auto">
            <a:xfrm>
              <a:off x="2525" y="0"/>
              <a:ext cx="452" cy="334"/>
            </a:xfrm>
            <a:custGeom>
              <a:avLst/>
              <a:gdLst>
                <a:gd name="T0" fmla="*/ 51 w 452"/>
                <a:gd name="T1" fmla="*/ 298 h 334"/>
                <a:gd name="T2" fmla="*/ 56 w 452"/>
                <a:gd name="T3" fmla="*/ 329 h 334"/>
                <a:gd name="T4" fmla="*/ 91 w 452"/>
                <a:gd name="T5" fmla="*/ 329 h 334"/>
                <a:gd name="T6" fmla="*/ 108 w 452"/>
                <a:gd name="T7" fmla="*/ 298 h 334"/>
                <a:gd name="T8" fmla="*/ 123 w 452"/>
                <a:gd name="T9" fmla="*/ 240 h 334"/>
                <a:gd name="T10" fmla="*/ 144 w 452"/>
                <a:gd name="T11" fmla="*/ 156 h 334"/>
                <a:gd name="T12" fmla="*/ 155 w 452"/>
                <a:gd name="T13" fmla="*/ 122 h 334"/>
                <a:gd name="T14" fmla="*/ 175 w 452"/>
                <a:gd name="T15" fmla="*/ 89 h 334"/>
                <a:gd name="T16" fmla="*/ 218 w 452"/>
                <a:gd name="T17" fmla="*/ 44 h 334"/>
                <a:gd name="T18" fmla="*/ 286 w 452"/>
                <a:gd name="T19" fmla="*/ 21 h 334"/>
                <a:gd name="T20" fmla="*/ 324 w 452"/>
                <a:gd name="T21" fmla="*/ 41 h 334"/>
                <a:gd name="T22" fmla="*/ 330 w 452"/>
                <a:gd name="T23" fmla="*/ 72 h 334"/>
                <a:gd name="T24" fmla="*/ 313 w 452"/>
                <a:gd name="T25" fmla="*/ 157 h 334"/>
                <a:gd name="T26" fmla="*/ 286 w 452"/>
                <a:gd name="T27" fmla="*/ 231 h 334"/>
                <a:gd name="T28" fmla="*/ 275 w 452"/>
                <a:gd name="T29" fmla="*/ 271 h 334"/>
                <a:gd name="T30" fmla="*/ 296 w 452"/>
                <a:gd name="T31" fmla="*/ 317 h 334"/>
                <a:gd name="T32" fmla="*/ 346 w 452"/>
                <a:gd name="T33" fmla="*/ 334 h 334"/>
                <a:gd name="T34" fmla="*/ 394 w 452"/>
                <a:gd name="T35" fmla="*/ 318 h 334"/>
                <a:gd name="T36" fmla="*/ 426 w 452"/>
                <a:gd name="T37" fmla="*/ 282 h 334"/>
                <a:gd name="T38" fmla="*/ 446 w 452"/>
                <a:gd name="T39" fmla="*/ 243 h 334"/>
                <a:gd name="T40" fmla="*/ 452 w 452"/>
                <a:gd name="T41" fmla="*/ 221 h 334"/>
                <a:gd name="T42" fmla="*/ 440 w 452"/>
                <a:gd name="T43" fmla="*/ 211 h 334"/>
                <a:gd name="T44" fmla="*/ 426 w 452"/>
                <a:gd name="T45" fmla="*/ 224 h 334"/>
                <a:gd name="T46" fmla="*/ 392 w 452"/>
                <a:gd name="T47" fmla="*/ 291 h 334"/>
                <a:gd name="T48" fmla="*/ 348 w 452"/>
                <a:gd name="T49" fmla="*/ 314 h 334"/>
                <a:gd name="T50" fmla="*/ 329 w 452"/>
                <a:gd name="T51" fmla="*/ 288 h 334"/>
                <a:gd name="T52" fmla="*/ 333 w 452"/>
                <a:gd name="T53" fmla="*/ 264 h 334"/>
                <a:gd name="T54" fmla="*/ 346 w 452"/>
                <a:gd name="T55" fmla="*/ 227 h 334"/>
                <a:gd name="T56" fmla="*/ 369 w 452"/>
                <a:gd name="T57" fmla="*/ 163 h 334"/>
                <a:gd name="T58" fmla="*/ 385 w 452"/>
                <a:gd name="T59" fmla="*/ 85 h 334"/>
                <a:gd name="T60" fmla="*/ 376 w 452"/>
                <a:gd name="T61" fmla="*/ 41 h 334"/>
                <a:gd name="T62" fmla="*/ 352 w 452"/>
                <a:gd name="T63" fmla="*/ 15 h 334"/>
                <a:gd name="T64" fmla="*/ 321 w 452"/>
                <a:gd name="T65" fmla="*/ 3 h 334"/>
                <a:gd name="T66" fmla="*/ 289 w 452"/>
                <a:gd name="T67" fmla="*/ 0 h 334"/>
                <a:gd name="T68" fmla="*/ 212 w 452"/>
                <a:gd name="T69" fmla="*/ 22 h 334"/>
                <a:gd name="T70" fmla="*/ 164 w 452"/>
                <a:gd name="T71" fmla="*/ 67 h 334"/>
                <a:gd name="T72" fmla="*/ 134 w 452"/>
                <a:gd name="T73" fmla="*/ 14 h 334"/>
                <a:gd name="T74" fmla="*/ 85 w 452"/>
                <a:gd name="T75" fmla="*/ 0 h 334"/>
                <a:gd name="T76" fmla="*/ 47 w 452"/>
                <a:gd name="T77" fmla="*/ 14 h 334"/>
                <a:gd name="T78" fmla="*/ 26 w 452"/>
                <a:gd name="T79" fmla="*/ 40 h 334"/>
                <a:gd name="T80" fmla="*/ 7 w 452"/>
                <a:gd name="T81" fmla="*/ 86 h 334"/>
                <a:gd name="T82" fmla="*/ 0 w 452"/>
                <a:gd name="T83" fmla="*/ 113 h 334"/>
                <a:gd name="T84" fmla="*/ 12 w 452"/>
                <a:gd name="T85" fmla="*/ 123 h 334"/>
                <a:gd name="T86" fmla="*/ 22 w 452"/>
                <a:gd name="T87" fmla="*/ 120 h 334"/>
                <a:gd name="T88" fmla="*/ 28 w 452"/>
                <a:gd name="T89" fmla="*/ 101 h 334"/>
                <a:gd name="T90" fmla="*/ 49 w 452"/>
                <a:gd name="T91" fmla="*/ 44 h 334"/>
                <a:gd name="T92" fmla="*/ 82 w 452"/>
                <a:gd name="T93" fmla="*/ 21 h 334"/>
                <a:gd name="T94" fmla="*/ 102 w 452"/>
                <a:gd name="T95" fmla="*/ 31 h 334"/>
                <a:gd name="T96" fmla="*/ 107 w 452"/>
                <a:gd name="T97" fmla="*/ 57 h 334"/>
                <a:gd name="T98" fmla="*/ 95 w 452"/>
                <a:gd name="T99" fmla="*/ 119 h 334"/>
                <a:gd name="T100" fmla="*/ 79 w 452"/>
                <a:gd name="T101" fmla="*/ 18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334">
                  <a:moveTo>
                    <a:pt x="55" y="280"/>
                  </a:moveTo>
                  <a:lnTo>
                    <a:pt x="51" y="298"/>
                  </a:lnTo>
                  <a:lnTo>
                    <a:pt x="48" y="311"/>
                  </a:lnTo>
                  <a:lnTo>
                    <a:pt x="56" y="329"/>
                  </a:lnTo>
                  <a:lnTo>
                    <a:pt x="73" y="334"/>
                  </a:lnTo>
                  <a:lnTo>
                    <a:pt x="91" y="329"/>
                  </a:lnTo>
                  <a:lnTo>
                    <a:pt x="102" y="318"/>
                  </a:lnTo>
                  <a:lnTo>
                    <a:pt x="108" y="298"/>
                  </a:lnTo>
                  <a:lnTo>
                    <a:pt x="115" y="272"/>
                  </a:lnTo>
                  <a:lnTo>
                    <a:pt x="123" y="240"/>
                  </a:lnTo>
                  <a:lnTo>
                    <a:pt x="132" y="205"/>
                  </a:lnTo>
                  <a:lnTo>
                    <a:pt x="144" y="156"/>
                  </a:lnTo>
                  <a:lnTo>
                    <a:pt x="149" y="137"/>
                  </a:lnTo>
                  <a:lnTo>
                    <a:pt x="155" y="122"/>
                  </a:lnTo>
                  <a:lnTo>
                    <a:pt x="162" y="108"/>
                  </a:lnTo>
                  <a:lnTo>
                    <a:pt x="175" y="89"/>
                  </a:lnTo>
                  <a:lnTo>
                    <a:pt x="193" y="66"/>
                  </a:lnTo>
                  <a:lnTo>
                    <a:pt x="218" y="44"/>
                  </a:lnTo>
                  <a:lnTo>
                    <a:pt x="248" y="27"/>
                  </a:lnTo>
                  <a:lnTo>
                    <a:pt x="286" y="21"/>
                  </a:lnTo>
                  <a:lnTo>
                    <a:pt x="311" y="27"/>
                  </a:lnTo>
                  <a:lnTo>
                    <a:pt x="324" y="41"/>
                  </a:lnTo>
                  <a:lnTo>
                    <a:pt x="329" y="58"/>
                  </a:lnTo>
                  <a:lnTo>
                    <a:pt x="330" y="72"/>
                  </a:lnTo>
                  <a:lnTo>
                    <a:pt x="325" y="111"/>
                  </a:lnTo>
                  <a:lnTo>
                    <a:pt x="313" y="157"/>
                  </a:lnTo>
                  <a:lnTo>
                    <a:pt x="298" y="199"/>
                  </a:lnTo>
                  <a:lnTo>
                    <a:pt x="286" y="231"/>
                  </a:lnTo>
                  <a:lnTo>
                    <a:pt x="278" y="254"/>
                  </a:lnTo>
                  <a:lnTo>
                    <a:pt x="275" y="271"/>
                  </a:lnTo>
                  <a:lnTo>
                    <a:pt x="281" y="297"/>
                  </a:lnTo>
                  <a:lnTo>
                    <a:pt x="296" y="317"/>
                  </a:lnTo>
                  <a:lnTo>
                    <a:pt x="319" y="330"/>
                  </a:lnTo>
                  <a:lnTo>
                    <a:pt x="346" y="334"/>
                  </a:lnTo>
                  <a:lnTo>
                    <a:pt x="371" y="330"/>
                  </a:lnTo>
                  <a:lnTo>
                    <a:pt x="394" y="318"/>
                  </a:lnTo>
                  <a:lnTo>
                    <a:pt x="412" y="301"/>
                  </a:lnTo>
                  <a:lnTo>
                    <a:pt x="426" y="282"/>
                  </a:lnTo>
                  <a:lnTo>
                    <a:pt x="438" y="261"/>
                  </a:lnTo>
                  <a:lnTo>
                    <a:pt x="446" y="243"/>
                  </a:lnTo>
                  <a:lnTo>
                    <a:pt x="451" y="229"/>
                  </a:lnTo>
                  <a:lnTo>
                    <a:pt x="452" y="221"/>
                  </a:lnTo>
                  <a:lnTo>
                    <a:pt x="447" y="212"/>
                  </a:lnTo>
                  <a:lnTo>
                    <a:pt x="440" y="211"/>
                  </a:lnTo>
                  <a:lnTo>
                    <a:pt x="430" y="214"/>
                  </a:lnTo>
                  <a:lnTo>
                    <a:pt x="426" y="224"/>
                  </a:lnTo>
                  <a:lnTo>
                    <a:pt x="411" y="263"/>
                  </a:lnTo>
                  <a:lnTo>
                    <a:pt x="392" y="291"/>
                  </a:lnTo>
                  <a:lnTo>
                    <a:pt x="370" y="308"/>
                  </a:lnTo>
                  <a:lnTo>
                    <a:pt x="348" y="314"/>
                  </a:lnTo>
                  <a:lnTo>
                    <a:pt x="333" y="307"/>
                  </a:lnTo>
                  <a:lnTo>
                    <a:pt x="329" y="288"/>
                  </a:lnTo>
                  <a:lnTo>
                    <a:pt x="330" y="276"/>
                  </a:lnTo>
                  <a:lnTo>
                    <a:pt x="333" y="264"/>
                  </a:lnTo>
                  <a:lnTo>
                    <a:pt x="338" y="249"/>
                  </a:lnTo>
                  <a:lnTo>
                    <a:pt x="346" y="227"/>
                  </a:lnTo>
                  <a:lnTo>
                    <a:pt x="356" y="201"/>
                  </a:lnTo>
                  <a:lnTo>
                    <a:pt x="369" y="163"/>
                  </a:lnTo>
                  <a:lnTo>
                    <a:pt x="380" y="121"/>
                  </a:lnTo>
                  <a:lnTo>
                    <a:pt x="385" y="85"/>
                  </a:lnTo>
                  <a:lnTo>
                    <a:pt x="383" y="60"/>
                  </a:lnTo>
                  <a:lnTo>
                    <a:pt x="376" y="41"/>
                  </a:lnTo>
                  <a:lnTo>
                    <a:pt x="365" y="26"/>
                  </a:lnTo>
                  <a:lnTo>
                    <a:pt x="352" y="15"/>
                  </a:lnTo>
                  <a:lnTo>
                    <a:pt x="337" y="8"/>
                  </a:lnTo>
                  <a:lnTo>
                    <a:pt x="321" y="3"/>
                  </a:lnTo>
                  <a:lnTo>
                    <a:pt x="305" y="1"/>
                  </a:lnTo>
                  <a:lnTo>
                    <a:pt x="289" y="0"/>
                  </a:lnTo>
                  <a:lnTo>
                    <a:pt x="247" y="6"/>
                  </a:lnTo>
                  <a:lnTo>
                    <a:pt x="212" y="22"/>
                  </a:lnTo>
                  <a:lnTo>
                    <a:pt x="184" y="44"/>
                  </a:lnTo>
                  <a:lnTo>
                    <a:pt x="164" y="67"/>
                  </a:lnTo>
                  <a:lnTo>
                    <a:pt x="154" y="35"/>
                  </a:lnTo>
                  <a:lnTo>
                    <a:pt x="134" y="14"/>
                  </a:lnTo>
                  <a:lnTo>
                    <a:pt x="109" y="3"/>
                  </a:lnTo>
                  <a:lnTo>
                    <a:pt x="85" y="0"/>
                  </a:lnTo>
                  <a:lnTo>
                    <a:pt x="64" y="4"/>
                  </a:lnTo>
                  <a:lnTo>
                    <a:pt x="47" y="14"/>
                  </a:lnTo>
                  <a:lnTo>
                    <a:pt x="35" y="26"/>
                  </a:lnTo>
                  <a:lnTo>
                    <a:pt x="26" y="40"/>
                  </a:lnTo>
                  <a:lnTo>
                    <a:pt x="15" y="62"/>
                  </a:lnTo>
                  <a:lnTo>
                    <a:pt x="7" y="86"/>
                  </a:lnTo>
                  <a:lnTo>
                    <a:pt x="2" y="104"/>
                  </a:lnTo>
                  <a:lnTo>
                    <a:pt x="0" y="113"/>
                  </a:lnTo>
                  <a:lnTo>
                    <a:pt x="5" y="122"/>
                  </a:lnTo>
                  <a:lnTo>
                    <a:pt x="12" y="123"/>
                  </a:lnTo>
                  <a:lnTo>
                    <a:pt x="18" y="123"/>
                  </a:lnTo>
                  <a:lnTo>
                    <a:pt x="22" y="120"/>
                  </a:lnTo>
                  <a:lnTo>
                    <a:pt x="25" y="112"/>
                  </a:lnTo>
                  <a:lnTo>
                    <a:pt x="28" y="101"/>
                  </a:lnTo>
                  <a:lnTo>
                    <a:pt x="37" y="70"/>
                  </a:lnTo>
                  <a:lnTo>
                    <a:pt x="49" y="44"/>
                  </a:lnTo>
                  <a:lnTo>
                    <a:pt x="63" y="27"/>
                  </a:lnTo>
                  <a:lnTo>
                    <a:pt x="82" y="21"/>
                  </a:lnTo>
                  <a:lnTo>
                    <a:pt x="95" y="23"/>
                  </a:lnTo>
                  <a:lnTo>
                    <a:pt x="102" y="31"/>
                  </a:lnTo>
                  <a:lnTo>
                    <a:pt x="106" y="43"/>
                  </a:lnTo>
                  <a:lnTo>
                    <a:pt x="107" y="57"/>
                  </a:lnTo>
                  <a:lnTo>
                    <a:pt x="103" y="86"/>
                  </a:lnTo>
                  <a:lnTo>
                    <a:pt x="95" y="119"/>
                  </a:lnTo>
                  <a:lnTo>
                    <a:pt x="87" y="154"/>
                  </a:lnTo>
                  <a:lnTo>
                    <a:pt x="79" y="185"/>
                  </a:lnTo>
                  <a:lnTo>
                    <a:pt x="55" y="2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/>
            <p:cNvSpPr>
              <a:spLocks noChangeAspect="1"/>
            </p:cNvSpPr>
            <p:nvPr/>
          </p:nvSpPr>
          <p:spPr bwMode="auto">
            <a:xfrm>
              <a:off x="2046" y="645"/>
              <a:ext cx="1408" cy="1482"/>
            </a:xfrm>
            <a:custGeom>
              <a:avLst/>
              <a:gdLst>
                <a:gd name="T0" fmla="*/ 1280 w 1408"/>
                <a:gd name="T1" fmla="*/ 1482 h 1482"/>
                <a:gd name="T2" fmla="*/ 1408 w 1408"/>
                <a:gd name="T3" fmla="*/ 1143 h 1482"/>
                <a:gd name="T4" fmla="*/ 1381 w 1408"/>
                <a:gd name="T5" fmla="*/ 1143 h 1482"/>
                <a:gd name="T6" fmla="*/ 1338 w 1408"/>
                <a:gd name="T7" fmla="*/ 1219 h 1482"/>
                <a:gd name="T8" fmla="*/ 1274 w 1408"/>
                <a:gd name="T9" fmla="*/ 1280 h 1482"/>
                <a:gd name="T10" fmla="*/ 1195 w 1408"/>
                <a:gd name="T11" fmla="*/ 1326 h 1482"/>
                <a:gd name="T12" fmla="*/ 1106 w 1408"/>
                <a:gd name="T13" fmla="*/ 1358 h 1482"/>
                <a:gd name="T14" fmla="*/ 1074 w 1408"/>
                <a:gd name="T15" fmla="*/ 1365 h 1482"/>
                <a:gd name="T16" fmla="*/ 1010 w 1408"/>
                <a:gd name="T17" fmla="*/ 1376 h 1482"/>
                <a:gd name="T18" fmla="*/ 911 w 1408"/>
                <a:gd name="T19" fmla="*/ 1386 h 1482"/>
                <a:gd name="T20" fmla="*/ 777 w 1408"/>
                <a:gd name="T21" fmla="*/ 1391 h 1482"/>
                <a:gd name="T22" fmla="*/ 140 w 1408"/>
                <a:gd name="T23" fmla="*/ 1391 h 1482"/>
                <a:gd name="T24" fmla="*/ 678 w 1408"/>
                <a:gd name="T25" fmla="*/ 758 h 1482"/>
                <a:gd name="T26" fmla="*/ 685 w 1408"/>
                <a:gd name="T27" fmla="*/ 748 h 1482"/>
                <a:gd name="T28" fmla="*/ 687 w 1408"/>
                <a:gd name="T29" fmla="*/ 741 h 1482"/>
                <a:gd name="T30" fmla="*/ 686 w 1408"/>
                <a:gd name="T31" fmla="*/ 737 h 1482"/>
                <a:gd name="T32" fmla="*/ 680 w 1408"/>
                <a:gd name="T33" fmla="*/ 725 h 1482"/>
                <a:gd name="T34" fmla="*/ 187 w 1408"/>
                <a:gd name="T35" fmla="*/ 51 h 1482"/>
                <a:gd name="T36" fmla="*/ 767 w 1408"/>
                <a:gd name="T37" fmla="*/ 51 h 1482"/>
                <a:gd name="T38" fmla="*/ 864 w 1408"/>
                <a:gd name="T39" fmla="*/ 53 h 1482"/>
                <a:gd name="T40" fmla="*/ 940 w 1408"/>
                <a:gd name="T41" fmla="*/ 58 h 1482"/>
                <a:gd name="T42" fmla="*/ 991 w 1408"/>
                <a:gd name="T43" fmla="*/ 64 h 1482"/>
                <a:gd name="T44" fmla="*/ 1014 w 1408"/>
                <a:gd name="T45" fmla="*/ 67 h 1482"/>
                <a:gd name="T46" fmla="*/ 1063 w 1408"/>
                <a:gd name="T47" fmla="*/ 76 h 1482"/>
                <a:gd name="T48" fmla="*/ 1121 w 1408"/>
                <a:gd name="T49" fmla="*/ 91 h 1482"/>
                <a:gd name="T50" fmla="*/ 1183 w 1408"/>
                <a:gd name="T51" fmla="*/ 113 h 1482"/>
                <a:gd name="T52" fmla="*/ 1247 w 1408"/>
                <a:gd name="T53" fmla="*/ 147 h 1482"/>
                <a:gd name="T54" fmla="*/ 1274 w 1408"/>
                <a:gd name="T55" fmla="*/ 166 h 1482"/>
                <a:gd name="T56" fmla="*/ 1311 w 1408"/>
                <a:gd name="T57" fmla="*/ 196 h 1482"/>
                <a:gd name="T58" fmla="*/ 1349 w 1408"/>
                <a:gd name="T59" fmla="*/ 240 h 1482"/>
                <a:gd name="T60" fmla="*/ 1381 w 1408"/>
                <a:gd name="T61" fmla="*/ 297 h 1482"/>
                <a:gd name="T62" fmla="*/ 1408 w 1408"/>
                <a:gd name="T63" fmla="*/ 297 h 1482"/>
                <a:gd name="T64" fmla="*/ 1280 w 1408"/>
                <a:gd name="T65" fmla="*/ 0 h 1482"/>
                <a:gd name="T66" fmla="*/ 30 w 1408"/>
                <a:gd name="T67" fmla="*/ 0 h 1482"/>
                <a:gd name="T68" fmla="*/ 16 w 1408"/>
                <a:gd name="T69" fmla="*/ 0 h 1482"/>
                <a:gd name="T70" fmla="*/ 8 w 1408"/>
                <a:gd name="T71" fmla="*/ 1 h 1482"/>
                <a:gd name="T72" fmla="*/ 4 w 1408"/>
                <a:gd name="T73" fmla="*/ 3 h 1482"/>
                <a:gd name="T74" fmla="*/ 1 w 1408"/>
                <a:gd name="T75" fmla="*/ 7 h 1482"/>
                <a:gd name="T76" fmla="*/ 1 w 1408"/>
                <a:gd name="T77" fmla="*/ 21 h 1482"/>
                <a:gd name="T78" fmla="*/ 0 w 1408"/>
                <a:gd name="T79" fmla="*/ 42 h 1482"/>
                <a:gd name="T80" fmla="*/ 559 w 1408"/>
                <a:gd name="T81" fmla="*/ 809 h 1482"/>
                <a:gd name="T82" fmla="*/ 12 w 1408"/>
                <a:gd name="T83" fmla="*/ 1452 h 1482"/>
                <a:gd name="T84" fmla="*/ 3 w 1408"/>
                <a:gd name="T85" fmla="*/ 1466 h 1482"/>
                <a:gd name="T86" fmla="*/ 1 w 1408"/>
                <a:gd name="T87" fmla="*/ 1471 h 1482"/>
                <a:gd name="T88" fmla="*/ 8 w 1408"/>
                <a:gd name="T89" fmla="*/ 1481 h 1482"/>
                <a:gd name="T90" fmla="*/ 30 w 1408"/>
                <a:gd name="T91" fmla="*/ 1482 h 1482"/>
                <a:gd name="T92" fmla="*/ 1280 w 1408"/>
                <a:gd name="T9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8" h="1482">
                  <a:moveTo>
                    <a:pt x="1280" y="1482"/>
                  </a:moveTo>
                  <a:lnTo>
                    <a:pt x="1408" y="1143"/>
                  </a:lnTo>
                  <a:lnTo>
                    <a:pt x="1381" y="1143"/>
                  </a:lnTo>
                  <a:lnTo>
                    <a:pt x="1338" y="1219"/>
                  </a:lnTo>
                  <a:lnTo>
                    <a:pt x="1274" y="1280"/>
                  </a:lnTo>
                  <a:lnTo>
                    <a:pt x="1195" y="1326"/>
                  </a:lnTo>
                  <a:lnTo>
                    <a:pt x="1106" y="1358"/>
                  </a:lnTo>
                  <a:lnTo>
                    <a:pt x="1074" y="1365"/>
                  </a:lnTo>
                  <a:lnTo>
                    <a:pt x="1010" y="1376"/>
                  </a:lnTo>
                  <a:lnTo>
                    <a:pt x="911" y="1386"/>
                  </a:lnTo>
                  <a:lnTo>
                    <a:pt x="777" y="1391"/>
                  </a:lnTo>
                  <a:lnTo>
                    <a:pt x="140" y="1391"/>
                  </a:lnTo>
                  <a:lnTo>
                    <a:pt x="678" y="758"/>
                  </a:lnTo>
                  <a:lnTo>
                    <a:pt x="685" y="748"/>
                  </a:lnTo>
                  <a:lnTo>
                    <a:pt x="687" y="741"/>
                  </a:lnTo>
                  <a:lnTo>
                    <a:pt x="686" y="737"/>
                  </a:lnTo>
                  <a:lnTo>
                    <a:pt x="680" y="725"/>
                  </a:lnTo>
                  <a:lnTo>
                    <a:pt x="187" y="51"/>
                  </a:lnTo>
                  <a:lnTo>
                    <a:pt x="767" y="51"/>
                  </a:lnTo>
                  <a:lnTo>
                    <a:pt x="864" y="53"/>
                  </a:lnTo>
                  <a:lnTo>
                    <a:pt x="940" y="58"/>
                  </a:lnTo>
                  <a:lnTo>
                    <a:pt x="991" y="64"/>
                  </a:lnTo>
                  <a:lnTo>
                    <a:pt x="1014" y="67"/>
                  </a:lnTo>
                  <a:lnTo>
                    <a:pt x="1063" y="76"/>
                  </a:lnTo>
                  <a:lnTo>
                    <a:pt x="1121" y="91"/>
                  </a:lnTo>
                  <a:lnTo>
                    <a:pt x="1183" y="113"/>
                  </a:lnTo>
                  <a:lnTo>
                    <a:pt x="1247" y="147"/>
                  </a:lnTo>
                  <a:lnTo>
                    <a:pt x="1274" y="166"/>
                  </a:lnTo>
                  <a:lnTo>
                    <a:pt x="1311" y="196"/>
                  </a:lnTo>
                  <a:lnTo>
                    <a:pt x="1349" y="240"/>
                  </a:lnTo>
                  <a:lnTo>
                    <a:pt x="1381" y="297"/>
                  </a:lnTo>
                  <a:lnTo>
                    <a:pt x="1408" y="297"/>
                  </a:lnTo>
                  <a:lnTo>
                    <a:pt x="128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1" y="21"/>
                  </a:lnTo>
                  <a:lnTo>
                    <a:pt x="0" y="42"/>
                  </a:lnTo>
                  <a:lnTo>
                    <a:pt x="559" y="809"/>
                  </a:lnTo>
                  <a:lnTo>
                    <a:pt x="12" y="1452"/>
                  </a:lnTo>
                  <a:lnTo>
                    <a:pt x="3" y="1466"/>
                  </a:lnTo>
                  <a:lnTo>
                    <a:pt x="1" y="1471"/>
                  </a:lnTo>
                  <a:lnTo>
                    <a:pt x="8" y="1481"/>
                  </a:lnTo>
                  <a:lnTo>
                    <a:pt x="30" y="1482"/>
                  </a:lnTo>
                  <a:lnTo>
                    <a:pt x="1280" y="14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 noChangeAspect="1" noEditPoints="1"/>
            </p:cNvSpPr>
            <p:nvPr/>
          </p:nvSpPr>
          <p:spPr bwMode="auto">
            <a:xfrm>
              <a:off x="2101" y="2410"/>
              <a:ext cx="224" cy="500"/>
            </a:xfrm>
            <a:custGeom>
              <a:avLst/>
              <a:gdLst>
                <a:gd name="T0" fmla="*/ 203 w 224"/>
                <a:gd name="T1" fmla="*/ 19 h 500"/>
                <a:gd name="T2" fmla="*/ 189 w 224"/>
                <a:gd name="T3" fmla="*/ 4 h 500"/>
                <a:gd name="T4" fmla="*/ 161 w 224"/>
                <a:gd name="T5" fmla="*/ 4 h 500"/>
                <a:gd name="T6" fmla="*/ 137 w 224"/>
                <a:gd name="T7" fmla="*/ 26 h 500"/>
                <a:gd name="T8" fmla="*/ 141 w 224"/>
                <a:gd name="T9" fmla="*/ 60 h 500"/>
                <a:gd name="T10" fmla="*/ 179 w 224"/>
                <a:gd name="T11" fmla="*/ 66 h 500"/>
                <a:gd name="T12" fmla="*/ 201 w 224"/>
                <a:gd name="T13" fmla="*/ 44 h 500"/>
                <a:gd name="T14" fmla="*/ 54 w 224"/>
                <a:gd name="T15" fmla="*/ 406 h 500"/>
                <a:gd name="T16" fmla="*/ 47 w 224"/>
                <a:gd name="T17" fmla="*/ 437 h 500"/>
                <a:gd name="T18" fmla="*/ 67 w 224"/>
                <a:gd name="T19" fmla="*/ 481 h 500"/>
                <a:gd name="T20" fmla="*/ 118 w 224"/>
                <a:gd name="T21" fmla="*/ 500 h 500"/>
                <a:gd name="T22" fmla="*/ 166 w 224"/>
                <a:gd name="T23" fmla="*/ 484 h 500"/>
                <a:gd name="T24" fmla="*/ 198 w 224"/>
                <a:gd name="T25" fmla="*/ 447 h 500"/>
                <a:gd name="T26" fmla="*/ 218 w 224"/>
                <a:gd name="T27" fmla="*/ 409 h 500"/>
                <a:gd name="T28" fmla="*/ 224 w 224"/>
                <a:gd name="T29" fmla="*/ 387 h 500"/>
                <a:gd name="T30" fmla="*/ 212 w 224"/>
                <a:gd name="T31" fmla="*/ 377 h 500"/>
                <a:gd name="T32" fmla="*/ 198 w 224"/>
                <a:gd name="T33" fmla="*/ 390 h 500"/>
                <a:gd name="T34" fmla="*/ 164 w 224"/>
                <a:gd name="T35" fmla="*/ 456 h 500"/>
                <a:gd name="T36" fmla="*/ 120 w 224"/>
                <a:gd name="T37" fmla="*/ 479 h 500"/>
                <a:gd name="T38" fmla="*/ 101 w 224"/>
                <a:gd name="T39" fmla="*/ 453 h 500"/>
                <a:gd name="T40" fmla="*/ 113 w 224"/>
                <a:gd name="T41" fmla="*/ 406 h 500"/>
                <a:gd name="T42" fmla="*/ 145 w 224"/>
                <a:gd name="T43" fmla="*/ 325 h 500"/>
                <a:gd name="T44" fmla="*/ 167 w 224"/>
                <a:gd name="T45" fmla="*/ 268 h 500"/>
                <a:gd name="T46" fmla="*/ 178 w 224"/>
                <a:gd name="T47" fmla="*/ 228 h 500"/>
                <a:gd name="T48" fmla="*/ 157 w 224"/>
                <a:gd name="T49" fmla="*/ 184 h 500"/>
                <a:gd name="T50" fmla="*/ 107 w 224"/>
                <a:gd name="T51" fmla="*/ 165 h 500"/>
                <a:gd name="T52" fmla="*/ 59 w 224"/>
                <a:gd name="T53" fmla="*/ 181 h 500"/>
                <a:gd name="T54" fmla="*/ 26 w 224"/>
                <a:gd name="T55" fmla="*/ 217 h 500"/>
                <a:gd name="T56" fmla="*/ 6 w 224"/>
                <a:gd name="T57" fmla="*/ 256 h 500"/>
                <a:gd name="T58" fmla="*/ 0 w 224"/>
                <a:gd name="T59" fmla="*/ 279 h 500"/>
                <a:gd name="T60" fmla="*/ 12 w 224"/>
                <a:gd name="T61" fmla="*/ 288 h 500"/>
                <a:gd name="T62" fmla="*/ 25 w 224"/>
                <a:gd name="T63" fmla="*/ 277 h 500"/>
                <a:gd name="T64" fmla="*/ 62 w 224"/>
                <a:gd name="T65" fmla="*/ 207 h 500"/>
                <a:gd name="T66" fmla="*/ 105 w 224"/>
                <a:gd name="T67" fmla="*/ 186 h 500"/>
                <a:gd name="T68" fmla="*/ 124 w 224"/>
                <a:gd name="T69" fmla="*/ 212 h 500"/>
                <a:gd name="T70" fmla="*/ 119 w 224"/>
                <a:gd name="T71" fmla="*/ 238 h 500"/>
                <a:gd name="T72" fmla="*/ 100 w 224"/>
                <a:gd name="T73" fmla="*/ 28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" h="500">
                  <a:moveTo>
                    <a:pt x="205" y="29"/>
                  </a:moveTo>
                  <a:lnTo>
                    <a:pt x="203" y="19"/>
                  </a:lnTo>
                  <a:lnTo>
                    <a:pt x="198" y="10"/>
                  </a:lnTo>
                  <a:lnTo>
                    <a:pt x="189" y="4"/>
                  </a:lnTo>
                  <a:lnTo>
                    <a:pt x="175" y="0"/>
                  </a:lnTo>
                  <a:lnTo>
                    <a:pt x="161" y="4"/>
                  </a:lnTo>
                  <a:lnTo>
                    <a:pt x="147" y="13"/>
                  </a:lnTo>
                  <a:lnTo>
                    <a:pt x="137" y="26"/>
                  </a:lnTo>
                  <a:lnTo>
                    <a:pt x="134" y="42"/>
                  </a:lnTo>
                  <a:lnTo>
                    <a:pt x="141" y="60"/>
                  </a:lnTo>
                  <a:lnTo>
                    <a:pt x="164" y="70"/>
                  </a:lnTo>
                  <a:lnTo>
                    <a:pt x="179" y="66"/>
                  </a:lnTo>
                  <a:lnTo>
                    <a:pt x="192" y="57"/>
                  </a:lnTo>
                  <a:lnTo>
                    <a:pt x="201" y="44"/>
                  </a:lnTo>
                  <a:lnTo>
                    <a:pt x="205" y="29"/>
                  </a:lnTo>
                  <a:close/>
                  <a:moveTo>
                    <a:pt x="54" y="406"/>
                  </a:moveTo>
                  <a:lnTo>
                    <a:pt x="49" y="420"/>
                  </a:lnTo>
                  <a:lnTo>
                    <a:pt x="47" y="437"/>
                  </a:lnTo>
                  <a:lnTo>
                    <a:pt x="52" y="461"/>
                  </a:lnTo>
                  <a:lnTo>
                    <a:pt x="67" y="481"/>
                  </a:lnTo>
                  <a:lnTo>
                    <a:pt x="89" y="495"/>
                  </a:lnTo>
                  <a:lnTo>
                    <a:pt x="118" y="500"/>
                  </a:lnTo>
                  <a:lnTo>
                    <a:pt x="143" y="495"/>
                  </a:lnTo>
                  <a:lnTo>
                    <a:pt x="166" y="484"/>
                  </a:lnTo>
                  <a:lnTo>
                    <a:pt x="184" y="467"/>
                  </a:lnTo>
                  <a:lnTo>
                    <a:pt x="198" y="447"/>
                  </a:lnTo>
                  <a:lnTo>
                    <a:pt x="210" y="427"/>
                  </a:lnTo>
                  <a:lnTo>
                    <a:pt x="218" y="409"/>
                  </a:lnTo>
                  <a:lnTo>
                    <a:pt x="223" y="394"/>
                  </a:lnTo>
                  <a:lnTo>
                    <a:pt x="224" y="387"/>
                  </a:lnTo>
                  <a:lnTo>
                    <a:pt x="219" y="378"/>
                  </a:lnTo>
                  <a:lnTo>
                    <a:pt x="212" y="377"/>
                  </a:lnTo>
                  <a:lnTo>
                    <a:pt x="203" y="380"/>
                  </a:lnTo>
                  <a:lnTo>
                    <a:pt x="198" y="390"/>
                  </a:lnTo>
                  <a:lnTo>
                    <a:pt x="183" y="429"/>
                  </a:lnTo>
                  <a:lnTo>
                    <a:pt x="164" y="456"/>
                  </a:lnTo>
                  <a:lnTo>
                    <a:pt x="142" y="473"/>
                  </a:lnTo>
                  <a:lnTo>
                    <a:pt x="120" y="479"/>
                  </a:lnTo>
                  <a:lnTo>
                    <a:pt x="105" y="472"/>
                  </a:lnTo>
                  <a:lnTo>
                    <a:pt x="101" y="453"/>
                  </a:lnTo>
                  <a:lnTo>
                    <a:pt x="104" y="429"/>
                  </a:lnTo>
                  <a:lnTo>
                    <a:pt x="113" y="406"/>
                  </a:lnTo>
                  <a:lnTo>
                    <a:pt x="137" y="346"/>
                  </a:lnTo>
                  <a:lnTo>
                    <a:pt x="145" y="325"/>
                  </a:lnTo>
                  <a:lnTo>
                    <a:pt x="156" y="296"/>
                  </a:lnTo>
                  <a:lnTo>
                    <a:pt x="167" y="268"/>
                  </a:lnTo>
                  <a:lnTo>
                    <a:pt x="173" y="252"/>
                  </a:lnTo>
                  <a:lnTo>
                    <a:pt x="178" y="228"/>
                  </a:lnTo>
                  <a:lnTo>
                    <a:pt x="172" y="204"/>
                  </a:lnTo>
                  <a:lnTo>
                    <a:pt x="157" y="184"/>
                  </a:lnTo>
                  <a:lnTo>
                    <a:pt x="135" y="170"/>
                  </a:lnTo>
                  <a:lnTo>
                    <a:pt x="107" y="165"/>
                  </a:lnTo>
                  <a:lnTo>
                    <a:pt x="82" y="170"/>
                  </a:lnTo>
                  <a:lnTo>
                    <a:pt x="59" y="181"/>
                  </a:lnTo>
                  <a:lnTo>
                    <a:pt x="41" y="198"/>
                  </a:lnTo>
                  <a:lnTo>
                    <a:pt x="26" y="217"/>
                  </a:lnTo>
                  <a:lnTo>
                    <a:pt x="14" y="237"/>
                  </a:lnTo>
                  <a:lnTo>
                    <a:pt x="6" y="256"/>
                  </a:lnTo>
                  <a:lnTo>
                    <a:pt x="1" y="270"/>
                  </a:lnTo>
                  <a:lnTo>
                    <a:pt x="0" y="279"/>
                  </a:lnTo>
                  <a:lnTo>
                    <a:pt x="5" y="287"/>
                  </a:lnTo>
                  <a:lnTo>
                    <a:pt x="12" y="288"/>
                  </a:lnTo>
                  <a:lnTo>
                    <a:pt x="22" y="286"/>
                  </a:lnTo>
                  <a:lnTo>
                    <a:pt x="25" y="277"/>
                  </a:lnTo>
                  <a:lnTo>
                    <a:pt x="42" y="236"/>
                  </a:lnTo>
                  <a:lnTo>
                    <a:pt x="62" y="207"/>
                  </a:lnTo>
                  <a:lnTo>
                    <a:pt x="84" y="191"/>
                  </a:lnTo>
                  <a:lnTo>
                    <a:pt x="105" y="186"/>
                  </a:lnTo>
                  <a:lnTo>
                    <a:pt x="119" y="191"/>
                  </a:lnTo>
                  <a:lnTo>
                    <a:pt x="124" y="212"/>
                  </a:lnTo>
                  <a:lnTo>
                    <a:pt x="123" y="224"/>
                  </a:lnTo>
                  <a:lnTo>
                    <a:pt x="119" y="238"/>
                  </a:lnTo>
                  <a:lnTo>
                    <a:pt x="112" y="258"/>
                  </a:lnTo>
                  <a:lnTo>
                    <a:pt x="100" y="286"/>
                  </a:lnTo>
                  <a:lnTo>
                    <a:pt x="54" y="4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 noChangeAspect="1" noEditPoints="1"/>
            </p:cNvSpPr>
            <p:nvPr/>
          </p:nvSpPr>
          <p:spPr bwMode="auto">
            <a:xfrm>
              <a:off x="2417" y="2617"/>
              <a:ext cx="545" cy="199"/>
            </a:xfrm>
            <a:custGeom>
              <a:avLst/>
              <a:gdLst>
                <a:gd name="T0" fmla="*/ 517 w 545"/>
                <a:gd name="T1" fmla="*/ 36 h 199"/>
                <a:gd name="T2" fmla="*/ 526 w 545"/>
                <a:gd name="T3" fmla="*/ 36 h 199"/>
                <a:gd name="T4" fmla="*/ 535 w 545"/>
                <a:gd name="T5" fmla="*/ 34 h 199"/>
                <a:gd name="T6" fmla="*/ 543 w 545"/>
                <a:gd name="T7" fmla="*/ 29 h 199"/>
                <a:gd name="T8" fmla="*/ 545 w 545"/>
                <a:gd name="T9" fmla="*/ 18 h 199"/>
                <a:gd name="T10" fmla="*/ 543 w 545"/>
                <a:gd name="T11" fmla="*/ 7 h 199"/>
                <a:gd name="T12" fmla="*/ 535 w 545"/>
                <a:gd name="T13" fmla="*/ 2 h 199"/>
                <a:gd name="T14" fmla="*/ 526 w 545"/>
                <a:gd name="T15" fmla="*/ 0 h 199"/>
                <a:gd name="T16" fmla="*/ 518 w 545"/>
                <a:gd name="T17" fmla="*/ 0 h 199"/>
                <a:gd name="T18" fmla="*/ 28 w 545"/>
                <a:gd name="T19" fmla="*/ 0 h 199"/>
                <a:gd name="T20" fmla="*/ 19 w 545"/>
                <a:gd name="T21" fmla="*/ 0 h 199"/>
                <a:gd name="T22" fmla="*/ 10 w 545"/>
                <a:gd name="T23" fmla="*/ 2 h 199"/>
                <a:gd name="T24" fmla="*/ 3 w 545"/>
                <a:gd name="T25" fmla="*/ 7 h 199"/>
                <a:gd name="T26" fmla="*/ 0 w 545"/>
                <a:gd name="T27" fmla="*/ 18 h 199"/>
                <a:gd name="T28" fmla="*/ 3 w 545"/>
                <a:gd name="T29" fmla="*/ 29 h 199"/>
                <a:gd name="T30" fmla="*/ 10 w 545"/>
                <a:gd name="T31" fmla="*/ 34 h 199"/>
                <a:gd name="T32" fmla="*/ 19 w 545"/>
                <a:gd name="T33" fmla="*/ 36 h 199"/>
                <a:gd name="T34" fmla="*/ 28 w 545"/>
                <a:gd name="T35" fmla="*/ 36 h 199"/>
                <a:gd name="T36" fmla="*/ 517 w 545"/>
                <a:gd name="T37" fmla="*/ 36 h 199"/>
                <a:gd name="T38" fmla="*/ 518 w 545"/>
                <a:gd name="T39" fmla="*/ 199 h 199"/>
                <a:gd name="T40" fmla="*/ 526 w 545"/>
                <a:gd name="T41" fmla="*/ 199 h 199"/>
                <a:gd name="T42" fmla="*/ 535 w 545"/>
                <a:gd name="T43" fmla="*/ 197 h 199"/>
                <a:gd name="T44" fmla="*/ 543 w 545"/>
                <a:gd name="T45" fmla="*/ 192 h 199"/>
                <a:gd name="T46" fmla="*/ 545 w 545"/>
                <a:gd name="T47" fmla="*/ 182 h 199"/>
                <a:gd name="T48" fmla="*/ 543 w 545"/>
                <a:gd name="T49" fmla="*/ 171 h 199"/>
                <a:gd name="T50" fmla="*/ 535 w 545"/>
                <a:gd name="T51" fmla="*/ 165 h 199"/>
                <a:gd name="T52" fmla="*/ 526 w 545"/>
                <a:gd name="T53" fmla="*/ 163 h 199"/>
                <a:gd name="T54" fmla="*/ 517 w 545"/>
                <a:gd name="T55" fmla="*/ 163 h 199"/>
                <a:gd name="T56" fmla="*/ 28 w 545"/>
                <a:gd name="T57" fmla="*/ 163 h 199"/>
                <a:gd name="T58" fmla="*/ 19 w 545"/>
                <a:gd name="T59" fmla="*/ 163 h 199"/>
                <a:gd name="T60" fmla="*/ 10 w 545"/>
                <a:gd name="T61" fmla="*/ 165 h 199"/>
                <a:gd name="T62" fmla="*/ 3 w 545"/>
                <a:gd name="T63" fmla="*/ 171 h 199"/>
                <a:gd name="T64" fmla="*/ 0 w 545"/>
                <a:gd name="T65" fmla="*/ 182 h 199"/>
                <a:gd name="T66" fmla="*/ 3 w 545"/>
                <a:gd name="T67" fmla="*/ 192 h 199"/>
                <a:gd name="T68" fmla="*/ 10 w 545"/>
                <a:gd name="T69" fmla="*/ 197 h 199"/>
                <a:gd name="T70" fmla="*/ 19 w 545"/>
                <a:gd name="T71" fmla="*/ 199 h 199"/>
                <a:gd name="T72" fmla="*/ 28 w 545"/>
                <a:gd name="T73" fmla="*/ 199 h 199"/>
                <a:gd name="T74" fmla="*/ 518 w 545"/>
                <a:gd name="T7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5" h="199">
                  <a:moveTo>
                    <a:pt x="517" y="36"/>
                  </a:moveTo>
                  <a:lnTo>
                    <a:pt x="526" y="36"/>
                  </a:lnTo>
                  <a:lnTo>
                    <a:pt x="535" y="34"/>
                  </a:lnTo>
                  <a:lnTo>
                    <a:pt x="543" y="29"/>
                  </a:lnTo>
                  <a:lnTo>
                    <a:pt x="545" y="18"/>
                  </a:lnTo>
                  <a:lnTo>
                    <a:pt x="543" y="7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1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0" y="18"/>
                  </a:lnTo>
                  <a:lnTo>
                    <a:pt x="3" y="29"/>
                  </a:lnTo>
                  <a:lnTo>
                    <a:pt x="10" y="34"/>
                  </a:lnTo>
                  <a:lnTo>
                    <a:pt x="19" y="36"/>
                  </a:lnTo>
                  <a:lnTo>
                    <a:pt x="28" y="36"/>
                  </a:lnTo>
                  <a:lnTo>
                    <a:pt x="517" y="36"/>
                  </a:lnTo>
                  <a:close/>
                  <a:moveTo>
                    <a:pt x="518" y="199"/>
                  </a:moveTo>
                  <a:lnTo>
                    <a:pt x="526" y="199"/>
                  </a:lnTo>
                  <a:lnTo>
                    <a:pt x="535" y="197"/>
                  </a:lnTo>
                  <a:lnTo>
                    <a:pt x="543" y="192"/>
                  </a:lnTo>
                  <a:lnTo>
                    <a:pt x="545" y="182"/>
                  </a:lnTo>
                  <a:lnTo>
                    <a:pt x="543" y="171"/>
                  </a:lnTo>
                  <a:lnTo>
                    <a:pt x="535" y="165"/>
                  </a:lnTo>
                  <a:lnTo>
                    <a:pt x="526" y="163"/>
                  </a:lnTo>
                  <a:lnTo>
                    <a:pt x="517" y="163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0" y="165"/>
                  </a:lnTo>
                  <a:lnTo>
                    <a:pt x="3" y="171"/>
                  </a:lnTo>
                  <a:lnTo>
                    <a:pt x="0" y="182"/>
                  </a:lnTo>
                  <a:lnTo>
                    <a:pt x="3" y="192"/>
                  </a:lnTo>
                  <a:lnTo>
                    <a:pt x="10" y="197"/>
                  </a:lnTo>
                  <a:lnTo>
                    <a:pt x="19" y="199"/>
                  </a:lnTo>
                  <a:lnTo>
                    <a:pt x="28" y="199"/>
                  </a:lnTo>
                  <a:lnTo>
                    <a:pt x="518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 noChangeAspect="1"/>
            </p:cNvSpPr>
            <p:nvPr/>
          </p:nvSpPr>
          <p:spPr bwMode="auto">
            <a:xfrm>
              <a:off x="3096" y="2410"/>
              <a:ext cx="269" cy="492"/>
            </a:xfrm>
            <a:custGeom>
              <a:avLst/>
              <a:gdLst>
                <a:gd name="T0" fmla="*/ 167 w 269"/>
                <a:gd name="T1" fmla="*/ 21 h 492"/>
                <a:gd name="T2" fmla="*/ 166 w 269"/>
                <a:gd name="T3" fmla="*/ 9 h 492"/>
                <a:gd name="T4" fmla="*/ 163 w 269"/>
                <a:gd name="T5" fmla="*/ 2 h 492"/>
                <a:gd name="T6" fmla="*/ 157 w 269"/>
                <a:gd name="T7" fmla="*/ 0 h 492"/>
                <a:gd name="T8" fmla="*/ 145 w 269"/>
                <a:gd name="T9" fmla="*/ 0 h 492"/>
                <a:gd name="T10" fmla="*/ 106 w 269"/>
                <a:gd name="T11" fmla="*/ 27 h 492"/>
                <a:gd name="T12" fmla="*/ 66 w 269"/>
                <a:gd name="T13" fmla="*/ 41 h 492"/>
                <a:gd name="T14" fmla="*/ 28 w 269"/>
                <a:gd name="T15" fmla="*/ 47 h 492"/>
                <a:gd name="T16" fmla="*/ 0 w 269"/>
                <a:gd name="T17" fmla="*/ 48 h 492"/>
                <a:gd name="T18" fmla="*/ 0 w 269"/>
                <a:gd name="T19" fmla="*/ 74 h 492"/>
                <a:gd name="T20" fmla="*/ 18 w 269"/>
                <a:gd name="T21" fmla="*/ 74 h 492"/>
                <a:gd name="T22" fmla="*/ 45 w 269"/>
                <a:gd name="T23" fmla="*/ 71 h 492"/>
                <a:gd name="T24" fmla="*/ 75 w 269"/>
                <a:gd name="T25" fmla="*/ 65 h 492"/>
                <a:gd name="T26" fmla="*/ 107 w 269"/>
                <a:gd name="T27" fmla="*/ 53 h 492"/>
                <a:gd name="T28" fmla="*/ 107 w 269"/>
                <a:gd name="T29" fmla="*/ 432 h 492"/>
                <a:gd name="T30" fmla="*/ 106 w 269"/>
                <a:gd name="T31" fmla="*/ 447 h 492"/>
                <a:gd name="T32" fmla="*/ 98 w 269"/>
                <a:gd name="T33" fmla="*/ 458 h 492"/>
                <a:gd name="T34" fmla="*/ 75 w 269"/>
                <a:gd name="T35" fmla="*/ 464 h 492"/>
                <a:gd name="T36" fmla="*/ 33 w 269"/>
                <a:gd name="T37" fmla="*/ 466 h 492"/>
                <a:gd name="T38" fmla="*/ 5 w 269"/>
                <a:gd name="T39" fmla="*/ 466 h 492"/>
                <a:gd name="T40" fmla="*/ 5 w 269"/>
                <a:gd name="T41" fmla="*/ 492 h 492"/>
                <a:gd name="T42" fmla="*/ 27 w 269"/>
                <a:gd name="T43" fmla="*/ 491 h 492"/>
                <a:gd name="T44" fmla="*/ 65 w 269"/>
                <a:gd name="T45" fmla="*/ 490 h 492"/>
                <a:gd name="T46" fmla="*/ 106 w 269"/>
                <a:gd name="T47" fmla="*/ 490 h 492"/>
                <a:gd name="T48" fmla="*/ 137 w 269"/>
                <a:gd name="T49" fmla="*/ 489 h 492"/>
                <a:gd name="T50" fmla="*/ 164 w 269"/>
                <a:gd name="T51" fmla="*/ 490 h 492"/>
                <a:gd name="T52" fmla="*/ 205 w 269"/>
                <a:gd name="T53" fmla="*/ 490 h 492"/>
                <a:gd name="T54" fmla="*/ 245 w 269"/>
                <a:gd name="T55" fmla="*/ 491 h 492"/>
                <a:gd name="T56" fmla="*/ 269 w 269"/>
                <a:gd name="T57" fmla="*/ 492 h 492"/>
                <a:gd name="T58" fmla="*/ 269 w 269"/>
                <a:gd name="T59" fmla="*/ 466 h 492"/>
                <a:gd name="T60" fmla="*/ 241 w 269"/>
                <a:gd name="T61" fmla="*/ 466 h 492"/>
                <a:gd name="T62" fmla="*/ 198 w 269"/>
                <a:gd name="T63" fmla="*/ 464 h 492"/>
                <a:gd name="T64" fmla="*/ 176 w 269"/>
                <a:gd name="T65" fmla="*/ 458 h 492"/>
                <a:gd name="T66" fmla="*/ 168 w 269"/>
                <a:gd name="T67" fmla="*/ 447 h 492"/>
                <a:gd name="T68" fmla="*/ 167 w 269"/>
                <a:gd name="T69" fmla="*/ 432 h 492"/>
                <a:gd name="T70" fmla="*/ 167 w 269"/>
                <a:gd name="T71" fmla="*/ 2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492">
                  <a:moveTo>
                    <a:pt x="167" y="21"/>
                  </a:moveTo>
                  <a:lnTo>
                    <a:pt x="166" y="9"/>
                  </a:lnTo>
                  <a:lnTo>
                    <a:pt x="163" y="2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06" y="27"/>
                  </a:lnTo>
                  <a:lnTo>
                    <a:pt x="66" y="41"/>
                  </a:lnTo>
                  <a:lnTo>
                    <a:pt x="28" y="47"/>
                  </a:lnTo>
                  <a:lnTo>
                    <a:pt x="0" y="48"/>
                  </a:lnTo>
                  <a:lnTo>
                    <a:pt x="0" y="74"/>
                  </a:lnTo>
                  <a:lnTo>
                    <a:pt x="18" y="74"/>
                  </a:lnTo>
                  <a:lnTo>
                    <a:pt x="45" y="71"/>
                  </a:lnTo>
                  <a:lnTo>
                    <a:pt x="75" y="65"/>
                  </a:lnTo>
                  <a:lnTo>
                    <a:pt x="107" y="53"/>
                  </a:lnTo>
                  <a:lnTo>
                    <a:pt x="107" y="432"/>
                  </a:lnTo>
                  <a:lnTo>
                    <a:pt x="106" y="447"/>
                  </a:lnTo>
                  <a:lnTo>
                    <a:pt x="98" y="458"/>
                  </a:lnTo>
                  <a:lnTo>
                    <a:pt x="75" y="464"/>
                  </a:lnTo>
                  <a:lnTo>
                    <a:pt x="33" y="466"/>
                  </a:lnTo>
                  <a:lnTo>
                    <a:pt x="5" y="466"/>
                  </a:lnTo>
                  <a:lnTo>
                    <a:pt x="5" y="492"/>
                  </a:lnTo>
                  <a:lnTo>
                    <a:pt x="27" y="491"/>
                  </a:lnTo>
                  <a:lnTo>
                    <a:pt x="65" y="490"/>
                  </a:lnTo>
                  <a:lnTo>
                    <a:pt x="106" y="490"/>
                  </a:lnTo>
                  <a:lnTo>
                    <a:pt x="137" y="489"/>
                  </a:lnTo>
                  <a:lnTo>
                    <a:pt x="164" y="490"/>
                  </a:lnTo>
                  <a:lnTo>
                    <a:pt x="205" y="490"/>
                  </a:lnTo>
                  <a:lnTo>
                    <a:pt x="245" y="491"/>
                  </a:lnTo>
                  <a:lnTo>
                    <a:pt x="269" y="492"/>
                  </a:lnTo>
                  <a:lnTo>
                    <a:pt x="269" y="466"/>
                  </a:lnTo>
                  <a:lnTo>
                    <a:pt x="241" y="466"/>
                  </a:lnTo>
                  <a:lnTo>
                    <a:pt x="198" y="464"/>
                  </a:lnTo>
                  <a:lnTo>
                    <a:pt x="176" y="458"/>
                  </a:lnTo>
                  <a:lnTo>
                    <a:pt x="168" y="447"/>
                  </a:lnTo>
                  <a:lnTo>
                    <a:pt x="167" y="432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 noChangeAspect="1"/>
            </p:cNvSpPr>
            <p:nvPr/>
          </p:nvSpPr>
          <p:spPr bwMode="auto">
            <a:xfrm>
              <a:off x="3818" y="857"/>
              <a:ext cx="42" cy="1059"/>
            </a:xfrm>
            <a:custGeom>
              <a:avLst/>
              <a:gdLst>
                <a:gd name="T0" fmla="*/ 42 w 42"/>
                <a:gd name="T1" fmla="*/ 38 h 1059"/>
                <a:gd name="T2" fmla="*/ 42 w 42"/>
                <a:gd name="T3" fmla="*/ 24 h 1059"/>
                <a:gd name="T4" fmla="*/ 39 w 42"/>
                <a:gd name="T5" fmla="*/ 12 h 1059"/>
                <a:gd name="T6" fmla="*/ 33 w 42"/>
                <a:gd name="T7" fmla="*/ 3 h 1059"/>
                <a:gd name="T8" fmla="*/ 21 w 42"/>
                <a:gd name="T9" fmla="*/ 0 h 1059"/>
                <a:gd name="T10" fmla="*/ 8 w 42"/>
                <a:gd name="T11" fmla="*/ 3 h 1059"/>
                <a:gd name="T12" fmla="*/ 2 w 42"/>
                <a:gd name="T13" fmla="*/ 12 h 1059"/>
                <a:gd name="T14" fmla="*/ 0 w 42"/>
                <a:gd name="T15" fmla="*/ 24 h 1059"/>
                <a:gd name="T16" fmla="*/ 0 w 42"/>
                <a:gd name="T17" fmla="*/ 38 h 1059"/>
                <a:gd name="T18" fmla="*/ 0 w 42"/>
                <a:gd name="T19" fmla="*/ 1021 h 1059"/>
                <a:gd name="T20" fmla="*/ 0 w 42"/>
                <a:gd name="T21" fmla="*/ 1035 h 1059"/>
                <a:gd name="T22" fmla="*/ 2 w 42"/>
                <a:gd name="T23" fmla="*/ 1047 h 1059"/>
                <a:gd name="T24" fmla="*/ 8 w 42"/>
                <a:gd name="T25" fmla="*/ 1056 h 1059"/>
                <a:gd name="T26" fmla="*/ 21 w 42"/>
                <a:gd name="T27" fmla="*/ 1059 h 1059"/>
                <a:gd name="T28" fmla="*/ 33 w 42"/>
                <a:gd name="T29" fmla="*/ 1056 h 1059"/>
                <a:gd name="T30" fmla="*/ 39 w 42"/>
                <a:gd name="T31" fmla="*/ 1047 h 1059"/>
                <a:gd name="T32" fmla="*/ 42 w 42"/>
                <a:gd name="T33" fmla="*/ 1035 h 1059"/>
                <a:gd name="T34" fmla="*/ 42 w 42"/>
                <a:gd name="T35" fmla="*/ 1021 h 1059"/>
                <a:gd name="T36" fmla="*/ 42 w 42"/>
                <a:gd name="T37" fmla="*/ 3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059">
                  <a:moveTo>
                    <a:pt x="42" y="38"/>
                  </a:moveTo>
                  <a:lnTo>
                    <a:pt x="42" y="24"/>
                  </a:lnTo>
                  <a:lnTo>
                    <a:pt x="39" y="12"/>
                  </a:lnTo>
                  <a:lnTo>
                    <a:pt x="33" y="3"/>
                  </a:lnTo>
                  <a:lnTo>
                    <a:pt x="21" y="0"/>
                  </a:lnTo>
                  <a:lnTo>
                    <a:pt x="8" y="3"/>
                  </a:lnTo>
                  <a:lnTo>
                    <a:pt x="2" y="12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0" y="1021"/>
                  </a:lnTo>
                  <a:lnTo>
                    <a:pt x="0" y="1035"/>
                  </a:lnTo>
                  <a:lnTo>
                    <a:pt x="2" y="1047"/>
                  </a:lnTo>
                  <a:lnTo>
                    <a:pt x="8" y="1056"/>
                  </a:lnTo>
                  <a:lnTo>
                    <a:pt x="21" y="1059"/>
                  </a:lnTo>
                  <a:lnTo>
                    <a:pt x="33" y="1056"/>
                  </a:lnTo>
                  <a:lnTo>
                    <a:pt x="39" y="1047"/>
                  </a:lnTo>
                  <a:lnTo>
                    <a:pt x="42" y="1035"/>
                  </a:lnTo>
                  <a:lnTo>
                    <a:pt x="42" y="1021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 noChangeAspect="1"/>
            </p:cNvSpPr>
            <p:nvPr/>
          </p:nvSpPr>
          <p:spPr bwMode="auto">
            <a:xfrm>
              <a:off x="4038" y="905"/>
              <a:ext cx="751" cy="770"/>
            </a:xfrm>
            <a:custGeom>
              <a:avLst/>
              <a:gdLst>
                <a:gd name="T0" fmla="*/ 749 w 751"/>
                <a:gd name="T1" fmla="*/ 4 h 770"/>
                <a:gd name="T2" fmla="*/ 735 w 751"/>
                <a:gd name="T3" fmla="*/ 1 h 770"/>
                <a:gd name="T4" fmla="*/ 650 w 751"/>
                <a:gd name="T5" fmla="*/ 94 h 770"/>
                <a:gd name="T6" fmla="*/ 602 w 751"/>
                <a:gd name="T7" fmla="*/ 41 h 770"/>
                <a:gd name="T8" fmla="*/ 474 w 751"/>
                <a:gd name="T9" fmla="*/ 0 h 770"/>
                <a:gd name="T10" fmla="*/ 301 w 751"/>
                <a:gd name="T11" fmla="*/ 40 h 770"/>
                <a:gd name="T12" fmla="*/ 149 w 751"/>
                <a:gd name="T13" fmla="*/ 147 h 770"/>
                <a:gd name="T14" fmla="*/ 41 w 751"/>
                <a:gd name="T15" fmla="*/ 301 h 770"/>
                <a:gd name="T16" fmla="*/ 0 w 751"/>
                <a:gd name="T17" fmla="*/ 480 h 770"/>
                <a:gd name="T18" fmla="*/ 23 w 751"/>
                <a:gd name="T19" fmla="*/ 599 h 770"/>
                <a:gd name="T20" fmla="*/ 83 w 751"/>
                <a:gd name="T21" fmla="*/ 690 h 770"/>
                <a:gd name="T22" fmla="*/ 174 w 751"/>
                <a:gd name="T23" fmla="*/ 749 h 770"/>
                <a:gd name="T24" fmla="*/ 287 w 751"/>
                <a:gd name="T25" fmla="*/ 770 h 770"/>
                <a:gd name="T26" fmla="*/ 415 w 751"/>
                <a:gd name="T27" fmla="*/ 743 h 770"/>
                <a:gd name="T28" fmla="*/ 515 w 751"/>
                <a:gd name="T29" fmla="*/ 679 h 770"/>
                <a:gd name="T30" fmla="*/ 610 w 751"/>
                <a:gd name="T31" fmla="*/ 554 h 770"/>
                <a:gd name="T32" fmla="*/ 632 w 751"/>
                <a:gd name="T33" fmla="*/ 492 h 770"/>
                <a:gd name="T34" fmla="*/ 619 w 751"/>
                <a:gd name="T35" fmla="*/ 482 h 770"/>
                <a:gd name="T36" fmla="*/ 605 w 751"/>
                <a:gd name="T37" fmla="*/ 492 h 770"/>
                <a:gd name="T38" fmla="*/ 575 w 751"/>
                <a:gd name="T39" fmla="*/ 564 h 770"/>
                <a:gd name="T40" fmla="*/ 499 w 751"/>
                <a:gd name="T41" fmla="*/ 659 h 770"/>
                <a:gd name="T42" fmla="*/ 304 w 751"/>
                <a:gd name="T43" fmla="*/ 737 h 770"/>
                <a:gd name="T44" fmla="*/ 232 w 751"/>
                <a:gd name="T45" fmla="*/ 726 h 770"/>
                <a:gd name="T46" fmla="*/ 165 w 751"/>
                <a:gd name="T47" fmla="*/ 689 h 770"/>
                <a:gd name="T48" fmla="*/ 116 w 751"/>
                <a:gd name="T49" fmla="*/ 620 h 770"/>
                <a:gd name="T50" fmla="*/ 96 w 751"/>
                <a:gd name="T51" fmla="*/ 517 h 770"/>
                <a:gd name="T52" fmla="*/ 121 w 751"/>
                <a:gd name="T53" fmla="*/ 363 h 770"/>
                <a:gd name="T54" fmla="*/ 224 w 751"/>
                <a:gd name="T55" fmla="*/ 160 h 770"/>
                <a:gd name="T56" fmla="*/ 343 w 751"/>
                <a:gd name="T57" fmla="*/ 68 h 770"/>
                <a:gd name="T58" fmla="*/ 482 w 751"/>
                <a:gd name="T59" fmla="*/ 33 h 770"/>
                <a:gd name="T60" fmla="*/ 608 w 751"/>
                <a:gd name="T61" fmla="*/ 88 h 770"/>
                <a:gd name="T62" fmla="*/ 653 w 751"/>
                <a:gd name="T63" fmla="*/ 237 h 770"/>
                <a:gd name="T64" fmla="*/ 651 w 751"/>
                <a:gd name="T65" fmla="*/ 276 h 770"/>
                <a:gd name="T66" fmla="*/ 650 w 751"/>
                <a:gd name="T67" fmla="*/ 291 h 770"/>
                <a:gd name="T68" fmla="*/ 666 w 751"/>
                <a:gd name="T69" fmla="*/ 301 h 770"/>
                <a:gd name="T70" fmla="*/ 678 w 751"/>
                <a:gd name="T71" fmla="*/ 298 h 770"/>
                <a:gd name="T72" fmla="*/ 685 w 751"/>
                <a:gd name="T73" fmla="*/ 28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770">
                  <a:moveTo>
                    <a:pt x="751" y="10"/>
                  </a:moveTo>
                  <a:lnTo>
                    <a:pt x="749" y="4"/>
                  </a:lnTo>
                  <a:lnTo>
                    <a:pt x="740" y="0"/>
                  </a:lnTo>
                  <a:lnTo>
                    <a:pt x="735" y="1"/>
                  </a:lnTo>
                  <a:lnTo>
                    <a:pt x="724" y="12"/>
                  </a:lnTo>
                  <a:lnTo>
                    <a:pt x="650" y="94"/>
                  </a:lnTo>
                  <a:lnTo>
                    <a:pt x="635" y="73"/>
                  </a:lnTo>
                  <a:lnTo>
                    <a:pt x="602" y="41"/>
                  </a:lnTo>
                  <a:lnTo>
                    <a:pt x="550" y="12"/>
                  </a:lnTo>
                  <a:lnTo>
                    <a:pt x="474" y="0"/>
                  </a:lnTo>
                  <a:lnTo>
                    <a:pt x="386" y="10"/>
                  </a:lnTo>
                  <a:lnTo>
                    <a:pt x="301" y="40"/>
                  </a:lnTo>
                  <a:lnTo>
                    <a:pt x="221" y="86"/>
                  </a:lnTo>
                  <a:lnTo>
                    <a:pt x="149" y="147"/>
                  </a:lnTo>
                  <a:lnTo>
                    <a:pt x="88" y="220"/>
                  </a:lnTo>
                  <a:lnTo>
                    <a:pt x="41" y="301"/>
                  </a:lnTo>
                  <a:lnTo>
                    <a:pt x="11" y="388"/>
                  </a:lnTo>
                  <a:lnTo>
                    <a:pt x="0" y="480"/>
                  </a:lnTo>
                  <a:lnTo>
                    <a:pt x="6" y="542"/>
                  </a:lnTo>
                  <a:lnTo>
                    <a:pt x="23" y="599"/>
                  </a:lnTo>
                  <a:lnTo>
                    <a:pt x="48" y="648"/>
                  </a:lnTo>
                  <a:lnTo>
                    <a:pt x="83" y="690"/>
                  </a:lnTo>
                  <a:lnTo>
                    <a:pt x="125" y="724"/>
                  </a:lnTo>
                  <a:lnTo>
                    <a:pt x="174" y="749"/>
                  </a:lnTo>
                  <a:lnTo>
                    <a:pt x="229" y="764"/>
                  </a:lnTo>
                  <a:lnTo>
                    <a:pt x="287" y="770"/>
                  </a:lnTo>
                  <a:lnTo>
                    <a:pt x="354" y="762"/>
                  </a:lnTo>
                  <a:lnTo>
                    <a:pt x="415" y="743"/>
                  </a:lnTo>
                  <a:lnTo>
                    <a:pt x="469" y="713"/>
                  </a:lnTo>
                  <a:lnTo>
                    <a:pt x="515" y="679"/>
                  </a:lnTo>
                  <a:lnTo>
                    <a:pt x="575" y="613"/>
                  </a:lnTo>
                  <a:lnTo>
                    <a:pt x="610" y="554"/>
                  </a:lnTo>
                  <a:lnTo>
                    <a:pt x="628" y="510"/>
                  </a:lnTo>
                  <a:lnTo>
                    <a:pt x="632" y="492"/>
                  </a:lnTo>
                  <a:lnTo>
                    <a:pt x="626" y="483"/>
                  </a:lnTo>
                  <a:lnTo>
                    <a:pt x="619" y="482"/>
                  </a:lnTo>
                  <a:lnTo>
                    <a:pt x="611" y="484"/>
                  </a:lnTo>
                  <a:lnTo>
                    <a:pt x="605" y="492"/>
                  </a:lnTo>
                  <a:lnTo>
                    <a:pt x="595" y="523"/>
                  </a:lnTo>
                  <a:lnTo>
                    <a:pt x="575" y="564"/>
                  </a:lnTo>
                  <a:lnTo>
                    <a:pt x="545" y="612"/>
                  </a:lnTo>
                  <a:lnTo>
                    <a:pt x="499" y="659"/>
                  </a:lnTo>
                  <a:lnTo>
                    <a:pt x="394" y="720"/>
                  </a:lnTo>
                  <a:lnTo>
                    <a:pt x="304" y="737"/>
                  </a:lnTo>
                  <a:lnTo>
                    <a:pt x="268" y="734"/>
                  </a:lnTo>
                  <a:lnTo>
                    <a:pt x="232" y="726"/>
                  </a:lnTo>
                  <a:lnTo>
                    <a:pt x="197" y="711"/>
                  </a:lnTo>
                  <a:lnTo>
                    <a:pt x="165" y="689"/>
                  </a:lnTo>
                  <a:lnTo>
                    <a:pt x="137" y="659"/>
                  </a:lnTo>
                  <a:lnTo>
                    <a:pt x="116" y="620"/>
                  </a:lnTo>
                  <a:lnTo>
                    <a:pt x="102" y="573"/>
                  </a:lnTo>
                  <a:lnTo>
                    <a:pt x="96" y="517"/>
                  </a:lnTo>
                  <a:lnTo>
                    <a:pt x="102" y="453"/>
                  </a:lnTo>
                  <a:lnTo>
                    <a:pt x="121" y="363"/>
                  </a:lnTo>
                  <a:lnTo>
                    <a:pt x="160" y="260"/>
                  </a:lnTo>
                  <a:lnTo>
                    <a:pt x="224" y="160"/>
                  </a:lnTo>
                  <a:lnTo>
                    <a:pt x="279" y="109"/>
                  </a:lnTo>
                  <a:lnTo>
                    <a:pt x="343" y="68"/>
                  </a:lnTo>
                  <a:lnTo>
                    <a:pt x="412" y="42"/>
                  </a:lnTo>
                  <a:lnTo>
                    <a:pt x="482" y="33"/>
                  </a:lnTo>
                  <a:lnTo>
                    <a:pt x="555" y="47"/>
                  </a:lnTo>
                  <a:lnTo>
                    <a:pt x="608" y="88"/>
                  </a:lnTo>
                  <a:lnTo>
                    <a:pt x="641" y="153"/>
                  </a:lnTo>
                  <a:lnTo>
                    <a:pt x="653" y="237"/>
                  </a:lnTo>
                  <a:lnTo>
                    <a:pt x="652" y="262"/>
                  </a:lnTo>
                  <a:lnTo>
                    <a:pt x="651" y="276"/>
                  </a:lnTo>
                  <a:lnTo>
                    <a:pt x="650" y="284"/>
                  </a:lnTo>
                  <a:lnTo>
                    <a:pt x="650" y="291"/>
                  </a:lnTo>
                  <a:lnTo>
                    <a:pt x="656" y="300"/>
                  </a:lnTo>
                  <a:lnTo>
                    <a:pt x="666" y="301"/>
                  </a:lnTo>
                  <a:lnTo>
                    <a:pt x="674" y="301"/>
                  </a:lnTo>
                  <a:lnTo>
                    <a:pt x="678" y="298"/>
                  </a:lnTo>
                  <a:lnTo>
                    <a:pt x="681" y="292"/>
                  </a:lnTo>
                  <a:lnTo>
                    <a:pt x="685" y="280"/>
                  </a:lnTo>
                  <a:lnTo>
                    <a:pt x="75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 noChangeAspect="1" noEditPoints="1"/>
            </p:cNvSpPr>
            <p:nvPr/>
          </p:nvSpPr>
          <p:spPr bwMode="auto">
            <a:xfrm>
              <a:off x="4776" y="1319"/>
              <a:ext cx="225" cy="499"/>
            </a:xfrm>
            <a:custGeom>
              <a:avLst/>
              <a:gdLst>
                <a:gd name="T0" fmla="*/ 204 w 225"/>
                <a:gd name="T1" fmla="*/ 19 h 499"/>
                <a:gd name="T2" fmla="*/ 190 w 225"/>
                <a:gd name="T3" fmla="*/ 3 h 499"/>
                <a:gd name="T4" fmla="*/ 161 w 225"/>
                <a:gd name="T5" fmla="*/ 4 h 499"/>
                <a:gd name="T6" fmla="*/ 138 w 225"/>
                <a:gd name="T7" fmla="*/ 26 h 499"/>
                <a:gd name="T8" fmla="*/ 142 w 225"/>
                <a:gd name="T9" fmla="*/ 60 h 499"/>
                <a:gd name="T10" fmla="*/ 180 w 225"/>
                <a:gd name="T11" fmla="*/ 66 h 499"/>
                <a:gd name="T12" fmla="*/ 202 w 225"/>
                <a:gd name="T13" fmla="*/ 43 h 499"/>
                <a:gd name="T14" fmla="*/ 54 w 225"/>
                <a:gd name="T15" fmla="*/ 405 h 499"/>
                <a:gd name="T16" fmla="*/ 48 w 225"/>
                <a:gd name="T17" fmla="*/ 436 h 499"/>
                <a:gd name="T18" fmla="*/ 68 w 225"/>
                <a:gd name="T19" fmla="*/ 481 h 499"/>
                <a:gd name="T20" fmla="*/ 118 w 225"/>
                <a:gd name="T21" fmla="*/ 499 h 499"/>
                <a:gd name="T22" fmla="*/ 166 w 225"/>
                <a:gd name="T23" fmla="*/ 483 h 499"/>
                <a:gd name="T24" fmla="*/ 200 w 225"/>
                <a:gd name="T25" fmla="*/ 447 h 499"/>
                <a:gd name="T26" fmla="*/ 219 w 225"/>
                <a:gd name="T27" fmla="*/ 408 h 499"/>
                <a:gd name="T28" fmla="*/ 225 w 225"/>
                <a:gd name="T29" fmla="*/ 386 h 499"/>
                <a:gd name="T30" fmla="*/ 213 w 225"/>
                <a:gd name="T31" fmla="*/ 376 h 499"/>
                <a:gd name="T32" fmla="*/ 199 w 225"/>
                <a:gd name="T33" fmla="*/ 389 h 499"/>
                <a:gd name="T34" fmla="*/ 164 w 225"/>
                <a:gd name="T35" fmla="*/ 456 h 499"/>
                <a:gd name="T36" fmla="*/ 121 w 225"/>
                <a:gd name="T37" fmla="*/ 478 h 499"/>
                <a:gd name="T38" fmla="*/ 102 w 225"/>
                <a:gd name="T39" fmla="*/ 453 h 499"/>
                <a:gd name="T40" fmla="*/ 114 w 225"/>
                <a:gd name="T41" fmla="*/ 405 h 499"/>
                <a:gd name="T42" fmla="*/ 146 w 225"/>
                <a:gd name="T43" fmla="*/ 325 h 499"/>
                <a:gd name="T44" fmla="*/ 168 w 225"/>
                <a:gd name="T45" fmla="*/ 268 h 499"/>
                <a:gd name="T46" fmla="*/ 178 w 225"/>
                <a:gd name="T47" fmla="*/ 228 h 499"/>
                <a:gd name="T48" fmla="*/ 158 w 225"/>
                <a:gd name="T49" fmla="*/ 183 h 499"/>
                <a:gd name="T50" fmla="*/ 108 w 225"/>
                <a:gd name="T51" fmla="*/ 165 h 499"/>
                <a:gd name="T52" fmla="*/ 60 w 225"/>
                <a:gd name="T53" fmla="*/ 181 h 499"/>
                <a:gd name="T54" fmla="*/ 27 w 225"/>
                <a:gd name="T55" fmla="*/ 217 h 499"/>
                <a:gd name="T56" fmla="*/ 7 w 225"/>
                <a:gd name="T57" fmla="*/ 255 h 499"/>
                <a:gd name="T58" fmla="*/ 0 w 225"/>
                <a:gd name="T59" fmla="*/ 278 h 499"/>
                <a:gd name="T60" fmla="*/ 13 w 225"/>
                <a:gd name="T61" fmla="*/ 288 h 499"/>
                <a:gd name="T62" fmla="*/ 27 w 225"/>
                <a:gd name="T63" fmla="*/ 276 h 499"/>
                <a:gd name="T64" fmla="*/ 63 w 225"/>
                <a:gd name="T65" fmla="*/ 207 h 499"/>
                <a:gd name="T66" fmla="*/ 106 w 225"/>
                <a:gd name="T67" fmla="*/ 186 h 499"/>
                <a:gd name="T68" fmla="*/ 124 w 225"/>
                <a:gd name="T69" fmla="*/ 211 h 499"/>
                <a:gd name="T70" fmla="*/ 120 w 225"/>
                <a:gd name="T71" fmla="*/ 238 h 499"/>
                <a:gd name="T72" fmla="*/ 101 w 225"/>
                <a:gd name="T73" fmla="*/ 28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499">
                  <a:moveTo>
                    <a:pt x="206" y="29"/>
                  </a:moveTo>
                  <a:lnTo>
                    <a:pt x="204" y="19"/>
                  </a:lnTo>
                  <a:lnTo>
                    <a:pt x="199" y="10"/>
                  </a:lnTo>
                  <a:lnTo>
                    <a:pt x="190" y="3"/>
                  </a:lnTo>
                  <a:lnTo>
                    <a:pt x="176" y="0"/>
                  </a:lnTo>
                  <a:lnTo>
                    <a:pt x="161" y="4"/>
                  </a:lnTo>
                  <a:lnTo>
                    <a:pt x="148" y="12"/>
                  </a:lnTo>
                  <a:lnTo>
                    <a:pt x="138" y="26"/>
                  </a:lnTo>
                  <a:lnTo>
                    <a:pt x="134" y="41"/>
                  </a:lnTo>
                  <a:lnTo>
                    <a:pt x="142" y="60"/>
                  </a:lnTo>
                  <a:lnTo>
                    <a:pt x="164" y="69"/>
                  </a:lnTo>
                  <a:lnTo>
                    <a:pt x="180" y="66"/>
                  </a:lnTo>
                  <a:lnTo>
                    <a:pt x="193" y="56"/>
                  </a:lnTo>
                  <a:lnTo>
                    <a:pt x="202" y="43"/>
                  </a:lnTo>
                  <a:lnTo>
                    <a:pt x="206" y="29"/>
                  </a:lnTo>
                  <a:close/>
                  <a:moveTo>
                    <a:pt x="54" y="405"/>
                  </a:moveTo>
                  <a:lnTo>
                    <a:pt x="50" y="420"/>
                  </a:lnTo>
                  <a:lnTo>
                    <a:pt x="48" y="436"/>
                  </a:lnTo>
                  <a:lnTo>
                    <a:pt x="53" y="461"/>
                  </a:lnTo>
                  <a:lnTo>
                    <a:pt x="68" y="481"/>
                  </a:lnTo>
                  <a:lnTo>
                    <a:pt x="90" y="494"/>
                  </a:lnTo>
                  <a:lnTo>
                    <a:pt x="118" y="499"/>
                  </a:lnTo>
                  <a:lnTo>
                    <a:pt x="144" y="495"/>
                  </a:lnTo>
                  <a:lnTo>
                    <a:pt x="166" y="483"/>
                  </a:lnTo>
                  <a:lnTo>
                    <a:pt x="184" y="466"/>
                  </a:lnTo>
                  <a:lnTo>
                    <a:pt x="200" y="447"/>
                  </a:lnTo>
                  <a:lnTo>
                    <a:pt x="211" y="427"/>
                  </a:lnTo>
                  <a:lnTo>
                    <a:pt x="219" y="408"/>
                  </a:lnTo>
                  <a:lnTo>
                    <a:pt x="223" y="394"/>
                  </a:lnTo>
                  <a:lnTo>
                    <a:pt x="225" y="386"/>
                  </a:lnTo>
                  <a:lnTo>
                    <a:pt x="220" y="377"/>
                  </a:lnTo>
                  <a:lnTo>
                    <a:pt x="213" y="376"/>
                  </a:lnTo>
                  <a:lnTo>
                    <a:pt x="203" y="380"/>
                  </a:lnTo>
                  <a:lnTo>
                    <a:pt x="199" y="389"/>
                  </a:lnTo>
                  <a:lnTo>
                    <a:pt x="183" y="428"/>
                  </a:lnTo>
                  <a:lnTo>
                    <a:pt x="164" y="456"/>
                  </a:lnTo>
                  <a:lnTo>
                    <a:pt x="142" y="473"/>
                  </a:lnTo>
                  <a:lnTo>
                    <a:pt x="121" y="478"/>
                  </a:lnTo>
                  <a:lnTo>
                    <a:pt x="106" y="472"/>
                  </a:lnTo>
                  <a:lnTo>
                    <a:pt x="102" y="453"/>
                  </a:lnTo>
                  <a:lnTo>
                    <a:pt x="106" y="429"/>
                  </a:lnTo>
                  <a:lnTo>
                    <a:pt x="114" y="405"/>
                  </a:lnTo>
                  <a:lnTo>
                    <a:pt x="137" y="346"/>
                  </a:lnTo>
                  <a:lnTo>
                    <a:pt x="146" y="325"/>
                  </a:lnTo>
                  <a:lnTo>
                    <a:pt x="157" y="296"/>
                  </a:lnTo>
                  <a:lnTo>
                    <a:pt x="168" y="268"/>
                  </a:lnTo>
                  <a:lnTo>
                    <a:pt x="174" y="252"/>
                  </a:lnTo>
                  <a:lnTo>
                    <a:pt x="178" y="228"/>
                  </a:lnTo>
                  <a:lnTo>
                    <a:pt x="173" y="203"/>
                  </a:lnTo>
                  <a:lnTo>
                    <a:pt x="158" y="183"/>
                  </a:lnTo>
                  <a:lnTo>
                    <a:pt x="136" y="170"/>
                  </a:lnTo>
                  <a:lnTo>
                    <a:pt x="108" y="165"/>
                  </a:lnTo>
                  <a:lnTo>
                    <a:pt x="82" y="169"/>
                  </a:lnTo>
                  <a:lnTo>
                    <a:pt x="60" y="181"/>
                  </a:lnTo>
                  <a:lnTo>
                    <a:pt x="42" y="197"/>
                  </a:lnTo>
                  <a:lnTo>
                    <a:pt x="27" y="217"/>
                  </a:lnTo>
                  <a:lnTo>
                    <a:pt x="15" y="237"/>
                  </a:lnTo>
                  <a:lnTo>
                    <a:pt x="7" y="255"/>
                  </a:lnTo>
                  <a:lnTo>
                    <a:pt x="2" y="270"/>
                  </a:lnTo>
                  <a:lnTo>
                    <a:pt x="0" y="278"/>
                  </a:lnTo>
                  <a:lnTo>
                    <a:pt x="6" y="287"/>
                  </a:lnTo>
                  <a:lnTo>
                    <a:pt x="13" y="288"/>
                  </a:lnTo>
                  <a:lnTo>
                    <a:pt x="23" y="285"/>
                  </a:lnTo>
                  <a:lnTo>
                    <a:pt x="27" y="276"/>
                  </a:lnTo>
                  <a:lnTo>
                    <a:pt x="43" y="235"/>
                  </a:lnTo>
                  <a:lnTo>
                    <a:pt x="63" y="207"/>
                  </a:lnTo>
                  <a:lnTo>
                    <a:pt x="84" y="191"/>
                  </a:lnTo>
                  <a:lnTo>
                    <a:pt x="106" y="186"/>
                  </a:lnTo>
                  <a:lnTo>
                    <a:pt x="119" y="191"/>
                  </a:lnTo>
                  <a:lnTo>
                    <a:pt x="124" y="211"/>
                  </a:lnTo>
                  <a:lnTo>
                    <a:pt x="123" y="224"/>
                  </a:lnTo>
                  <a:lnTo>
                    <a:pt x="120" y="238"/>
                  </a:lnTo>
                  <a:lnTo>
                    <a:pt x="113" y="257"/>
                  </a:lnTo>
                  <a:lnTo>
                    <a:pt x="101" y="286"/>
                  </a:lnTo>
                  <a:lnTo>
                    <a:pt x="54" y="4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 noChangeAspect="1"/>
            </p:cNvSpPr>
            <p:nvPr/>
          </p:nvSpPr>
          <p:spPr bwMode="auto">
            <a:xfrm>
              <a:off x="5220" y="857"/>
              <a:ext cx="43" cy="1059"/>
            </a:xfrm>
            <a:custGeom>
              <a:avLst/>
              <a:gdLst>
                <a:gd name="T0" fmla="*/ 43 w 43"/>
                <a:gd name="T1" fmla="*/ 38 h 1059"/>
                <a:gd name="T2" fmla="*/ 42 w 43"/>
                <a:gd name="T3" fmla="*/ 24 h 1059"/>
                <a:gd name="T4" fmla="*/ 40 w 43"/>
                <a:gd name="T5" fmla="*/ 12 h 1059"/>
                <a:gd name="T6" fmla="*/ 34 w 43"/>
                <a:gd name="T7" fmla="*/ 3 h 1059"/>
                <a:gd name="T8" fmla="*/ 22 w 43"/>
                <a:gd name="T9" fmla="*/ 0 h 1059"/>
                <a:gd name="T10" fmla="*/ 10 w 43"/>
                <a:gd name="T11" fmla="*/ 3 h 1059"/>
                <a:gd name="T12" fmla="*/ 3 w 43"/>
                <a:gd name="T13" fmla="*/ 12 h 1059"/>
                <a:gd name="T14" fmla="*/ 0 w 43"/>
                <a:gd name="T15" fmla="*/ 24 h 1059"/>
                <a:gd name="T16" fmla="*/ 0 w 43"/>
                <a:gd name="T17" fmla="*/ 38 h 1059"/>
                <a:gd name="T18" fmla="*/ 0 w 43"/>
                <a:gd name="T19" fmla="*/ 1021 h 1059"/>
                <a:gd name="T20" fmla="*/ 0 w 43"/>
                <a:gd name="T21" fmla="*/ 1035 h 1059"/>
                <a:gd name="T22" fmla="*/ 3 w 43"/>
                <a:gd name="T23" fmla="*/ 1047 h 1059"/>
                <a:gd name="T24" fmla="*/ 10 w 43"/>
                <a:gd name="T25" fmla="*/ 1056 h 1059"/>
                <a:gd name="T26" fmla="*/ 22 w 43"/>
                <a:gd name="T27" fmla="*/ 1059 h 1059"/>
                <a:gd name="T28" fmla="*/ 34 w 43"/>
                <a:gd name="T29" fmla="*/ 1056 h 1059"/>
                <a:gd name="T30" fmla="*/ 40 w 43"/>
                <a:gd name="T31" fmla="*/ 1047 h 1059"/>
                <a:gd name="T32" fmla="*/ 42 w 43"/>
                <a:gd name="T33" fmla="*/ 1035 h 1059"/>
                <a:gd name="T34" fmla="*/ 43 w 43"/>
                <a:gd name="T35" fmla="*/ 1021 h 1059"/>
                <a:gd name="T36" fmla="*/ 43 w 43"/>
                <a:gd name="T37" fmla="*/ 3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059">
                  <a:moveTo>
                    <a:pt x="43" y="38"/>
                  </a:moveTo>
                  <a:lnTo>
                    <a:pt x="42" y="24"/>
                  </a:lnTo>
                  <a:lnTo>
                    <a:pt x="40" y="12"/>
                  </a:lnTo>
                  <a:lnTo>
                    <a:pt x="34" y="3"/>
                  </a:lnTo>
                  <a:lnTo>
                    <a:pt x="22" y="0"/>
                  </a:lnTo>
                  <a:lnTo>
                    <a:pt x="10" y="3"/>
                  </a:lnTo>
                  <a:lnTo>
                    <a:pt x="3" y="12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0" y="1021"/>
                  </a:lnTo>
                  <a:lnTo>
                    <a:pt x="0" y="1035"/>
                  </a:lnTo>
                  <a:lnTo>
                    <a:pt x="3" y="1047"/>
                  </a:lnTo>
                  <a:lnTo>
                    <a:pt x="10" y="1056"/>
                  </a:lnTo>
                  <a:lnTo>
                    <a:pt x="22" y="1059"/>
                  </a:lnTo>
                  <a:lnTo>
                    <a:pt x="34" y="1056"/>
                  </a:lnTo>
                  <a:lnTo>
                    <a:pt x="40" y="1047"/>
                  </a:lnTo>
                  <a:lnTo>
                    <a:pt x="42" y="1035"/>
                  </a:lnTo>
                  <a:lnTo>
                    <a:pt x="43" y="1021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 noChangeAspect="1"/>
            </p:cNvSpPr>
            <p:nvPr/>
          </p:nvSpPr>
          <p:spPr bwMode="auto">
            <a:xfrm>
              <a:off x="5435" y="721"/>
              <a:ext cx="327" cy="493"/>
            </a:xfrm>
            <a:custGeom>
              <a:avLst/>
              <a:gdLst>
                <a:gd name="T0" fmla="*/ 327 w 327"/>
                <a:gd name="T1" fmla="*/ 358 h 493"/>
                <a:gd name="T2" fmla="*/ 302 w 327"/>
                <a:gd name="T3" fmla="*/ 358 h 493"/>
                <a:gd name="T4" fmla="*/ 299 w 327"/>
                <a:gd name="T5" fmla="*/ 374 h 493"/>
                <a:gd name="T6" fmla="*/ 295 w 327"/>
                <a:gd name="T7" fmla="*/ 395 h 493"/>
                <a:gd name="T8" fmla="*/ 290 w 327"/>
                <a:gd name="T9" fmla="*/ 414 h 493"/>
                <a:gd name="T10" fmla="*/ 283 w 327"/>
                <a:gd name="T11" fmla="*/ 425 h 493"/>
                <a:gd name="T12" fmla="*/ 270 w 327"/>
                <a:gd name="T13" fmla="*/ 428 h 493"/>
                <a:gd name="T14" fmla="*/ 248 w 327"/>
                <a:gd name="T15" fmla="*/ 430 h 493"/>
                <a:gd name="T16" fmla="*/ 224 w 327"/>
                <a:gd name="T17" fmla="*/ 430 h 493"/>
                <a:gd name="T18" fmla="*/ 209 w 327"/>
                <a:gd name="T19" fmla="*/ 430 h 493"/>
                <a:gd name="T20" fmla="*/ 73 w 327"/>
                <a:gd name="T21" fmla="*/ 430 h 493"/>
                <a:gd name="T22" fmla="*/ 123 w 327"/>
                <a:gd name="T23" fmla="*/ 386 h 493"/>
                <a:gd name="T24" fmla="*/ 160 w 327"/>
                <a:gd name="T25" fmla="*/ 355 h 493"/>
                <a:gd name="T26" fmla="*/ 191 w 327"/>
                <a:gd name="T27" fmla="*/ 330 h 493"/>
                <a:gd name="T28" fmla="*/ 221 w 327"/>
                <a:gd name="T29" fmla="*/ 305 h 493"/>
                <a:gd name="T30" fmla="*/ 261 w 327"/>
                <a:gd name="T31" fmla="*/ 271 h 493"/>
                <a:gd name="T32" fmla="*/ 295 w 327"/>
                <a:gd name="T33" fmla="*/ 235 h 493"/>
                <a:gd name="T34" fmla="*/ 319 w 327"/>
                <a:gd name="T35" fmla="*/ 193 h 493"/>
                <a:gd name="T36" fmla="*/ 327 w 327"/>
                <a:gd name="T37" fmla="*/ 145 h 493"/>
                <a:gd name="T38" fmla="*/ 313 w 327"/>
                <a:gd name="T39" fmla="*/ 85 h 493"/>
                <a:gd name="T40" fmla="*/ 276 w 327"/>
                <a:gd name="T41" fmla="*/ 39 h 493"/>
                <a:gd name="T42" fmla="*/ 221 w 327"/>
                <a:gd name="T43" fmla="*/ 11 h 493"/>
                <a:gd name="T44" fmla="*/ 154 w 327"/>
                <a:gd name="T45" fmla="*/ 0 h 493"/>
                <a:gd name="T46" fmla="*/ 121 w 327"/>
                <a:gd name="T47" fmla="*/ 3 h 493"/>
                <a:gd name="T48" fmla="*/ 91 w 327"/>
                <a:gd name="T49" fmla="*/ 12 h 493"/>
                <a:gd name="T50" fmla="*/ 65 w 327"/>
                <a:gd name="T51" fmla="*/ 24 h 493"/>
                <a:gd name="T52" fmla="*/ 42 w 327"/>
                <a:gd name="T53" fmla="*/ 41 h 493"/>
                <a:gd name="T54" fmla="*/ 25 w 327"/>
                <a:gd name="T55" fmla="*/ 61 h 493"/>
                <a:gd name="T56" fmla="*/ 11 w 327"/>
                <a:gd name="T57" fmla="*/ 84 h 493"/>
                <a:gd name="T58" fmla="*/ 3 w 327"/>
                <a:gd name="T59" fmla="*/ 108 h 493"/>
                <a:gd name="T60" fmla="*/ 0 w 327"/>
                <a:gd name="T61" fmla="*/ 133 h 493"/>
                <a:gd name="T62" fmla="*/ 5 w 327"/>
                <a:gd name="T63" fmla="*/ 155 h 493"/>
                <a:gd name="T64" fmla="*/ 17 w 327"/>
                <a:gd name="T65" fmla="*/ 168 h 493"/>
                <a:gd name="T66" fmla="*/ 30 w 327"/>
                <a:gd name="T67" fmla="*/ 174 h 493"/>
                <a:gd name="T68" fmla="*/ 39 w 327"/>
                <a:gd name="T69" fmla="*/ 175 h 493"/>
                <a:gd name="T70" fmla="*/ 53 w 327"/>
                <a:gd name="T71" fmla="*/ 172 h 493"/>
                <a:gd name="T72" fmla="*/ 66 w 327"/>
                <a:gd name="T73" fmla="*/ 165 h 493"/>
                <a:gd name="T74" fmla="*/ 75 w 327"/>
                <a:gd name="T75" fmla="*/ 153 h 493"/>
                <a:gd name="T76" fmla="*/ 78 w 327"/>
                <a:gd name="T77" fmla="*/ 136 h 493"/>
                <a:gd name="T78" fmla="*/ 77 w 327"/>
                <a:gd name="T79" fmla="*/ 124 h 493"/>
                <a:gd name="T80" fmla="*/ 71 w 327"/>
                <a:gd name="T81" fmla="*/ 111 h 493"/>
                <a:gd name="T82" fmla="*/ 58 w 327"/>
                <a:gd name="T83" fmla="*/ 100 h 493"/>
                <a:gd name="T84" fmla="*/ 35 w 327"/>
                <a:gd name="T85" fmla="*/ 96 h 493"/>
                <a:gd name="T86" fmla="*/ 57 w 327"/>
                <a:gd name="T87" fmla="*/ 63 h 493"/>
                <a:gd name="T88" fmla="*/ 84 w 327"/>
                <a:gd name="T89" fmla="*/ 42 h 493"/>
                <a:gd name="T90" fmla="*/ 115 w 327"/>
                <a:gd name="T91" fmla="*/ 30 h 493"/>
                <a:gd name="T92" fmla="*/ 143 w 327"/>
                <a:gd name="T93" fmla="*/ 27 h 493"/>
                <a:gd name="T94" fmla="*/ 192 w 327"/>
                <a:gd name="T95" fmla="*/ 37 h 493"/>
                <a:gd name="T96" fmla="*/ 227 w 327"/>
                <a:gd name="T97" fmla="*/ 64 h 493"/>
                <a:gd name="T98" fmla="*/ 248 w 327"/>
                <a:gd name="T99" fmla="*/ 101 h 493"/>
                <a:gd name="T100" fmla="*/ 255 w 327"/>
                <a:gd name="T101" fmla="*/ 145 h 493"/>
                <a:gd name="T102" fmla="*/ 248 w 327"/>
                <a:gd name="T103" fmla="*/ 191 h 493"/>
                <a:gd name="T104" fmla="*/ 230 w 327"/>
                <a:gd name="T105" fmla="*/ 230 h 493"/>
                <a:gd name="T106" fmla="*/ 207 w 327"/>
                <a:gd name="T107" fmla="*/ 263 h 493"/>
                <a:gd name="T108" fmla="*/ 186 w 327"/>
                <a:gd name="T109" fmla="*/ 288 h 493"/>
                <a:gd name="T110" fmla="*/ 7 w 327"/>
                <a:gd name="T111" fmla="*/ 464 h 493"/>
                <a:gd name="T112" fmla="*/ 1 w 327"/>
                <a:gd name="T113" fmla="*/ 473 h 493"/>
                <a:gd name="T114" fmla="*/ 0 w 327"/>
                <a:gd name="T115" fmla="*/ 493 h 493"/>
                <a:gd name="T116" fmla="*/ 305 w 327"/>
                <a:gd name="T117" fmla="*/ 493 h 493"/>
                <a:gd name="T118" fmla="*/ 327 w 327"/>
                <a:gd name="T119" fmla="*/ 35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" h="493">
                  <a:moveTo>
                    <a:pt x="327" y="358"/>
                  </a:moveTo>
                  <a:lnTo>
                    <a:pt x="302" y="358"/>
                  </a:lnTo>
                  <a:lnTo>
                    <a:pt x="299" y="374"/>
                  </a:lnTo>
                  <a:lnTo>
                    <a:pt x="295" y="395"/>
                  </a:lnTo>
                  <a:lnTo>
                    <a:pt x="290" y="414"/>
                  </a:lnTo>
                  <a:lnTo>
                    <a:pt x="283" y="425"/>
                  </a:lnTo>
                  <a:lnTo>
                    <a:pt x="270" y="428"/>
                  </a:lnTo>
                  <a:lnTo>
                    <a:pt x="248" y="430"/>
                  </a:lnTo>
                  <a:lnTo>
                    <a:pt x="224" y="430"/>
                  </a:lnTo>
                  <a:lnTo>
                    <a:pt x="209" y="430"/>
                  </a:lnTo>
                  <a:lnTo>
                    <a:pt x="73" y="430"/>
                  </a:lnTo>
                  <a:lnTo>
                    <a:pt x="123" y="386"/>
                  </a:lnTo>
                  <a:lnTo>
                    <a:pt x="160" y="355"/>
                  </a:lnTo>
                  <a:lnTo>
                    <a:pt x="191" y="330"/>
                  </a:lnTo>
                  <a:lnTo>
                    <a:pt x="221" y="305"/>
                  </a:lnTo>
                  <a:lnTo>
                    <a:pt x="261" y="271"/>
                  </a:lnTo>
                  <a:lnTo>
                    <a:pt x="295" y="235"/>
                  </a:lnTo>
                  <a:lnTo>
                    <a:pt x="319" y="193"/>
                  </a:lnTo>
                  <a:lnTo>
                    <a:pt x="327" y="145"/>
                  </a:lnTo>
                  <a:lnTo>
                    <a:pt x="313" y="85"/>
                  </a:lnTo>
                  <a:lnTo>
                    <a:pt x="276" y="39"/>
                  </a:lnTo>
                  <a:lnTo>
                    <a:pt x="221" y="11"/>
                  </a:lnTo>
                  <a:lnTo>
                    <a:pt x="154" y="0"/>
                  </a:lnTo>
                  <a:lnTo>
                    <a:pt x="121" y="3"/>
                  </a:lnTo>
                  <a:lnTo>
                    <a:pt x="91" y="12"/>
                  </a:lnTo>
                  <a:lnTo>
                    <a:pt x="65" y="24"/>
                  </a:lnTo>
                  <a:lnTo>
                    <a:pt x="42" y="41"/>
                  </a:lnTo>
                  <a:lnTo>
                    <a:pt x="25" y="61"/>
                  </a:lnTo>
                  <a:lnTo>
                    <a:pt x="11" y="84"/>
                  </a:lnTo>
                  <a:lnTo>
                    <a:pt x="3" y="108"/>
                  </a:lnTo>
                  <a:lnTo>
                    <a:pt x="0" y="133"/>
                  </a:lnTo>
                  <a:lnTo>
                    <a:pt x="5" y="155"/>
                  </a:lnTo>
                  <a:lnTo>
                    <a:pt x="17" y="168"/>
                  </a:lnTo>
                  <a:lnTo>
                    <a:pt x="30" y="174"/>
                  </a:lnTo>
                  <a:lnTo>
                    <a:pt x="39" y="175"/>
                  </a:lnTo>
                  <a:lnTo>
                    <a:pt x="53" y="172"/>
                  </a:lnTo>
                  <a:lnTo>
                    <a:pt x="66" y="165"/>
                  </a:lnTo>
                  <a:lnTo>
                    <a:pt x="75" y="153"/>
                  </a:lnTo>
                  <a:lnTo>
                    <a:pt x="78" y="136"/>
                  </a:lnTo>
                  <a:lnTo>
                    <a:pt x="77" y="124"/>
                  </a:lnTo>
                  <a:lnTo>
                    <a:pt x="71" y="111"/>
                  </a:lnTo>
                  <a:lnTo>
                    <a:pt x="58" y="100"/>
                  </a:lnTo>
                  <a:lnTo>
                    <a:pt x="35" y="96"/>
                  </a:lnTo>
                  <a:lnTo>
                    <a:pt x="57" y="63"/>
                  </a:lnTo>
                  <a:lnTo>
                    <a:pt x="84" y="42"/>
                  </a:lnTo>
                  <a:lnTo>
                    <a:pt x="115" y="30"/>
                  </a:lnTo>
                  <a:lnTo>
                    <a:pt x="143" y="27"/>
                  </a:lnTo>
                  <a:lnTo>
                    <a:pt x="192" y="37"/>
                  </a:lnTo>
                  <a:lnTo>
                    <a:pt x="227" y="64"/>
                  </a:lnTo>
                  <a:lnTo>
                    <a:pt x="248" y="101"/>
                  </a:lnTo>
                  <a:lnTo>
                    <a:pt x="255" y="145"/>
                  </a:lnTo>
                  <a:lnTo>
                    <a:pt x="248" y="191"/>
                  </a:lnTo>
                  <a:lnTo>
                    <a:pt x="230" y="230"/>
                  </a:lnTo>
                  <a:lnTo>
                    <a:pt x="207" y="263"/>
                  </a:lnTo>
                  <a:lnTo>
                    <a:pt x="186" y="288"/>
                  </a:lnTo>
                  <a:lnTo>
                    <a:pt x="7" y="464"/>
                  </a:lnTo>
                  <a:lnTo>
                    <a:pt x="1" y="473"/>
                  </a:lnTo>
                  <a:lnTo>
                    <a:pt x="0" y="493"/>
                  </a:lnTo>
                  <a:lnTo>
                    <a:pt x="305" y="493"/>
                  </a:lnTo>
                  <a:lnTo>
                    <a:pt x="327" y="3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457725" y="4837181"/>
            <a:ext cx="1523788" cy="803553"/>
            <a:chOff x="-2" y="0"/>
            <a:chExt cx="5761" cy="3038"/>
          </a:xfrm>
        </p:grpSpPr>
        <p:sp>
          <p:nvSpPr>
            <p:cNvPr id="59" name="Freeform 20"/>
            <p:cNvSpPr>
              <a:spLocks noChangeAspect="1" noEditPoints="1"/>
            </p:cNvSpPr>
            <p:nvPr/>
          </p:nvSpPr>
          <p:spPr bwMode="auto">
            <a:xfrm>
              <a:off x="-2" y="945"/>
              <a:ext cx="763" cy="803"/>
            </a:xfrm>
            <a:custGeom>
              <a:avLst/>
              <a:gdLst>
                <a:gd name="T0" fmla="*/ 763 w 763"/>
                <a:gd name="T1" fmla="*/ 297 h 803"/>
                <a:gd name="T2" fmla="*/ 758 w 763"/>
                <a:gd name="T3" fmla="*/ 233 h 803"/>
                <a:gd name="T4" fmla="*/ 742 w 763"/>
                <a:gd name="T5" fmla="*/ 175 h 803"/>
                <a:gd name="T6" fmla="*/ 718 w 763"/>
                <a:gd name="T7" fmla="*/ 124 h 803"/>
                <a:gd name="T8" fmla="*/ 684 w 763"/>
                <a:gd name="T9" fmla="*/ 82 h 803"/>
                <a:gd name="T10" fmla="*/ 643 w 763"/>
                <a:gd name="T11" fmla="*/ 47 h 803"/>
                <a:gd name="T12" fmla="*/ 595 w 763"/>
                <a:gd name="T13" fmla="*/ 21 h 803"/>
                <a:gd name="T14" fmla="*/ 541 w 763"/>
                <a:gd name="T15" fmla="*/ 5 h 803"/>
                <a:gd name="T16" fmla="*/ 481 w 763"/>
                <a:gd name="T17" fmla="*/ 0 h 803"/>
                <a:gd name="T18" fmla="*/ 392 w 763"/>
                <a:gd name="T19" fmla="*/ 11 h 803"/>
                <a:gd name="T20" fmla="*/ 306 w 763"/>
                <a:gd name="T21" fmla="*/ 42 h 803"/>
                <a:gd name="T22" fmla="*/ 224 w 763"/>
                <a:gd name="T23" fmla="*/ 92 h 803"/>
                <a:gd name="T24" fmla="*/ 151 w 763"/>
                <a:gd name="T25" fmla="*/ 157 h 803"/>
                <a:gd name="T26" fmla="*/ 90 w 763"/>
                <a:gd name="T27" fmla="*/ 234 h 803"/>
                <a:gd name="T28" fmla="*/ 42 w 763"/>
                <a:gd name="T29" fmla="*/ 320 h 803"/>
                <a:gd name="T30" fmla="*/ 11 w 763"/>
                <a:gd name="T31" fmla="*/ 412 h 803"/>
                <a:gd name="T32" fmla="*/ 0 w 763"/>
                <a:gd name="T33" fmla="*/ 508 h 803"/>
                <a:gd name="T34" fmla="*/ 6 w 763"/>
                <a:gd name="T35" fmla="*/ 573 h 803"/>
                <a:gd name="T36" fmla="*/ 22 w 763"/>
                <a:gd name="T37" fmla="*/ 632 h 803"/>
                <a:gd name="T38" fmla="*/ 48 w 763"/>
                <a:gd name="T39" fmla="*/ 682 h 803"/>
                <a:gd name="T40" fmla="*/ 82 w 763"/>
                <a:gd name="T41" fmla="*/ 725 h 803"/>
                <a:gd name="T42" fmla="*/ 123 w 763"/>
                <a:gd name="T43" fmla="*/ 758 h 803"/>
                <a:gd name="T44" fmla="*/ 172 w 763"/>
                <a:gd name="T45" fmla="*/ 783 h 803"/>
                <a:gd name="T46" fmla="*/ 225 w 763"/>
                <a:gd name="T47" fmla="*/ 798 h 803"/>
                <a:gd name="T48" fmla="*/ 283 w 763"/>
                <a:gd name="T49" fmla="*/ 803 h 803"/>
                <a:gd name="T50" fmla="*/ 371 w 763"/>
                <a:gd name="T51" fmla="*/ 792 h 803"/>
                <a:gd name="T52" fmla="*/ 457 w 763"/>
                <a:gd name="T53" fmla="*/ 761 h 803"/>
                <a:gd name="T54" fmla="*/ 537 w 763"/>
                <a:gd name="T55" fmla="*/ 713 h 803"/>
                <a:gd name="T56" fmla="*/ 611 w 763"/>
                <a:gd name="T57" fmla="*/ 649 h 803"/>
                <a:gd name="T58" fmla="*/ 673 w 763"/>
                <a:gd name="T59" fmla="*/ 573 h 803"/>
                <a:gd name="T60" fmla="*/ 721 w 763"/>
                <a:gd name="T61" fmla="*/ 487 h 803"/>
                <a:gd name="T62" fmla="*/ 752 w 763"/>
                <a:gd name="T63" fmla="*/ 395 h 803"/>
                <a:gd name="T64" fmla="*/ 763 w 763"/>
                <a:gd name="T65" fmla="*/ 297 h 803"/>
                <a:gd name="T66" fmla="*/ 290 w 763"/>
                <a:gd name="T67" fmla="*/ 774 h 803"/>
                <a:gd name="T68" fmla="*/ 214 w 763"/>
                <a:gd name="T69" fmla="*/ 758 h 803"/>
                <a:gd name="T70" fmla="*/ 155 w 763"/>
                <a:gd name="T71" fmla="*/ 711 h 803"/>
                <a:gd name="T72" fmla="*/ 117 w 763"/>
                <a:gd name="T73" fmla="*/ 637 h 803"/>
                <a:gd name="T74" fmla="*/ 103 w 763"/>
                <a:gd name="T75" fmla="*/ 539 h 803"/>
                <a:gd name="T76" fmla="*/ 107 w 763"/>
                <a:gd name="T77" fmla="*/ 484 h 803"/>
                <a:gd name="T78" fmla="*/ 121 w 763"/>
                <a:gd name="T79" fmla="*/ 399 h 803"/>
                <a:gd name="T80" fmla="*/ 152 w 763"/>
                <a:gd name="T81" fmla="*/ 300 h 803"/>
                <a:gd name="T82" fmla="*/ 203 w 763"/>
                <a:gd name="T83" fmla="*/ 200 h 803"/>
                <a:gd name="T84" fmla="*/ 266 w 763"/>
                <a:gd name="T85" fmla="*/ 124 h 803"/>
                <a:gd name="T86" fmla="*/ 335 w 763"/>
                <a:gd name="T87" fmla="*/ 70 h 803"/>
                <a:gd name="T88" fmla="*/ 407 w 763"/>
                <a:gd name="T89" fmla="*/ 38 h 803"/>
                <a:gd name="T90" fmla="*/ 475 w 763"/>
                <a:gd name="T91" fmla="*/ 27 h 803"/>
                <a:gd name="T92" fmla="*/ 543 w 763"/>
                <a:gd name="T93" fmla="*/ 39 h 803"/>
                <a:gd name="T94" fmla="*/ 604 w 763"/>
                <a:gd name="T95" fmla="*/ 78 h 803"/>
                <a:gd name="T96" fmla="*/ 648 w 763"/>
                <a:gd name="T97" fmla="*/ 149 h 803"/>
                <a:gd name="T98" fmla="*/ 665 w 763"/>
                <a:gd name="T99" fmla="*/ 253 h 803"/>
                <a:gd name="T100" fmla="*/ 658 w 763"/>
                <a:gd name="T101" fmla="*/ 329 h 803"/>
                <a:gd name="T102" fmla="*/ 636 w 763"/>
                <a:gd name="T103" fmla="*/ 426 h 803"/>
                <a:gd name="T104" fmla="*/ 593 w 763"/>
                <a:gd name="T105" fmla="*/ 535 h 803"/>
                <a:gd name="T106" fmla="*/ 526 w 763"/>
                <a:gd name="T107" fmla="*/ 642 h 803"/>
                <a:gd name="T108" fmla="*/ 479 w 763"/>
                <a:gd name="T109" fmla="*/ 691 h 803"/>
                <a:gd name="T110" fmla="*/ 422 w 763"/>
                <a:gd name="T111" fmla="*/ 734 h 803"/>
                <a:gd name="T112" fmla="*/ 358 w 763"/>
                <a:gd name="T113" fmla="*/ 763 h 803"/>
                <a:gd name="T114" fmla="*/ 290 w 763"/>
                <a:gd name="T115" fmla="*/ 77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3" h="803">
                  <a:moveTo>
                    <a:pt x="763" y="297"/>
                  </a:moveTo>
                  <a:lnTo>
                    <a:pt x="758" y="233"/>
                  </a:lnTo>
                  <a:lnTo>
                    <a:pt x="742" y="175"/>
                  </a:lnTo>
                  <a:lnTo>
                    <a:pt x="718" y="124"/>
                  </a:lnTo>
                  <a:lnTo>
                    <a:pt x="684" y="82"/>
                  </a:lnTo>
                  <a:lnTo>
                    <a:pt x="643" y="47"/>
                  </a:lnTo>
                  <a:lnTo>
                    <a:pt x="595" y="21"/>
                  </a:lnTo>
                  <a:lnTo>
                    <a:pt x="541" y="5"/>
                  </a:lnTo>
                  <a:lnTo>
                    <a:pt x="481" y="0"/>
                  </a:lnTo>
                  <a:lnTo>
                    <a:pt x="392" y="11"/>
                  </a:lnTo>
                  <a:lnTo>
                    <a:pt x="306" y="42"/>
                  </a:lnTo>
                  <a:lnTo>
                    <a:pt x="224" y="92"/>
                  </a:lnTo>
                  <a:lnTo>
                    <a:pt x="151" y="157"/>
                  </a:lnTo>
                  <a:lnTo>
                    <a:pt x="90" y="234"/>
                  </a:lnTo>
                  <a:lnTo>
                    <a:pt x="42" y="320"/>
                  </a:lnTo>
                  <a:lnTo>
                    <a:pt x="11" y="412"/>
                  </a:lnTo>
                  <a:lnTo>
                    <a:pt x="0" y="508"/>
                  </a:lnTo>
                  <a:lnTo>
                    <a:pt x="6" y="573"/>
                  </a:lnTo>
                  <a:lnTo>
                    <a:pt x="22" y="632"/>
                  </a:lnTo>
                  <a:lnTo>
                    <a:pt x="48" y="682"/>
                  </a:lnTo>
                  <a:lnTo>
                    <a:pt x="82" y="725"/>
                  </a:lnTo>
                  <a:lnTo>
                    <a:pt x="123" y="758"/>
                  </a:lnTo>
                  <a:lnTo>
                    <a:pt x="172" y="783"/>
                  </a:lnTo>
                  <a:lnTo>
                    <a:pt x="225" y="798"/>
                  </a:lnTo>
                  <a:lnTo>
                    <a:pt x="283" y="803"/>
                  </a:lnTo>
                  <a:lnTo>
                    <a:pt x="371" y="792"/>
                  </a:lnTo>
                  <a:lnTo>
                    <a:pt x="457" y="761"/>
                  </a:lnTo>
                  <a:lnTo>
                    <a:pt x="537" y="713"/>
                  </a:lnTo>
                  <a:lnTo>
                    <a:pt x="611" y="649"/>
                  </a:lnTo>
                  <a:lnTo>
                    <a:pt x="673" y="573"/>
                  </a:lnTo>
                  <a:lnTo>
                    <a:pt x="721" y="487"/>
                  </a:lnTo>
                  <a:lnTo>
                    <a:pt x="752" y="395"/>
                  </a:lnTo>
                  <a:lnTo>
                    <a:pt x="763" y="297"/>
                  </a:lnTo>
                  <a:close/>
                  <a:moveTo>
                    <a:pt x="290" y="774"/>
                  </a:moveTo>
                  <a:lnTo>
                    <a:pt x="214" y="758"/>
                  </a:lnTo>
                  <a:lnTo>
                    <a:pt x="155" y="711"/>
                  </a:lnTo>
                  <a:lnTo>
                    <a:pt x="117" y="637"/>
                  </a:lnTo>
                  <a:lnTo>
                    <a:pt x="103" y="539"/>
                  </a:lnTo>
                  <a:lnTo>
                    <a:pt x="107" y="484"/>
                  </a:lnTo>
                  <a:lnTo>
                    <a:pt x="121" y="399"/>
                  </a:lnTo>
                  <a:lnTo>
                    <a:pt x="152" y="300"/>
                  </a:lnTo>
                  <a:lnTo>
                    <a:pt x="203" y="200"/>
                  </a:lnTo>
                  <a:lnTo>
                    <a:pt x="266" y="124"/>
                  </a:lnTo>
                  <a:lnTo>
                    <a:pt x="335" y="70"/>
                  </a:lnTo>
                  <a:lnTo>
                    <a:pt x="407" y="38"/>
                  </a:lnTo>
                  <a:lnTo>
                    <a:pt x="475" y="27"/>
                  </a:lnTo>
                  <a:lnTo>
                    <a:pt x="543" y="39"/>
                  </a:lnTo>
                  <a:lnTo>
                    <a:pt x="604" y="78"/>
                  </a:lnTo>
                  <a:lnTo>
                    <a:pt x="648" y="149"/>
                  </a:lnTo>
                  <a:lnTo>
                    <a:pt x="665" y="253"/>
                  </a:lnTo>
                  <a:lnTo>
                    <a:pt x="658" y="329"/>
                  </a:lnTo>
                  <a:lnTo>
                    <a:pt x="636" y="426"/>
                  </a:lnTo>
                  <a:lnTo>
                    <a:pt x="593" y="535"/>
                  </a:lnTo>
                  <a:lnTo>
                    <a:pt x="526" y="642"/>
                  </a:lnTo>
                  <a:lnTo>
                    <a:pt x="479" y="691"/>
                  </a:lnTo>
                  <a:lnTo>
                    <a:pt x="422" y="734"/>
                  </a:lnTo>
                  <a:lnTo>
                    <a:pt x="358" y="763"/>
                  </a:lnTo>
                  <a:lnTo>
                    <a:pt x="290" y="7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/>
            <p:cNvSpPr>
              <a:spLocks noChangeAspect="1" noEditPoints="1"/>
            </p:cNvSpPr>
            <p:nvPr/>
          </p:nvSpPr>
          <p:spPr bwMode="auto">
            <a:xfrm>
              <a:off x="1187" y="1318"/>
              <a:ext cx="734" cy="259"/>
            </a:xfrm>
            <a:custGeom>
              <a:avLst/>
              <a:gdLst>
                <a:gd name="T0" fmla="*/ 696 w 734"/>
                <a:gd name="T1" fmla="*/ 44 h 259"/>
                <a:gd name="T2" fmla="*/ 709 w 734"/>
                <a:gd name="T3" fmla="*/ 44 h 259"/>
                <a:gd name="T4" fmla="*/ 721 w 734"/>
                <a:gd name="T5" fmla="*/ 42 h 259"/>
                <a:gd name="T6" fmla="*/ 730 w 734"/>
                <a:gd name="T7" fmla="*/ 35 h 259"/>
                <a:gd name="T8" fmla="*/ 734 w 734"/>
                <a:gd name="T9" fmla="*/ 22 h 259"/>
                <a:gd name="T10" fmla="*/ 730 w 734"/>
                <a:gd name="T11" fmla="*/ 10 h 259"/>
                <a:gd name="T12" fmla="*/ 721 w 734"/>
                <a:gd name="T13" fmla="*/ 3 h 259"/>
                <a:gd name="T14" fmla="*/ 710 w 734"/>
                <a:gd name="T15" fmla="*/ 1 h 259"/>
                <a:gd name="T16" fmla="*/ 698 w 734"/>
                <a:gd name="T17" fmla="*/ 0 h 259"/>
                <a:gd name="T18" fmla="*/ 36 w 734"/>
                <a:gd name="T19" fmla="*/ 0 h 259"/>
                <a:gd name="T20" fmla="*/ 24 w 734"/>
                <a:gd name="T21" fmla="*/ 1 h 259"/>
                <a:gd name="T22" fmla="*/ 12 w 734"/>
                <a:gd name="T23" fmla="*/ 3 h 259"/>
                <a:gd name="T24" fmla="*/ 3 w 734"/>
                <a:gd name="T25" fmla="*/ 10 h 259"/>
                <a:gd name="T26" fmla="*/ 0 w 734"/>
                <a:gd name="T27" fmla="*/ 22 h 259"/>
                <a:gd name="T28" fmla="*/ 3 w 734"/>
                <a:gd name="T29" fmla="*/ 35 h 259"/>
                <a:gd name="T30" fmla="*/ 12 w 734"/>
                <a:gd name="T31" fmla="*/ 42 h 259"/>
                <a:gd name="T32" fmla="*/ 24 w 734"/>
                <a:gd name="T33" fmla="*/ 44 h 259"/>
                <a:gd name="T34" fmla="*/ 37 w 734"/>
                <a:gd name="T35" fmla="*/ 44 h 259"/>
                <a:gd name="T36" fmla="*/ 696 w 734"/>
                <a:gd name="T37" fmla="*/ 44 h 259"/>
                <a:gd name="T38" fmla="*/ 698 w 734"/>
                <a:gd name="T39" fmla="*/ 259 h 259"/>
                <a:gd name="T40" fmla="*/ 710 w 734"/>
                <a:gd name="T41" fmla="*/ 259 h 259"/>
                <a:gd name="T42" fmla="*/ 721 w 734"/>
                <a:gd name="T43" fmla="*/ 256 h 259"/>
                <a:gd name="T44" fmla="*/ 730 w 734"/>
                <a:gd name="T45" fmla="*/ 250 h 259"/>
                <a:gd name="T46" fmla="*/ 734 w 734"/>
                <a:gd name="T47" fmla="*/ 237 h 259"/>
                <a:gd name="T48" fmla="*/ 730 w 734"/>
                <a:gd name="T49" fmla="*/ 224 h 259"/>
                <a:gd name="T50" fmla="*/ 721 w 734"/>
                <a:gd name="T51" fmla="*/ 217 h 259"/>
                <a:gd name="T52" fmla="*/ 709 w 734"/>
                <a:gd name="T53" fmla="*/ 215 h 259"/>
                <a:gd name="T54" fmla="*/ 696 w 734"/>
                <a:gd name="T55" fmla="*/ 215 h 259"/>
                <a:gd name="T56" fmla="*/ 37 w 734"/>
                <a:gd name="T57" fmla="*/ 215 h 259"/>
                <a:gd name="T58" fmla="*/ 24 w 734"/>
                <a:gd name="T59" fmla="*/ 215 h 259"/>
                <a:gd name="T60" fmla="*/ 12 w 734"/>
                <a:gd name="T61" fmla="*/ 217 h 259"/>
                <a:gd name="T62" fmla="*/ 3 w 734"/>
                <a:gd name="T63" fmla="*/ 224 h 259"/>
                <a:gd name="T64" fmla="*/ 0 w 734"/>
                <a:gd name="T65" fmla="*/ 237 h 259"/>
                <a:gd name="T66" fmla="*/ 3 w 734"/>
                <a:gd name="T67" fmla="*/ 250 h 259"/>
                <a:gd name="T68" fmla="*/ 12 w 734"/>
                <a:gd name="T69" fmla="*/ 256 h 259"/>
                <a:gd name="T70" fmla="*/ 24 w 734"/>
                <a:gd name="T71" fmla="*/ 259 h 259"/>
                <a:gd name="T72" fmla="*/ 36 w 734"/>
                <a:gd name="T73" fmla="*/ 259 h 259"/>
                <a:gd name="T74" fmla="*/ 698 w 734"/>
                <a:gd name="T7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4" h="259">
                  <a:moveTo>
                    <a:pt x="696" y="44"/>
                  </a:moveTo>
                  <a:lnTo>
                    <a:pt x="709" y="44"/>
                  </a:lnTo>
                  <a:lnTo>
                    <a:pt x="721" y="42"/>
                  </a:lnTo>
                  <a:lnTo>
                    <a:pt x="730" y="35"/>
                  </a:lnTo>
                  <a:lnTo>
                    <a:pt x="734" y="22"/>
                  </a:lnTo>
                  <a:lnTo>
                    <a:pt x="730" y="10"/>
                  </a:lnTo>
                  <a:lnTo>
                    <a:pt x="721" y="3"/>
                  </a:lnTo>
                  <a:lnTo>
                    <a:pt x="710" y="1"/>
                  </a:lnTo>
                  <a:lnTo>
                    <a:pt x="698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3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12" y="42"/>
                  </a:lnTo>
                  <a:lnTo>
                    <a:pt x="24" y="44"/>
                  </a:lnTo>
                  <a:lnTo>
                    <a:pt x="37" y="44"/>
                  </a:lnTo>
                  <a:lnTo>
                    <a:pt x="696" y="44"/>
                  </a:lnTo>
                  <a:close/>
                  <a:moveTo>
                    <a:pt x="698" y="259"/>
                  </a:moveTo>
                  <a:lnTo>
                    <a:pt x="710" y="259"/>
                  </a:lnTo>
                  <a:lnTo>
                    <a:pt x="721" y="256"/>
                  </a:lnTo>
                  <a:lnTo>
                    <a:pt x="730" y="250"/>
                  </a:lnTo>
                  <a:lnTo>
                    <a:pt x="734" y="237"/>
                  </a:lnTo>
                  <a:lnTo>
                    <a:pt x="730" y="224"/>
                  </a:lnTo>
                  <a:lnTo>
                    <a:pt x="721" y="217"/>
                  </a:lnTo>
                  <a:lnTo>
                    <a:pt x="709" y="215"/>
                  </a:lnTo>
                  <a:lnTo>
                    <a:pt x="696" y="215"/>
                  </a:lnTo>
                  <a:lnTo>
                    <a:pt x="37" y="215"/>
                  </a:lnTo>
                  <a:lnTo>
                    <a:pt x="24" y="215"/>
                  </a:lnTo>
                  <a:lnTo>
                    <a:pt x="12" y="217"/>
                  </a:lnTo>
                  <a:lnTo>
                    <a:pt x="3" y="224"/>
                  </a:lnTo>
                  <a:lnTo>
                    <a:pt x="0" y="237"/>
                  </a:lnTo>
                  <a:lnTo>
                    <a:pt x="3" y="250"/>
                  </a:lnTo>
                  <a:lnTo>
                    <a:pt x="12" y="256"/>
                  </a:lnTo>
                  <a:lnTo>
                    <a:pt x="24" y="259"/>
                  </a:lnTo>
                  <a:lnTo>
                    <a:pt x="36" y="259"/>
                  </a:lnTo>
                  <a:lnTo>
                    <a:pt x="698" y="2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/>
            <p:cNvSpPr>
              <a:spLocks noChangeAspect="1"/>
            </p:cNvSpPr>
            <p:nvPr/>
          </p:nvSpPr>
          <p:spPr bwMode="auto">
            <a:xfrm>
              <a:off x="2852" y="0"/>
              <a:ext cx="473" cy="349"/>
            </a:xfrm>
            <a:custGeom>
              <a:avLst/>
              <a:gdLst>
                <a:gd name="T0" fmla="*/ 53 w 473"/>
                <a:gd name="T1" fmla="*/ 312 h 349"/>
                <a:gd name="T2" fmla="*/ 59 w 473"/>
                <a:gd name="T3" fmla="*/ 343 h 349"/>
                <a:gd name="T4" fmla="*/ 96 w 473"/>
                <a:gd name="T5" fmla="*/ 343 h 349"/>
                <a:gd name="T6" fmla="*/ 114 w 473"/>
                <a:gd name="T7" fmla="*/ 312 h 349"/>
                <a:gd name="T8" fmla="*/ 129 w 473"/>
                <a:gd name="T9" fmla="*/ 251 h 349"/>
                <a:gd name="T10" fmla="*/ 151 w 473"/>
                <a:gd name="T11" fmla="*/ 162 h 349"/>
                <a:gd name="T12" fmla="*/ 162 w 473"/>
                <a:gd name="T13" fmla="*/ 127 h 349"/>
                <a:gd name="T14" fmla="*/ 183 w 473"/>
                <a:gd name="T15" fmla="*/ 93 h 349"/>
                <a:gd name="T16" fmla="*/ 228 w 473"/>
                <a:gd name="T17" fmla="*/ 45 h 349"/>
                <a:gd name="T18" fmla="*/ 299 w 473"/>
                <a:gd name="T19" fmla="*/ 22 h 349"/>
                <a:gd name="T20" fmla="*/ 339 w 473"/>
                <a:gd name="T21" fmla="*/ 43 h 349"/>
                <a:gd name="T22" fmla="*/ 345 w 473"/>
                <a:gd name="T23" fmla="*/ 76 h 349"/>
                <a:gd name="T24" fmla="*/ 327 w 473"/>
                <a:gd name="T25" fmla="*/ 163 h 349"/>
                <a:gd name="T26" fmla="*/ 299 w 473"/>
                <a:gd name="T27" fmla="*/ 241 h 349"/>
                <a:gd name="T28" fmla="*/ 288 w 473"/>
                <a:gd name="T29" fmla="*/ 282 h 349"/>
                <a:gd name="T30" fmla="*/ 309 w 473"/>
                <a:gd name="T31" fmla="*/ 331 h 349"/>
                <a:gd name="T32" fmla="*/ 361 w 473"/>
                <a:gd name="T33" fmla="*/ 349 h 349"/>
                <a:gd name="T34" fmla="*/ 411 w 473"/>
                <a:gd name="T35" fmla="*/ 332 h 349"/>
                <a:gd name="T36" fmla="*/ 446 w 473"/>
                <a:gd name="T37" fmla="*/ 294 h 349"/>
                <a:gd name="T38" fmla="*/ 466 w 473"/>
                <a:gd name="T39" fmla="*/ 254 h 349"/>
                <a:gd name="T40" fmla="*/ 473 w 473"/>
                <a:gd name="T41" fmla="*/ 231 h 349"/>
                <a:gd name="T42" fmla="*/ 460 w 473"/>
                <a:gd name="T43" fmla="*/ 221 h 349"/>
                <a:gd name="T44" fmla="*/ 445 w 473"/>
                <a:gd name="T45" fmla="*/ 234 h 349"/>
                <a:gd name="T46" fmla="*/ 409 w 473"/>
                <a:gd name="T47" fmla="*/ 304 h 349"/>
                <a:gd name="T48" fmla="*/ 363 w 473"/>
                <a:gd name="T49" fmla="*/ 327 h 349"/>
                <a:gd name="T50" fmla="*/ 344 w 473"/>
                <a:gd name="T51" fmla="*/ 300 h 349"/>
                <a:gd name="T52" fmla="*/ 347 w 473"/>
                <a:gd name="T53" fmla="*/ 276 h 349"/>
                <a:gd name="T54" fmla="*/ 362 w 473"/>
                <a:gd name="T55" fmla="*/ 237 h 349"/>
                <a:gd name="T56" fmla="*/ 386 w 473"/>
                <a:gd name="T57" fmla="*/ 170 h 349"/>
                <a:gd name="T58" fmla="*/ 403 w 473"/>
                <a:gd name="T59" fmla="*/ 88 h 349"/>
                <a:gd name="T60" fmla="*/ 393 w 473"/>
                <a:gd name="T61" fmla="*/ 43 h 349"/>
                <a:gd name="T62" fmla="*/ 368 w 473"/>
                <a:gd name="T63" fmla="*/ 16 h 349"/>
                <a:gd name="T64" fmla="*/ 335 w 473"/>
                <a:gd name="T65" fmla="*/ 3 h 349"/>
                <a:gd name="T66" fmla="*/ 302 w 473"/>
                <a:gd name="T67" fmla="*/ 0 h 349"/>
                <a:gd name="T68" fmla="*/ 222 w 473"/>
                <a:gd name="T69" fmla="*/ 23 h 349"/>
                <a:gd name="T70" fmla="*/ 172 w 473"/>
                <a:gd name="T71" fmla="*/ 70 h 349"/>
                <a:gd name="T72" fmla="*/ 140 w 473"/>
                <a:gd name="T73" fmla="*/ 15 h 349"/>
                <a:gd name="T74" fmla="*/ 89 w 473"/>
                <a:gd name="T75" fmla="*/ 0 h 349"/>
                <a:gd name="T76" fmla="*/ 50 w 473"/>
                <a:gd name="T77" fmla="*/ 14 h 349"/>
                <a:gd name="T78" fmla="*/ 28 w 473"/>
                <a:gd name="T79" fmla="*/ 42 h 349"/>
                <a:gd name="T80" fmla="*/ 7 w 473"/>
                <a:gd name="T81" fmla="*/ 89 h 349"/>
                <a:gd name="T82" fmla="*/ 0 w 473"/>
                <a:gd name="T83" fmla="*/ 118 h 349"/>
                <a:gd name="T84" fmla="*/ 13 w 473"/>
                <a:gd name="T85" fmla="*/ 129 h 349"/>
                <a:gd name="T86" fmla="*/ 24 w 473"/>
                <a:gd name="T87" fmla="*/ 125 h 349"/>
                <a:gd name="T88" fmla="*/ 30 w 473"/>
                <a:gd name="T89" fmla="*/ 105 h 349"/>
                <a:gd name="T90" fmla="*/ 51 w 473"/>
                <a:gd name="T91" fmla="*/ 46 h 349"/>
                <a:gd name="T92" fmla="*/ 87 w 473"/>
                <a:gd name="T93" fmla="*/ 22 h 349"/>
                <a:gd name="T94" fmla="*/ 107 w 473"/>
                <a:gd name="T95" fmla="*/ 33 h 349"/>
                <a:gd name="T96" fmla="*/ 112 w 473"/>
                <a:gd name="T97" fmla="*/ 60 h 349"/>
                <a:gd name="T98" fmla="*/ 100 w 473"/>
                <a:gd name="T99" fmla="*/ 124 h 349"/>
                <a:gd name="T100" fmla="*/ 83 w 473"/>
                <a:gd name="T101" fmla="*/ 1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349">
                  <a:moveTo>
                    <a:pt x="58" y="292"/>
                  </a:moveTo>
                  <a:lnTo>
                    <a:pt x="53" y="312"/>
                  </a:lnTo>
                  <a:lnTo>
                    <a:pt x="50" y="324"/>
                  </a:lnTo>
                  <a:lnTo>
                    <a:pt x="59" y="343"/>
                  </a:lnTo>
                  <a:lnTo>
                    <a:pt x="77" y="349"/>
                  </a:lnTo>
                  <a:lnTo>
                    <a:pt x="96" y="343"/>
                  </a:lnTo>
                  <a:lnTo>
                    <a:pt x="107" y="332"/>
                  </a:lnTo>
                  <a:lnTo>
                    <a:pt x="114" y="312"/>
                  </a:lnTo>
                  <a:lnTo>
                    <a:pt x="120" y="284"/>
                  </a:lnTo>
                  <a:lnTo>
                    <a:pt x="129" y="251"/>
                  </a:lnTo>
                  <a:lnTo>
                    <a:pt x="138" y="214"/>
                  </a:lnTo>
                  <a:lnTo>
                    <a:pt x="151" y="162"/>
                  </a:lnTo>
                  <a:lnTo>
                    <a:pt x="156" y="143"/>
                  </a:lnTo>
                  <a:lnTo>
                    <a:pt x="162" y="127"/>
                  </a:lnTo>
                  <a:lnTo>
                    <a:pt x="170" y="113"/>
                  </a:lnTo>
                  <a:lnTo>
                    <a:pt x="183" y="93"/>
                  </a:lnTo>
                  <a:lnTo>
                    <a:pt x="202" y="69"/>
                  </a:lnTo>
                  <a:lnTo>
                    <a:pt x="228" y="45"/>
                  </a:lnTo>
                  <a:lnTo>
                    <a:pt x="260" y="28"/>
                  </a:lnTo>
                  <a:lnTo>
                    <a:pt x="299" y="22"/>
                  </a:lnTo>
                  <a:lnTo>
                    <a:pt x="325" y="28"/>
                  </a:lnTo>
                  <a:lnTo>
                    <a:pt x="339" y="43"/>
                  </a:lnTo>
                  <a:lnTo>
                    <a:pt x="344" y="61"/>
                  </a:lnTo>
                  <a:lnTo>
                    <a:pt x="345" y="76"/>
                  </a:lnTo>
                  <a:lnTo>
                    <a:pt x="340" y="116"/>
                  </a:lnTo>
                  <a:lnTo>
                    <a:pt x="327" y="163"/>
                  </a:lnTo>
                  <a:lnTo>
                    <a:pt x="312" y="208"/>
                  </a:lnTo>
                  <a:lnTo>
                    <a:pt x="299" y="241"/>
                  </a:lnTo>
                  <a:lnTo>
                    <a:pt x="290" y="265"/>
                  </a:lnTo>
                  <a:lnTo>
                    <a:pt x="288" y="282"/>
                  </a:lnTo>
                  <a:lnTo>
                    <a:pt x="294" y="310"/>
                  </a:lnTo>
                  <a:lnTo>
                    <a:pt x="309" y="331"/>
                  </a:lnTo>
                  <a:lnTo>
                    <a:pt x="333" y="344"/>
                  </a:lnTo>
                  <a:lnTo>
                    <a:pt x="361" y="349"/>
                  </a:lnTo>
                  <a:lnTo>
                    <a:pt x="388" y="344"/>
                  </a:lnTo>
                  <a:lnTo>
                    <a:pt x="411" y="332"/>
                  </a:lnTo>
                  <a:lnTo>
                    <a:pt x="430" y="315"/>
                  </a:lnTo>
                  <a:lnTo>
                    <a:pt x="446" y="294"/>
                  </a:lnTo>
                  <a:lnTo>
                    <a:pt x="458" y="273"/>
                  </a:lnTo>
                  <a:lnTo>
                    <a:pt x="466" y="254"/>
                  </a:lnTo>
                  <a:lnTo>
                    <a:pt x="471" y="239"/>
                  </a:lnTo>
                  <a:lnTo>
                    <a:pt x="473" y="231"/>
                  </a:lnTo>
                  <a:lnTo>
                    <a:pt x="467" y="222"/>
                  </a:lnTo>
                  <a:lnTo>
                    <a:pt x="460" y="221"/>
                  </a:lnTo>
                  <a:lnTo>
                    <a:pt x="450" y="224"/>
                  </a:lnTo>
                  <a:lnTo>
                    <a:pt x="445" y="234"/>
                  </a:lnTo>
                  <a:lnTo>
                    <a:pt x="429" y="274"/>
                  </a:lnTo>
                  <a:lnTo>
                    <a:pt x="409" y="304"/>
                  </a:lnTo>
                  <a:lnTo>
                    <a:pt x="387" y="322"/>
                  </a:lnTo>
                  <a:lnTo>
                    <a:pt x="363" y="327"/>
                  </a:lnTo>
                  <a:lnTo>
                    <a:pt x="347" y="320"/>
                  </a:lnTo>
                  <a:lnTo>
                    <a:pt x="344" y="300"/>
                  </a:lnTo>
                  <a:lnTo>
                    <a:pt x="345" y="288"/>
                  </a:lnTo>
                  <a:lnTo>
                    <a:pt x="347" y="276"/>
                  </a:lnTo>
                  <a:lnTo>
                    <a:pt x="353" y="260"/>
                  </a:lnTo>
                  <a:lnTo>
                    <a:pt x="362" y="237"/>
                  </a:lnTo>
                  <a:lnTo>
                    <a:pt x="372" y="210"/>
                  </a:lnTo>
                  <a:lnTo>
                    <a:pt x="386" y="170"/>
                  </a:lnTo>
                  <a:lnTo>
                    <a:pt x="398" y="126"/>
                  </a:lnTo>
                  <a:lnTo>
                    <a:pt x="403" y="88"/>
                  </a:lnTo>
                  <a:lnTo>
                    <a:pt x="400" y="63"/>
                  </a:lnTo>
                  <a:lnTo>
                    <a:pt x="393" y="43"/>
                  </a:lnTo>
                  <a:lnTo>
                    <a:pt x="382" y="27"/>
                  </a:lnTo>
                  <a:lnTo>
                    <a:pt x="368" y="16"/>
                  </a:lnTo>
                  <a:lnTo>
                    <a:pt x="352" y="8"/>
                  </a:lnTo>
                  <a:lnTo>
                    <a:pt x="335" y="3"/>
                  </a:lnTo>
                  <a:lnTo>
                    <a:pt x="318" y="1"/>
                  </a:lnTo>
                  <a:lnTo>
                    <a:pt x="302" y="0"/>
                  </a:lnTo>
                  <a:lnTo>
                    <a:pt x="258" y="6"/>
                  </a:lnTo>
                  <a:lnTo>
                    <a:pt x="222" y="23"/>
                  </a:lnTo>
                  <a:lnTo>
                    <a:pt x="193" y="46"/>
                  </a:lnTo>
                  <a:lnTo>
                    <a:pt x="172" y="70"/>
                  </a:lnTo>
                  <a:lnTo>
                    <a:pt x="161" y="37"/>
                  </a:lnTo>
                  <a:lnTo>
                    <a:pt x="140" y="15"/>
                  </a:lnTo>
                  <a:lnTo>
                    <a:pt x="115" y="3"/>
                  </a:lnTo>
                  <a:lnTo>
                    <a:pt x="89" y="0"/>
                  </a:lnTo>
                  <a:lnTo>
                    <a:pt x="67" y="4"/>
                  </a:lnTo>
                  <a:lnTo>
                    <a:pt x="50" y="14"/>
                  </a:lnTo>
                  <a:lnTo>
                    <a:pt x="37" y="28"/>
                  </a:lnTo>
                  <a:lnTo>
                    <a:pt x="28" y="42"/>
                  </a:lnTo>
                  <a:lnTo>
                    <a:pt x="16" y="65"/>
                  </a:lnTo>
                  <a:lnTo>
                    <a:pt x="7" y="89"/>
                  </a:lnTo>
                  <a:lnTo>
                    <a:pt x="2" y="109"/>
                  </a:lnTo>
                  <a:lnTo>
                    <a:pt x="0" y="118"/>
                  </a:lnTo>
                  <a:lnTo>
                    <a:pt x="6" y="127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4" y="125"/>
                  </a:lnTo>
                  <a:lnTo>
                    <a:pt x="27" y="117"/>
                  </a:lnTo>
                  <a:lnTo>
                    <a:pt x="30" y="105"/>
                  </a:lnTo>
                  <a:lnTo>
                    <a:pt x="40" y="73"/>
                  </a:lnTo>
                  <a:lnTo>
                    <a:pt x="51" y="46"/>
                  </a:lnTo>
                  <a:lnTo>
                    <a:pt x="67" y="28"/>
                  </a:lnTo>
                  <a:lnTo>
                    <a:pt x="87" y="22"/>
                  </a:lnTo>
                  <a:lnTo>
                    <a:pt x="99" y="24"/>
                  </a:lnTo>
                  <a:lnTo>
                    <a:pt x="107" y="33"/>
                  </a:lnTo>
                  <a:lnTo>
                    <a:pt x="111" y="44"/>
                  </a:lnTo>
                  <a:lnTo>
                    <a:pt x="112" y="60"/>
                  </a:lnTo>
                  <a:lnTo>
                    <a:pt x="108" y="89"/>
                  </a:lnTo>
                  <a:lnTo>
                    <a:pt x="100" y="124"/>
                  </a:lnTo>
                  <a:lnTo>
                    <a:pt x="91" y="160"/>
                  </a:lnTo>
                  <a:lnTo>
                    <a:pt x="83" y="194"/>
                  </a:lnTo>
                  <a:lnTo>
                    <a:pt x="58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 noChangeAspect="1"/>
            </p:cNvSpPr>
            <p:nvPr/>
          </p:nvSpPr>
          <p:spPr bwMode="auto">
            <a:xfrm>
              <a:off x="2352" y="673"/>
              <a:ext cx="1470" cy="1548"/>
            </a:xfrm>
            <a:custGeom>
              <a:avLst/>
              <a:gdLst>
                <a:gd name="T0" fmla="*/ 1336 w 1470"/>
                <a:gd name="T1" fmla="*/ 1548 h 1548"/>
                <a:gd name="T2" fmla="*/ 1470 w 1470"/>
                <a:gd name="T3" fmla="*/ 1194 h 1548"/>
                <a:gd name="T4" fmla="*/ 1442 w 1470"/>
                <a:gd name="T5" fmla="*/ 1194 h 1548"/>
                <a:gd name="T6" fmla="*/ 1397 w 1470"/>
                <a:gd name="T7" fmla="*/ 1273 h 1548"/>
                <a:gd name="T8" fmla="*/ 1330 w 1470"/>
                <a:gd name="T9" fmla="*/ 1337 h 1548"/>
                <a:gd name="T10" fmla="*/ 1248 w 1470"/>
                <a:gd name="T11" fmla="*/ 1385 h 1548"/>
                <a:gd name="T12" fmla="*/ 1155 w 1470"/>
                <a:gd name="T13" fmla="*/ 1418 h 1548"/>
                <a:gd name="T14" fmla="*/ 1122 w 1470"/>
                <a:gd name="T15" fmla="*/ 1425 h 1548"/>
                <a:gd name="T16" fmla="*/ 1054 w 1470"/>
                <a:gd name="T17" fmla="*/ 1437 h 1548"/>
                <a:gd name="T18" fmla="*/ 951 w 1470"/>
                <a:gd name="T19" fmla="*/ 1447 h 1548"/>
                <a:gd name="T20" fmla="*/ 812 w 1470"/>
                <a:gd name="T21" fmla="*/ 1452 h 1548"/>
                <a:gd name="T22" fmla="*/ 146 w 1470"/>
                <a:gd name="T23" fmla="*/ 1452 h 1548"/>
                <a:gd name="T24" fmla="*/ 708 w 1470"/>
                <a:gd name="T25" fmla="*/ 791 h 1548"/>
                <a:gd name="T26" fmla="*/ 716 w 1470"/>
                <a:gd name="T27" fmla="*/ 781 h 1548"/>
                <a:gd name="T28" fmla="*/ 718 w 1470"/>
                <a:gd name="T29" fmla="*/ 774 h 1548"/>
                <a:gd name="T30" fmla="*/ 717 w 1470"/>
                <a:gd name="T31" fmla="*/ 769 h 1548"/>
                <a:gd name="T32" fmla="*/ 710 w 1470"/>
                <a:gd name="T33" fmla="*/ 758 h 1548"/>
                <a:gd name="T34" fmla="*/ 196 w 1470"/>
                <a:gd name="T35" fmla="*/ 53 h 1548"/>
                <a:gd name="T36" fmla="*/ 801 w 1470"/>
                <a:gd name="T37" fmla="*/ 53 h 1548"/>
                <a:gd name="T38" fmla="*/ 902 w 1470"/>
                <a:gd name="T39" fmla="*/ 55 h 1548"/>
                <a:gd name="T40" fmla="*/ 982 w 1470"/>
                <a:gd name="T41" fmla="*/ 61 h 1548"/>
                <a:gd name="T42" fmla="*/ 1035 w 1470"/>
                <a:gd name="T43" fmla="*/ 67 h 1548"/>
                <a:gd name="T44" fmla="*/ 1059 w 1470"/>
                <a:gd name="T45" fmla="*/ 71 h 1548"/>
                <a:gd name="T46" fmla="*/ 1110 w 1470"/>
                <a:gd name="T47" fmla="*/ 80 h 1548"/>
                <a:gd name="T48" fmla="*/ 1170 w 1470"/>
                <a:gd name="T49" fmla="*/ 95 h 1548"/>
                <a:gd name="T50" fmla="*/ 1236 w 1470"/>
                <a:gd name="T51" fmla="*/ 119 h 1548"/>
                <a:gd name="T52" fmla="*/ 1302 w 1470"/>
                <a:gd name="T53" fmla="*/ 154 h 1548"/>
                <a:gd name="T54" fmla="*/ 1330 w 1470"/>
                <a:gd name="T55" fmla="*/ 173 h 1548"/>
                <a:gd name="T56" fmla="*/ 1369 w 1470"/>
                <a:gd name="T57" fmla="*/ 205 h 1548"/>
                <a:gd name="T58" fmla="*/ 1408 w 1470"/>
                <a:gd name="T59" fmla="*/ 251 h 1548"/>
                <a:gd name="T60" fmla="*/ 1442 w 1470"/>
                <a:gd name="T61" fmla="*/ 311 h 1548"/>
                <a:gd name="T62" fmla="*/ 1470 w 1470"/>
                <a:gd name="T63" fmla="*/ 311 h 1548"/>
                <a:gd name="T64" fmla="*/ 1336 w 1470"/>
                <a:gd name="T65" fmla="*/ 0 h 1548"/>
                <a:gd name="T66" fmla="*/ 32 w 1470"/>
                <a:gd name="T67" fmla="*/ 0 h 1548"/>
                <a:gd name="T68" fmla="*/ 16 w 1470"/>
                <a:gd name="T69" fmla="*/ 0 h 1548"/>
                <a:gd name="T70" fmla="*/ 8 w 1470"/>
                <a:gd name="T71" fmla="*/ 1 h 1548"/>
                <a:gd name="T72" fmla="*/ 4 w 1470"/>
                <a:gd name="T73" fmla="*/ 4 h 1548"/>
                <a:gd name="T74" fmla="*/ 2 w 1470"/>
                <a:gd name="T75" fmla="*/ 8 h 1548"/>
                <a:gd name="T76" fmla="*/ 0 w 1470"/>
                <a:gd name="T77" fmla="*/ 22 h 1548"/>
                <a:gd name="T78" fmla="*/ 0 w 1470"/>
                <a:gd name="T79" fmla="*/ 44 h 1548"/>
                <a:gd name="T80" fmla="*/ 585 w 1470"/>
                <a:gd name="T81" fmla="*/ 845 h 1548"/>
                <a:gd name="T82" fmla="*/ 13 w 1470"/>
                <a:gd name="T83" fmla="*/ 1516 h 1548"/>
                <a:gd name="T84" fmla="*/ 3 w 1470"/>
                <a:gd name="T85" fmla="*/ 1530 h 1548"/>
                <a:gd name="T86" fmla="*/ 2 w 1470"/>
                <a:gd name="T87" fmla="*/ 1536 h 1548"/>
                <a:gd name="T88" fmla="*/ 9 w 1470"/>
                <a:gd name="T89" fmla="*/ 1547 h 1548"/>
                <a:gd name="T90" fmla="*/ 32 w 1470"/>
                <a:gd name="T91" fmla="*/ 1548 h 1548"/>
                <a:gd name="T92" fmla="*/ 1336 w 1470"/>
                <a:gd name="T93" fmla="*/ 154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0" h="1548">
                  <a:moveTo>
                    <a:pt x="1336" y="1548"/>
                  </a:moveTo>
                  <a:lnTo>
                    <a:pt x="1470" y="1194"/>
                  </a:lnTo>
                  <a:lnTo>
                    <a:pt x="1442" y="1194"/>
                  </a:lnTo>
                  <a:lnTo>
                    <a:pt x="1397" y="1273"/>
                  </a:lnTo>
                  <a:lnTo>
                    <a:pt x="1330" y="1337"/>
                  </a:lnTo>
                  <a:lnTo>
                    <a:pt x="1248" y="1385"/>
                  </a:lnTo>
                  <a:lnTo>
                    <a:pt x="1155" y="1418"/>
                  </a:lnTo>
                  <a:lnTo>
                    <a:pt x="1122" y="1425"/>
                  </a:lnTo>
                  <a:lnTo>
                    <a:pt x="1054" y="1437"/>
                  </a:lnTo>
                  <a:lnTo>
                    <a:pt x="951" y="1447"/>
                  </a:lnTo>
                  <a:lnTo>
                    <a:pt x="812" y="1452"/>
                  </a:lnTo>
                  <a:lnTo>
                    <a:pt x="146" y="1452"/>
                  </a:lnTo>
                  <a:lnTo>
                    <a:pt x="708" y="791"/>
                  </a:lnTo>
                  <a:lnTo>
                    <a:pt x="716" y="781"/>
                  </a:lnTo>
                  <a:lnTo>
                    <a:pt x="718" y="774"/>
                  </a:lnTo>
                  <a:lnTo>
                    <a:pt x="717" y="769"/>
                  </a:lnTo>
                  <a:lnTo>
                    <a:pt x="710" y="758"/>
                  </a:lnTo>
                  <a:lnTo>
                    <a:pt x="196" y="53"/>
                  </a:lnTo>
                  <a:lnTo>
                    <a:pt x="801" y="53"/>
                  </a:lnTo>
                  <a:lnTo>
                    <a:pt x="902" y="55"/>
                  </a:lnTo>
                  <a:lnTo>
                    <a:pt x="982" y="61"/>
                  </a:lnTo>
                  <a:lnTo>
                    <a:pt x="1035" y="67"/>
                  </a:lnTo>
                  <a:lnTo>
                    <a:pt x="1059" y="71"/>
                  </a:lnTo>
                  <a:lnTo>
                    <a:pt x="1110" y="80"/>
                  </a:lnTo>
                  <a:lnTo>
                    <a:pt x="1170" y="95"/>
                  </a:lnTo>
                  <a:lnTo>
                    <a:pt x="1236" y="119"/>
                  </a:lnTo>
                  <a:lnTo>
                    <a:pt x="1302" y="154"/>
                  </a:lnTo>
                  <a:lnTo>
                    <a:pt x="1330" y="173"/>
                  </a:lnTo>
                  <a:lnTo>
                    <a:pt x="1369" y="205"/>
                  </a:lnTo>
                  <a:lnTo>
                    <a:pt x="1408" y="251"/>
                  </a:lnTo>
                  <a:lnTo>
                    <a:pt x="1442" y="311"/>
                  </a:lnTo>
                  <a:lnTo>
                    <a:pt x="1470" y="311"/>
                  </a:lnTo>
                  <a:lnTo>
                    <a:pt x="1336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22"/>
                  </a:lnTo>
                  <a:lnTo>
                    <a:pt x="0" y="44"/>
                  </a:lnTo>
                  <a:lnTo>
                    <a:pt x="585" y="845"/>
                  </a:lnTo>
                  <a:lnTo>
                    <a:pt x="13" y="1516"/>
                  </a:lnTo>
                  <a:lnTo>
                    <a:pt x="3" y="1530"/>
                  </a:lnTo>
                  <a:lnTo>
                    <a:pt x="2" y="1536"/>
                  </a:lnTo>
                  <a:lnTo>
                    <a:pt x="9" y="1547"/>
                  </a:lnTo>
                  <a:lnTo>
                    <a:pt x="32" y="1548"/>
                  </a:lnTo>
                  <a:lnTo>
                    <a:pt x="1336" y="15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/>
            <p:cNvSpPr>
              <a:spLocks noChangeAspect="1" noEditPoints="1"/>
            </p:cNvSpPr>
            <p:nvPr/>
          </p:nvSpPr>
          <p:spPr bwMode="auto">
            <a:xfrm>
              <a:off x="2410" y="2516"/>
              <a:ext cx="234" cy="522"/>
            </a:xfrm>
            <a:custGeom>
              <a:avLst/>
              <a:gdLst>
                <a:gd name="T0" fmla="*/ 212 w 234"/>
                <a:gd name="T1" fmla="*/ 20 h 522"/>
                <a:gd name="T2" fmla="*/ 196 w 234"/>
                <a:gd name="T3" fmla="*/ 4 h 522"/>
                <a:gd name="T4" fmla="*/ 167 w 234"/>
                <a:gd name="T5" fmla="*/ 4 h 522"/>
                <a:gd name="T6" fmla="*/ 143 w 234"/>
                <a:gd name="T7" fmla="*/ 27 h 522"/>
                <a:gd name="T8" fmla="*/ 147 w 234"/>
                <a:gd name="T9" fmla="*/ 63 h 522"/>
                <a:gd name="T10" fmla="*/ 186 w 234"/>
                <a:gd name="T11" fmla="*/ 69 h 522"/>
                <a:gd name="T12" fmla="*/ 210 w 234"/>
                <a:gd name="T13" fmla="*/ 45 h 522"/>
                <a:gd name="T14" fmla="*/ 56 w 234"/>
                <a:gd name="T15" fmla="*/ 424 h 522"/>
                <a:gd name="T16" fmla="*/ 49 w 234"/>
                <a:gd name="T17" fmla="*/ 456 h 522"/>
                <a:gd name="T18" fmla="*/ 70 w 234"/>
                <a:gd name="T19" fmla="*/ 502 h 522"/>
                <a:gd name="T20" fmla="*/ 123 w 234"/>
                <a:gd name="T21" fmla="*/ 522 h 522"/>
                <a:gd name="T22" fmla="*/ 172 w 234"/>
                <a:gd name="T23" fmla="*/ 505 h 522"/>
                <a:gd name="T24" fmla="*/ 207 w 234"/>
                <a:gd name="T25" fmla="*/ 467 h 522"/>
                <a:gd name="T26" fmla="*/ 227 w 234"/>
                <a:gd name="T27" fmla="*/ 427 h 522"/>
                <a:gd name="T28" fmla="*/ 234 w 234"/>
                <a:gd name="T29" fmla="*/ 403 h 522"/>
                <a:gd name="T30" fmla="*/ 221 w 234"/>
                <a:gd name="T31" fmla="*/ 393 h 522"/>
                <a:gd name="T32" fmla="*/ 207 w 234"/>
                <a:gd name="T33" fmla="*/ 407 h 522"/>
                <a:gd name="T34" fmla="*/ 170 w 234"/>
                <a:gd name="T35" fmla="*/ 476 h 522"/>
                <a:gd name="T36" fmla="*/ 125 w 234"/>
                <a:gd name="T37" fmla="*/ 500 h 522"/>
                <a:gd name="T38" fmla="*/ 105 w 234"/>
                <a:gd name="T39" fmla="*/ 473 h 522"/>
                <a:gd name="T40" fmla="*/ 118 w 234"/>
                <a:gd name="T41" fmla="*/ 424 h 522"/>
                <a:gd name="T42" fmla="*/ 151 w 234"/>
                <a:gd name="T43" fmla="*/ 339 h 522"/>
                <a:gd name="T44" fmla="*/ 174 w 234"/>
                <a:gd name="T45" fmla="*/ 280 h 522"/>
                <a:gd name="T46" fmla="*/ 185 w 234"/>
                <a:gd name="T47" fmla="*/ 238 h 522"/>
                <a:gd name="T48" fmla="*/ 164 w 234"/>
                <a:gd name="T49" fmla="*/ 192 h 522"/>
                <a:gd name="T50" fmla="*/ 111 w 234"/>
                <a:gd name="T51" fmla="*/ 172 h 522"/>
                <a:gd name="T52" fmla="*/ 62 w 234"/>
                <a:gd name="T53" fmla="*/ 189 h 522"/>
                <a:gd name="T54" fmla="*/ 27 w 234"/>
                <a:gd name="T55" fmla="*/ 227 h 522"/>
                <a:gd name="T56" fmla="*/ 6 w 234"/>
                <a:gd name="T57" fmla="*/ 267 h 522"/>
                <a:gd name="T58" fmla="*/ 0 w 234"/>
                <a:gd name="T59" fmla="*/ 291 h 522"/>
                <a:gd name="T60" fmla="*/ 13 w 234"/>
                <a:gd name="T61" fmla="*/ 301 h 522"/>
                <a:gd name="T62" fmla="*/ 26 w 234"/>
                <a:gd name="T63" fmla="*/ 289 h 522"/>
                <a:gd name="T64" fmla="*/ 64 w 234"/>
                <a:gd name="T65" fmla="*/ 216 h 522"/>
                <a:gd name="T66" fmla="*/ 109 w 234"/>
                <a:gd name="T67" fmla="*/ 194 h 522"/>
                <a:gd name="T68" fmla="*/ 129 w 234"/>
                <a:gd name="T69" fmla="*/ 221 h 522"/>
                <a:gd name="T70" fmla="*/ 124 w 234"/>
                <a:gd name="T71" fmla="*/ 248 h 522"/>
                <a:gd name="T72" fmla="*/ 105 w 234"/>
                <a:gd name="T73" fmla="*/ 29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4" h="522">
                  <a:moveTo>
                    <a:pt x="213" y="30"/>
                  </a:moveTo>
                  <a:lnTo>
                    <a:pt x="212" y="20"/>
                  </a:lnTo>
                  <a:lnTo>
                    <a:pt x="207" y="10"/>
                  </a:lnTo>
                  <a:lnTo>
                    <a:pt x="196" y="4"/>
                  </a:lnTo>
                  <a:lnTo>
                    <a:pt x="183" y="0"/>
                  </a:lnTo>
                  <a:lnTo>
                    <a:pt x="167" y="4"/>
                  </a:lnTo>
                  <a:lnTo>
                    <a:pt x="153" y="14"/>
                  </a:lnTo>
                  <a:lnTo>
                    <a:pt x="143" y="27"/>
                  </a:lnTo>
                  <a:lnTo>
                    <a:pt x="139" y="43"/>
                  </a:lnTo>
                  <a:lnTo>
                    <a:pt x="147" y="63"/>
                  </a:lnTo>
                  <a:lnTo>
                    <a:pt x="171" y="73"/>
                  </a:lnTo>
                  <a:lnTo>
                    <a:pt x="186" y="69"/>
                  </a:lnTo>
                  <a:lnTo>
                    <a:pt x="200" y="59"/>
                  </a:lnTo>
                  <a:lnTo>
                    <a:pt x="210" y="45"/>
                  </a:lnTo>
                  <a:lnTo>
                    <a:pt x="213" y="30"/>
                  </a:lnTo>
                  <a:close/>
                  <a:moveTo>
                    <a:pt x="56" y="424"/>
                  </a:moveTo>
                  <a:lnTo>
                    <a:pt x="51" y="438"/>
                  </a:lnTo>
                  <a:lnTo>
                    <a:pt x="49" y="456"/>
                  </a:lnTo>
                  <a:lnTo>
                    <a:pt x="54" y="482"/>
                  </a:lnTo>
                  <a:lnTo>
                    <a:pt x="70" y="502"/>
                  </a:lnTo>
                  <a:lnTo>
                    <a:pt x="93" y="517"/>
                  </a:lnTo>
                  <a:lnTo>
                    <a:pt x="123" y="522"/>
                  </a:lnTo>
                  <a:lnTo>
                    <a:pt x="149" y="517"/>
                  </a:lnTo>
                  <a:lnTo>
                    <a:pt x="172" y="505"/>
                  </a:lnTo>
                  <a:lnTo>
                    <a:pt x="192" y="487"/>
                  </a:lnTo>
                  <a:lnTo>
                    <a:pt x="207" y="467"/>
                  </a:lnTo>
                  <a:lnTo>
                    <a:pt x="219" y="446"/>
                  </a:lnTo>
                  <a:lnTo>
                    <a:pt x="227" y="427"/>
                  </a:lnTo>
                  <a:lnTo>
                    <a:pt x="232" y="411"/>
                  </a:lnTo>
                  <a:lnTo>
                    <a:pt x="234" y="403"/>
                  </a:lnTo>
                  <a:lnTo>
                    <a:pt x="228" y="394"/>
                  </a:lnTo>
                  <a:lnTo>
                    <a:pt x="221" y="393"/>
                  </a:lnTo>
                  <a:lnTo>
                    <a:pt x="211" y="397"/>
                  </a:lnTo>
                  <a:lnTo>
                    <a:pt x="207" y="407"/>
                  </a:lnTo>
                  <a:lnTo>
                    <a:pt x="191" y="447"/>
                  </a:lnTo>
                  <a:lnTo>
                    <a:pt x="170" y="476"/>
                  </a:lnTo>
                  <a:lnTo>
                    <a:pt x="148" y="494"/>
                  </a:lnTo>
                  <a:lnTo>
                    <a:pt x="125" y="500"/>
                  </a:lnTo>
                  <a:lnTo>
                    <a:pt x="109" y="493"/>
                  </a:lnTo>
                  <a:lnTo>
                    <a:pt x="105" y="473"/>
                  </a:lnTo>
                  <a:lnTo>
                    <a:pt x="109" y="448"/>
                  </a:lnTo>
                  <a:lnTo>
                    <a:pt x="118" y="424"/>
                  </a:lnTo>
                  <a:lnTo>
                    <a:pt x="143" y="362"/>
                  </a:lnTo>
                  <a:lnTo>
                    <a:pt x="151" y="339"/>
                  </a:lnTo>
                  <a:lnTo>
                    <a:pt x="163" y="309"/>
                  </a:lnTo>
                  <a:lnTo>
                    <a:pt x="174" y="280"/>
                  </a:lnTo>
                  <a:lnTo>
                    <a:pt x="180" y="263"/>
                  </a:lnTo>
                  <a:lnTo>
                    <a:pt x="185" y="238"/>
                  </a:lnTo>
                  <a:lnTo>
                    <a:pt x="180" y="213"/>
                  </a:lnTo>
                  <a:lnTo>
                    <a:pt x="164" y="192"/>
                  </a:lnTo>
                  <a:lnTo>
                    <a:pt x="141" y="178"/>
                  </a:lnTo>
                  <a:lnTo>
                    <a:pt x="111" y="172"/>
                  </a:lnTo>
                  <a:lnTo>
                    <a:pt x="85" y="177"/>
                  </a:lnTo>
                  <a:lnTo>
                    <a:pt x="62" y="189"/>
                  </a:lnTo>
                  <a:lnTo>
                    <a:pt x="42" y="207"/>
                  </a:lnTo>
                  <a:lnTo>
                    <a:pt x="27" y="227"/>
                  </a:lnTo>
                  <a:lnTo>
                    <a:pt x="15" y="247"/>
                  </a:lnTo>
                  <a:lnTo>
                    <a:pt x="6" y="267"/>
                  </a:lnTo>
                  <a:lnTo>
                    <a:pt x="1" y="282"/>
                  </a:lnTo>
                  <a:lnTo>
                    <a:pt x="0" y="291"/>
                  </a:lnTo>
                  <a:lnTo>
                    <a:pt x="5" y="300"/>
                  </a:lnTo>
                  <a:lnTo>
                    <a:pt x="13" y="301"/>
                  </a:lnTo>
                  <a:lnTo>
                    <a:pt x="23" y="298"/>
                  </a:lnTo>
                  <a:lnTo>
                    <a:pt x="26" y="289"/>
                  </a:lnTo>
                  <a:lnTo>
                    <a:pt x="44" y="246"/>
                  </a:lnTo>
                  <a:lnTo>
                    <a:pt x="64" y="216"/>
                  </a:lnTo>
                  <a:lnTo>
                    <a:pt x="87" y="199"/>
                  </a:lnTo>
                  <a:lnTo>
                    <a:pt x="109" y="194"/>
                  </a:lnTo>
                  <a:lnTo>
                    <a:pt x="124" y="200"/>
                  </a:lnTo>
                  <a:lnTo>
                    <a:pt x="129" y="221"/>
                  </a:lnTo>
                  <a:lnTo>
                    <a:pt x="127" y="234"/>
                  </a:lnTo>
                  <a:lnTo>
                    <a:pt x="124" y="248"/>
                  </a:lnTo>
                  <a:lnTo>
                    <a:pt x="116" y="269"/>
                  </a:lnTo>
                  <a:lnTo>
                    <a:pt x="105" y="299"/>
                  </a:lnTo>
                  <a:lnTo>
                    <a:pt x="56" y="4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 noChangeAspect="1" noEditPoints="1"/>
            </p:cNvSpPr>
            <p:nvPr/>
          </p:nvSpPr>
          <p:spPr bwMode="auto">
            <a:xfrm>
              <a:off x="2740" y="2732"/>
              <a:ext cx="569" cy="208"/>
            </a:xfrm>
            <a:custGeom>
              <a:avLst/>
              <a:gdLst>
                <a:gd name="T0" fmla="*/ 539 w 569"/>
                <a:gd name="T1" fmla="*/ 38 h 208"/>
                <a:gd name="T2" fmla="*/ 549 w 569"/>
                <a:gd name="T3" fmla="*/ 37 h 208"/>
                <a:gd name="T4" fmla="*/ 558 w 569"/>
                <a:gd name="T5" fmla="*/ 35 h 208"/>
                <a:gd name="T6" fmla="*/ 566 w 569"/>
                <a:gd name="T7" fmla="*/ 30 h 208"/>
                <a:gd name="T8" fmla="*/ 569 w 569"/>
                <a:gd name="T9" fmla="*/ 19 h 208"/>
                <a:gd name="T10" fmla="*/ 566 w 569"/>
                <a:gd name="T11" fmla="*/ 8 h 208"/>
                <a:gd name="T12" fmla="*/ 558 w 569"/>
                <a:gd name="T13" fmla="*/ 2 h 208"/>
                <a:gd name="T14" fmla="*/ 549 w 569"/>
                <a:gd name="T15" fmla="*/ 0 h 208"/>
                <a:gd name="T16" fmla="*/ 540 w 569"/>
                <a:gd name="T17" fmla="*/ 0 h 208"/>
                <a:gd name="T18" fmla="*/ 29 w 569"/>
                <a:gd name="T19" fmla="*/ 0 h 208"/>
                <a:gd name="T20" fmla="*/ 20 w 569"/>
                <a:gd name="T21" fmla="*/ 0 h 208"/>
                <a:gd name="T22" fmla="*/ 10 w 569"/>
                <a:gd name="T23" fmla="*/ 2 h 208"/>
                <a:gd name="T24" fmla="*/ 3 w 569"/>
                <a:gd name="T25" fmla="*/ 8 h 208"/>
                <a:gd name="T26" fmla="*/ 0 w 569"/>
                <a:gd name="T27" fmla="*/ 19 h 208"/>
                <a:gd name="T28" fmla="*/ 3 w 569"/>
                <a:gd name="T29" fmla="*/ 30 h 208"/>
                <a:gd name="T30" fmla="*/ 10 w 569"/>
                <a:gd name="T31" fmla="*/ 35 h 208"/>
                <a:gd name="T32" fmla="*/ 20 w 569"/>
                <a:gd name="T33" fmla="*/ 37 h 208"/>
                <a:gd name="T34" fmla="*/ 29 w 569"/>
                <a:gd name="T35" fmla="*/ 38 h 208"/>
                <a:gd name="T36" fmla="*/ 539 w 569"/>
                <a:gd name="T37" fmla="*/ 38 h 208"/>
                <a:gd name="T38" fmla="*/ 540 w 569"/>
                <a:gd name="T39" fmla="*/ 208 h 208"/>
                <a:gd name="T40" fmla="*/ 549 w 569"/>
                <a:gd name="T41" fmla="*/ 208 h 208"/>
                <a:gd name="T42" fmla="*/ 558 w 569"/>
                <a:gd name="T43" fmla="*/ 206 h 208"/>
                <a:gd name="T44" fmla="*/ 566 w 569"/>
                <a:gd name="T45" fmla="*/ 200 h 208"/>
                <a:gd name="T46" fmla="*/ 569 w 569"/>
                <a:gd name="T47" fmla="*/ 190 h 208"/>
                <a:gd name="T48" fmla="*/ 566 w 569"/>
                <a:gd name="T49" fmla="*/ 178 h 208"/>
                <a:gd name="T50" fmla="*/ 558 w 569"/>
                <a:gd name="T51" fmla="*/ 173 h 208"/>
                <a:gd name="T52" fmla="*/ 549 w 569"/>
                <a:gd name="T53" fmla="*/ 171 h 208"/>
                <a:gd name="T54" fmla="*/ 539 w 569"/>
                <a:gd name="T55" fmla="*/ 170 h 208"/>
                <a:gd name="T56" fmla="*/ 29 w 569"/>
                <a:gd name="T57" fmla="*/ 170 h 208"/>
                <a:gd name="T58" fmla="*/ 20 w 569"/>
                <a:gd name="T59" fmla="*/ 171 h 208"/>
                <a:gd name="T60" fmla="*/ 10 w 569"/>
                <a:gd name="T61" fmla="*/ 173 h 208"/>
                <a:gd name="T62" fmla="*/ 3 w 569"/>
                <a:gd name="T63" fmla="*/ 178 h 208"/>
                <a:gd name="T64" fmla="*/ 0 w 569"/>
                <a:gd name="T65" fmla="*/ 190 h 208"/>
                <a:gd name="T66" fmla="*/ 3 w 569"/>
                <a:gd name="T67" fmla="*/ 200 h 208"/>
                <a:gd name="T68" fmla="*/ 10 w 569"/>
                <a:gd name="T69" fmla="*/ 206 h 208"/>
                <a:gd name="T70" fmla="*/ 20 w 569"/>
                <a:gd name="T71" fmla="*/ 208 h 208"/>
                <a:gd name="T72" fmla="*/ 29 w 569"/>
                <a:gd name="T73" fmla="*/ 208 h 208"/>
                <a:gd name="T74" fmla="*/ 540 w 569"/>
                <a:gd name="T7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9" h="208">
                  <a:moveTo>
                    <a:pt x="539" y="38"/>
                  </a:moveTo>
                  <a:lnTo>
                    <a:pt x="549" y="37"/>
                  </a:lnTo>
                  <a:lnTo>
                    <a:pt x="558" y="35"/>
                  </a:lnTo>
                  <a:lnTo>
                    <a:pt x="566" y="30"/>
                  </a:lnTo>
                  <a:lnTo>
                    <a:pt x="569" y="19"/>
                  </a:lnTo>
                  <a:lnTo>
                    <a:pt x="566" y="8"/>
                  </a:lnTo>
                  <a:lnTo>
                    <a:pt x="558" y="2"/>
                  </a:lnTo>
                  <a:lnTo>
                    <a:pt x="549" y="0"/>
                  </a:lnTo>
                  <a:lnTo>
                    <a:pt x="540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3" y="8"/>
                  </a:lnTo>
                  <a:lnTo>
                    <a:pt x="0" y="19"/>
                  </a:lnTo>
                  <a:lnTo>
                    <a:pt x="3" y="30"/>
                  </a:lnTo>
                  <a:lnTo>
                    <a:pt x="10" y="35"/>
                  </a:lnTo>
                  <a:lnTo>
                    <a:pt x="20" y="37"/>
                  </a:lnTo>
                  <a:lnTo>
                    <a:pt x="29" y="38"/>
                  </a:lnTo>
                  <a:lnTo>
                    <a:pt x="539" y="38"/>
                  </a:lnTo>
                  <a:close/>
                  <a:moveTo>
                    <a:pt x="540" y="208"/>
                  </a:moveTo>
                  <a:lnTo>
                    <a:pt x="549" y="208"/>
                  </a:lnTo>
                  <a:lnTo>
                    <a:pt x="558" y="206"/>
                  </a:lnTo>
                  <a:lnTo>
                    <a:pt x="566" y="200"/>
                  </a:lnTo>
                  <a:lnTo>
                    <a:pt x="569" y="190"/>
                  </a:lnTo>
                  <a:lnTo>
                    <a:pt x="566" y="178"/>
                  </a:lnTo>
                  <a:lnTo>
                    <a:pt x="558" y="173"/>
                  </a:lnTo>
                  <a:lnTo>
                    <a:pt x="549" y="171"/>
                  </a:lnTo>
                  <a:lnTo>
                    <a:pt x="539" y="170"/>
                  </a:lnTo>
                  <a:lnTo>
                    <a:pt x="29" y="170"/>
                  </a:lnTo>
                  <a:lnTo>
                    <a:pt x="20" y="171"/>
                  </a:lnTo>
                  <a:lnTo>
                    <a:pt x="10" y="173"/>
                  </a:lnTo>
                  <a:lnTo>
                    <a:pt x="3" y="178"/>
                  </a:lnTo>
                  <a:lnTo>
                    <a:pt x="0" y="190"/>
                  </a:lnTo>
                  <a:lnTo>
                    <a:pt x="3" y="200"/>
                  </a:lnTo>
                  <a:lnTo>
                    <a:pt x="10" y="206"/>
                  </a:lnTo>
                  <a:lnTo>
                    <a:pt x="20" y="208"/>
                  </a:lnTo>
                  <a:lnTo>
                    <a:pt x="29" y="208"/>
                  </a:lnTo>
                  <a:lnTo>
                    <a:pt x="540" y="2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"/>
            <p:cNvSpPr>
              <a:spLocks noChangeAspect="1"/>
            </p:cNvSpPr>
            <p:nvPr/>
          </p:nvSpPr>
          <p:spPr bwMode="auto">
            <a:xfrm>
              <a:off x="3448" y="2516"/>
              <a:ext cx="282" cy="514"/>
            </a:xfrm>
            <a:custGeom>
              <a:avLst/>
              <a:gdLst>
                <a:gd name="T0" fmla="*/ 174 w 282"/>
                <a:gd name="T1" fmla="*/ 22 h 514"/>
                <a:gd name="T2" fmla="*/ 174 w 282"/>
                <a:gd name="T3" fmla="*/ 9 h 514"/>
                <a:gd name="T4" fmla="*/ 171 w 282"/>
                <a:gd name="T5" fmla="*/ 3 h 514"/>
                <a:gd name="T6" fmla="*/ 164 w 282"/>
                <a:gd name="T7" fmla="*/ 0 h 514"/>
                <a:gd name="T8" fmla="*/ 152 w 282"/>
                <a:gd name="T9" fmla="*/ 0 h 514"/>
                <a:gd name="T10" fmla="*/ 112 w 282"/>
                <a:gd name="T11" fmla="*/ 28 h 514"/>
                <a:gd name="T12" fmla="*/ 69 w 282"/>
                <a:gd name="T13" fmla="*/ 43 h 514"/>
                <a:gd name="T14" fmla="*/ 30 w 282"/>
                <a:gd name="T15" fmla="*/ 49 h 514"/>
                <a:gd name="T16" fmla="*/ 0 w 282"/>
                <a:gd name="T17" fmla="*/ 50 h 514"/>
                <a:gd name="T18" fmla="*/ 0 w 282"/>
                <a:gd name="T19" fmla="*/ 77 h 514"/>
                <a:gd name="T20" fmla="*/ 19 w 282"/>
                <a:gd name="T21" fmla="*/ 77 h 514"/>
                <a:gd name="T22" fmla="*/ 47 w 282"/>
                <a:gd name="T23" fmla="*/ 74 h 514"/>
                <a:gd name="T24" fmla="*/ 79 w 282"/>
                <a:gd name="T25" fmla="*/ 68 h 514"/>
                <a:gd name="T26" fmla="*/ 112 w 282"/>
                <a:gd name="T27" fmla="*/ 55 h 514"/>
                <a:gd name="T28" fmla="*/ 112 w 282"/>
                <a:gd name="T29" fmla="*/ 451 h 514"/>
                <a:gd name="T30" fmla="*/ 111 w 282"/>
                <a:gd name="T31" fmla="*/ 467 h 514"/>
                <a:gd name="T32" fmla="*/ 103 w 282"/>
                <a:gd name="T33" fmla="*/ 478 h 514"/>
                <a:gd name="T34" fmla="*/ 79 w 282"/>
                <a:gd name="T35" fmla="*/ 484 h 514"/>
                <a:gd name="T36" fmla="*/ 35 w 282"/>
                <a:gd name="T37" fmla="*/ 486 h 514"/>
                <a:gd name="T38" fmla="*/ 5 w 282"/>
                <a:gd name="T39" fmla="*/ 486 h 514"/>
                <a:gd name="T40" fmla="*/ 5 w 282"/>
                <a:gd name="T41" fmla="*/ 514 h 514"/>
                <a:gd name="T42" fmla="*/ 29 w 282"/>
                <a:gd name="T43" fmla="*/ 513 h 514"/>
                <a:gd name="T44" fmla="*/ 69 w 282"/>
                <a:gd name="T45" fmla="*/ 512 h 514"/>
                <a:gd name="T46" fmla="*/ 111 w 282"/>
                <a:gd name="T47" fmla="*/ 511 h 514"/>
                <a:gd name="T48" fmla="*/ 143 w 282"/>
                <a:gd name="T49" fmla="*/ 511 h 514"/>
                <a:gd name="T50" fmla="*/ 172 w 282"/>
                <a:gd name="T51" fmla="*/ 511 h 514"/>
                <a:gd name="T52" fmla="*/ 215 w 282"/>
                <a:gd name="T53" fmla="*/ 512 h 514"/>
                <a:gd name="T54" fmla="*/ 256 w 282"/>
                <a:gd name="T55" fmla="*/ 513 h 514"/>
                <a:gd name="T56" fmla="*/ 282 w 282"/>
                <a:gd name="T57" fmla="*/ 514 h 514"/>
                <a:gd name="T58" fmla="*/ 282 w 282"/>
                <a:gd name="T59" fmla="*/ 486 h 514"/>
                <a:gd name="T60" fmla="*/ 252 w 282"/>
                <a:gd name="T61" fmla="*/ 486 h 514"/>
                <a:gd name="T62" fmla="*/ 207 w 282"/>
                <a:gd name="T63" fmla="*/ 484 h 514"/>
                <a:gd name="T64" fmla="*/ 184 w 282"/>
                <a:gd name="T65" fmla="*/ 478 h 514"/>
                <a:gd name="T66" fmla="*/ 176 w 282"/>
                <a:gd name="T67" fmla="*/ 467 h 514"/>
                <a:gd name="T68" fmla="*/ 174 w 282"/>
                <a:gd name="T69" fmla="*/ 451 h 514"/>
                <a:gd name="T70" fmla="*/ 174 w 282"/>
                <a:gd name="T71" fmla="*/ 2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514">
                  <a:moveTo>
                    <a:pt x="174" y="22"/>
                  </a:moveTo>
                  <a:lnTo>
                    <a:pt x="174" y="9"/>
                  </a:lnTo>
                  <a:lnTo>
                    <a:pt x="171" y="3"/>
                  </a:lnTo>
                  <a:lnTo>
                    <a:pt x="164" y="0"/>
                  </a:lnTo>
                  <a:lnTo>
                    <a:pt x="152" y="0"/>
                  </a:lnTo>
                  <a:lnTo>
                    <a:pt x="112" y="28"/>
                  </a:lnTo>
                  <a:lnTo>
                    <a:pt x="69" y="43"/>
                  </a:lnTo>
                  <a:lnTo>
                    <a:pt x="30" y="49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19" y="77"/>
                  </a:lnTo>
                  <a:lnTo>
                    <a:pt x="47" y="74"/>
                  </a:lnTo>
                  <a:lnTo>
                    <a:pt x="79" y="68"/>
                  </a:lnTo>
                  <a:lnTo>
                    <a:pt x="112" y="55"/>
                  </a:lnTo>
                  <a:lnTo>
                    <a:pt x="112" y="451"/>
                  </a:lnTo>
                  <a:lnTo>
                    <a:pt x="111" y="467"/>
                  </a:lnTo>
                  <a:lnTo>
                    <a:pt x="103" y="478"/>
                  </a:lnTo>
                  <a:lnTo>
                    <a:pt x="79" y="484"/>
                  </a:lnTo>
                  <a:lnTo>
                    <a:pt x="35" y="486"/>
                  </a:lnTo>
                  <a:lnTo>
                    <a:pt x="5" y="486"/>
                  </a:lnTo>
                  <a:lnTo>
                    <a:pt x="5" y="514"/>
                  </a:lnTo>
                  <a:lnTo>
                    <a:pt x="29" y="513"/>
                  </a:lnTo>
                  <a:lnTo>
                    <a:pt x="69" y="512"/>
                  </a:lnTo>
                  <a:lnTo>
                    <a:pt x="111" y="511"/>
                  </a:lnTo>
                  <a:lnTo>
                    <a:pt x="143" y="511"/>
                  </a:lnTo>
                  <a:lnTo>
                    <a:pt x="172" y="511"/>
                  </a:lnTo>
                  <a:lnTo>
                    <a:pt x="215" y="512"/>
                  </a:lnTo>
                  <a:lnTo>
                    <a:pt x="256" y="513"/>
                  </a:lnTo>
                  <a:lnTo>
                    <a:pt x="282" y="514"/>
                  </a:lnTo>
                  <a:lnTo>
                    <a:pt x="282" y="486"/>
                  </a:lnTo>
                  <a:lnTo>
                    <a:pt x="252" y="486"/>
                  </a:lnTo>
                  <a:lnTo>
                    <a:pt x="207" y="484"/>
                  </a:lnTo>
                  <a:lnTo>
                    <a:pt x="184" y="478"/>
                  </a:lnTo>
                  <a:lnTo>
                    <a:pt x="176" y="467"/>
                  </a:lnTo>
                  <a:lnTo>
                    <a:pt x="174" y="451"/>
                  </a:lnTo>
                  <a:lnTo>
                    <a:pt x="17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7"/>
            <p:cNvSpPr>
              <a:spLocks noChangeAspect="1"/>
            </p:cNvSpPr>
            <p:nvPr/>
          </p:nvSpPr>
          <p:spPr bwMode="auto">
            <a:xfrm>
              <a:off x="4202" y="894"/>
              <a:ext cx="44" cy="1106"/>
            </a:xfrm>
            <a:custGeom>
              <a:avLst/>
              <a:gdLst>
                <a:gd name="T0" fmla="*/ 44 w 44"/>
                <a:gd name="T1" fmla="*/ 41 h 1106"/>
                <a:gd name="T2" fmla="*/ 44 w 44"/>
                <a:gd name="T3" fmla="*/ 26 h 1106"/>
                <a:gd name="T4" fmla="*/ 41 w 44"/>
                <a:gd name="T5" fmla="*/ 13 h 1106"/>
                <a:gd name="T6" fmla="*/ 35 w 44"/>
                <a:gd name="T7" fmla="*/ 4 h 1106"/>
                <a:gd name="T8" fmla="*/ 22 w 44"/>
                <a:gd name="T9" fmla="*/ 0 h 1106"/>
                <a:gd name="T10" fmla="*/ 9 w 44"/>
                <a:gd name="T11" fmla="*/ 4 h 1106"/>
                <a:gd name="T12" fmla="*/ 3 w 44"/>
                <a:gd name="T13" fmla="*/ 13 h 1106"/>
                <a:gd name="T14" fmla="*/ 0 w 44"/>
                <a:gd name="T15" fmla="*/ 26 h 1106"/>
                <a:gd name="T16" fmla="*/ 0 w 44"/>
                <a:gd name="T17" fmla="*/ 41 h 1106"/>
                <a:gd name="T18" fmla="*/ 0 w 44"/>
                <a:gd name="T19" fmla="*/ 1067 h 1106"/>
                <a:gd name="T20" fmla="*/ 0 w 44"/>
                <a:gd name="T21" fmla="*/ 1081 h 1106"/>
                <a:gd name="T22" fmla="*/ 3 w 44"/>
                <a:gd name="T23" fmla="*/ 1094 h 1106"/>
                <a:gd name="T24" fmla="*/ 9 w 44"/>
                <a:gd name="T25" fmla="*/ 1103 h 1106"/>
                <a:gd name="T26" fmla="*/ 22 w 44"/>
                <a:gd name="T27" fmla="*/ 1106 h 1106"/>
                <a:gd name="T28" fmla="*/ 35 w 44"/>
                <a:gd name="T29" fmla="*/ 1103 h 1106"/>
                <a:gd name="T30" fmla="*/ 41 w 44"/>
                <a:gd name="T31" fmla="*/ 1094 h 1106"/>
                <a:gd name="T32" fmla="*/ 44 w 44"/>
                <a:gd name="T33" fmla="*/ 1081 h 1106"/>
                <a:gd name="T34" fmla="*/ 44 w 44"/>
                <a:gd name="T35" fmla="*/ 1067 h 1106"/>
                <a:gd name="T36" fmla="*/ 44 w 44"/>
                <a:gd name="T37" fmla="*/ 41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106">
                  <a:moveTo>
                    <a:pt x="44" y="41"/>
                  </a:moveTo>
                  <a:lnTo>
                    <a:pt x="44" y="26"/>
                  </a:lnTo>
                  <a:lnTo>
                    <a:pt x="41" y="13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9" y="4"/>
                  </a:lnTo>
                  <a:lnTo>
                    <a:pt x="3" y="1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0" y="1067"/>
                  </a:lnTo>
                  <a:lnTo>
                    <a:pt x="0" y="1081"/>
                  </a:lnTo>
                  <a:lnTo>
                    <a:pt x="3" y="1094"/>
                  </a:lnTo>
                  <a:lnTo>
                    <a:pt x="9" y="1103"/>
                  </a:lnTo>
                  <a:lnTo>
                    <a:pt x="22" y="1106"/>
                  </a:lnTo>
                  <a:lnTo>
                    <a:pt x="35" y="1103"/>
                  </a:lnTo>
                  <a:lnTo>
                    <a:pt x="41" y="1094"/>
                  </a:lnTo>
                  <a:lnTo>
                    <a:pt x="44" y="1081"/>
                  </a:lnTo>
                  <a:lnTo>
                    <a:pt x="44" y="1067"/>
                  </a:lnTo>
                  <a:lnTo>
                    <a:pt x="44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8"/>
            <p:cNvSpPr>
              <a:spLocks noChangeAspect="1" noEditPoints="1"/>
            </p:cNvSpPr>
            <p:nvPr/>
          </p:nvSpPr>
          <p:spPr bwMode="auto">
            <a:xfrm>
              <a:off x="4423" y="969"/>
              <a:ext cx="789" cy="755"/>
            </a:xfrm>
            <a:custGeom>
              <a:avLst/>
              <a:gdLst>
                <a:gd name="T0" fmla="*/ 127 w 789"/>
                <a:gd name="T1" fmla="*/ 683 h 755"/>
                <a:gd name="T2" fmla="*/ 117 w 789"/>
                <a:gd name="T3" fmla="*/ 704 h 755"/>
                <a:gd name="T4" fmla="*/ 98 w 789"/>
                <a:gd name="T5" fmla="*/ 715 h 755"/>
                <a:gd name="T6" fmla="*/ 60 w 789"/>
                <a:gd name="T7" fmla="*/ 720 h 755"/>
                <a:gd name="T8" fmla="*/ 18 w 789"/>
                <a:gd name="T9" fmla="*/ 721 h 755"/>
                <a:gd name="T10" fmla="*/ 3 w 789"/>
                <a:gd name="T11" fmla="*/ 730 h 755"/>
                <a:gd name="T12" fmla="*/ 8 w 789"/>
                <a:gd name="T13" fmla="*/ 754 h 755"/>
                <a:gd name="T14" fmla="*/ 425 w 789"/>
                <a:gd name="T15" fmla="*/ 755 h 755"/>
                <a:gd name="T16" fmla="*/ 546 w 789"/>
                <a:gd name="T17" fmla="*/ 733 h 755"/>
                <a:gd name="T18" fmla="*/ 642 w 789"/>
                <a:gd name="T19" fmla="*/ 676 h 755"/>
                <a:gd name="T20" fmla="*/ 706 w 789"/>
                <a:gd name="T21" fmla="*/ 599 h 755"/>
                <a:gd name="T22" fmla="*/ 729 w 789"/>
                <a:gd name="T23" fmla="*/ 516 h 755"/>
                <a:gd name="T24" fmla="*/ 684 w 789"/>
                <a:gd name="T25" fmla="*/ 413 h 755"/>
                <a:gd name="T26" fmla="*/ 558 w 789"/>
                <a:gd name="T27" fmla="*/ 360 h 755"/>
                <a:gd name="T28" fmla="*/ 717 w 789"/>
                <a:gd name="T29" fmla="*/ 288 h 755"/>
                <a:gd name="T30" fmla="*/ 789 w 789"/>
                <a:gd name="T31" fmla="*/ 152 h 755"/>
                <a:gd name="T32" fmla="*/ 736 w 789"/>
                <a:gd name="T33" fmla="*/ 45 h 755"/>
                <a:gd name="T34" fmla="*/ 583 w 789"/>
                <a:gd name="T35" fmla="*/ 0 h 755"/>
                <a:gd name="T36" fmla="*/ 199 w 789"/>
                <a:gd name="T37" fmla="*/ 0 h 755"/>
                <a:gd name="T38" fmla="*/ 183 w 789"/>
                <a:gd name="T39" fmla="*/ 9 h 755"/>
                <a:gd name="T40" fmla="*/ 188 w 789"/>
                <a:gd name="T41" fmla="*/ 33 h 755"/>
                <a:gd name="T42" fmla="*/ 226 w 789"/>
                <a:gd name="T43" fmla="*/ 34 h 755"/>
                <a:gd name="T44" fmla="*/ 276 w 789"/>
                <a:gd name="T45" fmla="*/ 41 h 755"/>
                <a:gd name="T46" fmla="*/ 282 w 789"/>
                <a:gd name="T47" fmla="*/ 61 h 755"/>
                <a:gd name="T48" fmla="*/ 131 w 789"/>
                <a:gd name="T49" fmla="*/ 668 h 755"/>
                <a:gd name="T50" fmla="*/ 366 w 789"/>
                <a:gd name="T51" fmla="*/ 76 h 755"/>
                <a:gd name="T52" fmla="*/ 382 w 789"/>
                <a:gd name="T53" fmla="*/ 41 h 755"/>
                <a:gd name="T54" fmla="*/ 426 w 789"/>
                <a:gd name="T55" fmla="*/ 34 h 755"/>
                <a:gd name="T56" fmla="*/ 601 w 789"/>
                <a:gd name="T57" fmla="*/ 37 h 755"/>
                <a:gd name="T58" fmla="*/ 649 w 789"/>
                <a:gd name="T59" fmla="*/ 57 h 755"/>
                <a:gd name="T60" fmla="*/ 676 w 789"/>
                <a:gd name="T61" fmla="*/ 90 h 755"/>
                <a:gd name="T62" fmla="*/ 687 w 789"/>
                <a:gd name="T63" fmla="*/ 129 h 755"/>
                <a:gd name="T64" fmla="*/ 672 w 789"/>
                <a:gd name="T65" fmla="*/ 220 h 755"/>
                <a:gd name="T66" fmla="*/ 551 w 789"/>
                <a:gd name="T67" fmla="*/ 332 h 755"/>
                <a:gd name="T68" fmla="*/ 298 w 789"/>
                <a:gd name="T69" fmla="*/ 350 h 755"/>
                <a:gd name="T70" fmla="*/ 232 w 789"/>
                <a:gd name="T71" fmla="*/ 721 h 755"/>
                <a:gd name="T72" fmla="*/ 212 w 789"/>
                <a:gd name="T73" fmla="*/ 717 h 755"/>
                <a:gd name="T74" fmla="*/ 210 w 789"/>
                <a:gd name="T75" fmla="*/ 702 h 755"/>
                <a:gd name="T76" fmla="*/ 291 w 789"/>
                <a:gd name="T77" fmla="*/ 375 h 755"/>
                <a:gd name="T78" fmla="*/ 535 w 789"/>
                <a:gd name="T79" fmla="*/ 378 h 755"/>
                <a:gd name="T80" fmla="*/ 586 w 789"/>
                <a:gd name="T81" fmla="*/ 403 h 755"/>
                <a:gd name="T82" fmla="*/ 614 w 789"/>
                <a:gd name="T83" fmla="*/ 442 h 755"/>
                <a:gd name="T84" fmla="*/ 625 w 789"/>
                <a:gd name="T85" fmla="*/ 485 h 755"/>
                <a:gd name="T86" fmla="*/ 609 w 789"/>
                <a:gd name="T87" fmla="*/ 584 h 755"/>
                <a:gd name="T88" fmla="*/ 488 w 789"/>
                <a:gd name="T89" fmla="*/ 702 h 755"/>
                <a:gd name="T90" fmla="*/ 248 w 789"/>
                <a:gd name="T91" fmla="*/ 72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9" h="755">
                  <a:moveTo>
                    <a:pt x="131" y="668"/>
                  </a:moveTo>
                  <a:lnTo>
                    <a:pt x="127" y="683"/>
                  </a:lnTo>
                  <a:lnTo>
                    <a:pt x="123" y="695"/>
                  </a:lnTo>
                  <a:lnTo>
                    <a:pt x="117" y="704"/>
                  </a:lnTo>
                  <a:lnTo>
                    <a:pt x="109" y="711"/>
                  </a:lnTo>
                  <a:lnTo>
                    <a:pt x="98" y="715"/>
                  </a:lnTo>
                  <a:lnTo>
                    <a:pt x="81" y="719"/>
                  </a:lnTo>
                  <a:lnTo>
                    <a:pt x="60" y="720"/>
                  </a:lnTo>
                  <a:lnTo>
                    <a:pt x="31" y="721"/>
                  </a:lnTo>
                  <a:lnTo>
                    <a:pt x="18" y="721"/>
                  </a:lnTo>
                  <a:lnTo>
                    <a:pt x="8" y="723"/>
                  </a:lnTo>
                  <a:lnTo>
                    <a:pt x="3" y="730"/>
                  </a:lnTo>
                  <a:lnTo>
                    <a:pt x="0" y="742"/>
                  </a:lnTo>
                  <a:lnTo>
                    <a:pt x="8" y="754"/>
                  </a:lnTo>
                  <a:lnTo>
                    <a:pt x="31" y="755"/>
                  </a:lnTo>
                  <a:lnTo>
                    <a:pt x="425" y="755"/>
                  </a:lnTo>
                  <a:lnTo>
                    <a:pt x="488" y="749"/>
                  </a:lnTo>
                  <a:lnTo>
                    <a:pt x="546" y="733"/>
                  </a:lnTo>
                  <a:lnTo>
                    <a:pt x="598" y="708"/>
                  </a:lnTo>
                  <a:lnTo>
                    <a:pt x="642" y="676"/>
                  </a:lnTo>
                  <a:lnTo>
                    <a:pt x="679" y="639"/>
                  </a:lnTo>
                  <a:lnTo>
                    <a:pt x="706" y="599"/>
                  </a:lnTo>
                  <a:lnTo>
                    <a:pt x="723" y="557"/>
                  </a:lnTo>
                  <a:lnTo>
                    <a:pt x="729" y="516"/>
                  </a:lnTo>
                  <a:lnTo>
                    <a:pt x="718" y="460"/>
                  </a:lnTo>
                  <a:lnTo>
                    <a:pt x="684" y="413"/>
                  </a:lnTo>
                  <a:lnTo>
                    <a:pt x="630" y="379"/>
                  </a:lnTo>
                  <a:lnTo>
                    <a:pt x="558" y="360"/>
                  </a:lnTo>
                  <a:lnTo>
                    <a:pt x="643" y="334"/>
                  </a:lnTo>
                  <a:lnTo>
                    <a:pt x="717" y="288"/>
                  </a:lnTo>
                  <a:lnTo>
                    <a:pt x="769" y="226"/>
                  </a:lnTo>
                  <a:lnTo>
                    <a:pt x="789" y="152"/>
                  </a:lnTo>
                  <a:lnTo>
                    <a:pt x="776" y="94"/>
                  </a:lnTo>
                  <a:lnTo>
                    <a:pt x="736" y="45"/>
                  </a:lnTo>
                  <a:lnTo>
                    <a:pt x="672" y="12"/>
                  </a:lnTo>
                  <a:lnTo>
                    <a:pt x="583" y="0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3"/>
                  </a:lnTo>
                  <a:lnTo>
                    <a:pt x="183" y="9"/>
                  </a:lnTo>
                  <a:lnTo>
                    <a:pt x="181" y="22"/>
                  </a:lnTo>
                  <a:lnTo>
                    <a:pt x="188" y="33"/>
                  </a:lnTo>
                  <a:lnTo>
                    <a:pt x="212" y="34"/>
                  </a:lnTo>
                  <a:lnTo>
                    <a:pt x="226" y="34"/>
                  </a:lnTo>
                  <a:lnTo>
                    <a:pt x="253" y="36"/>
                  </a:lnTo>
                  <a:lnTo>
                    <a:pt x="276" y="41"/>
                  </a:lnTo>
                  <a:lnTo>
                    <a:pt x="284" y="54"/>
                  </a:lnTo>
                  <a:lnTo>
                    <a:pt x="282" y="61"/>
                  </a:lnTo>
                  <a:lnTo>
                    <a:pt x="279" y="75"/>
                  </a:lnTo>
                  <a:lnTo>
                    <a:pt x="131" y="668"/>
                  </a:lnTo>
                  <a:close/>
                  <a:moveTo>
                    <a:pt x="298" y="350"/>
                  </a:moveTo>
                  <a:lnTo>
                    <a:pt x="366" y="76"/>
                  </a:lnTo>
                  <a:lnTo>
                    <a:pt x="373" y="53"/>
                  </a:lnTo>
                  <a:lnTo>
                    <a:pt x="382" y="41"/>
                  </a:lnTo>
                  <a:lnTo>
                    <a:pt x="398" y="35"/>
                  </a:lnTo>
                  <a:lnTo>
                    <a:pt x="426" y="34"/>
                  </a:lnTo>
                  <a:lnTo>
                    <a:pt x="568" y="34"/>
                  </a:lnTo>
                  <a:lnTo>
                    <a:pt x="601" y="37"/>
                  </a:lnTo>
                  <a:lnTo>
                    <a:pt x="628" y="45"/>
                  </a:lnTo>
                  <a:lnTo>
                    <a:pt x="649" y="57"/>
                  </a:lnTo>
                  <a:lnTo>
                    <a:pt x="665" y="73"/>
                  </a:lnTo>
                  <a:lnTo>
                    <a:pt x="676" y="90"/>
                  </a:lnTo>
                  <a:lnTo>
                    <a:pt x="683" y="109"/>
                  </a:lnTo>
                  <a:lnTo>
                    <a:pt x="687" y="129"/>
                  </a:lnTo>
                  <a:lnTo>
                    <a:pt x="689" y="148"/>
                  </a:lnTo>
                  <a:lnTo>
                    <a:pt x="672" y="220"/>
                  </a:lnTo>
                  <a:lnTo>
                    <a:pt x="624" y="286"/>
                  </a:lnTo>
                  <a:lnTo>
                    <a:pt x="551" y="332"/>
                  </a:lnTo>
                  <a:lnTo>
                    <a:pt x="459" y="350"/>
                  </a:lnTo>
                  <a:lnTo>
                    <a:pt x="298" y="350"/>
                  </a:lnTo>
                  <a:close/>
                  <a:moveTo>
                    <a:pt x="248" y="721"/>
                  </a:moveTo>
                  <a:lnTo>
                    <a:pt x="232" y="721"/>
                  </a:lnTo>
                  <a:lnTo>
                    <a:pt x="223" y="720"/>
                  </a:lnTo>
                  <a:lnTo>
                    <a:pt x="212" y="717"/>
                  </a:lnTo>
                  <a:lnTo>
                    <a:pt x="209" y="709"/>
                  </a:lnTo>
                  <a:lnTo>
                    <a:pt x="210" y="702"/>
                  </a:lnTo>
                  <a:lnTo>
                    <a:pt x="215" y="683"/>
                  </a:lnTo>
                  <a:lnTo>
                    <a:pt x="291" y="375"/>
                  </a:lnTo>
                  <a:lnTo>
                    <a:pt x="499" y="375"/>
                  </a:lnTo>
                  <a:lnTo>
                    <a:pt x="535" y="378"/>
                  </a:lnTo>
                  <a:lnTo>
                    <a:pt x="564" y="388"/>
                  </a:lnTo>
                  <a:lnTo>
                    <a:pt x="586" y="403"/>
                  </a:lnTo>
                  <a:lnTo>
                    <a:pt x="603" y="421"/>
                  </a:lnTo>
                  <a:lnTo>
                    <a:pt x="614" y="442"/>
                  </a:lnTo>
                  <a:lnTo>
                    <a:pt x="621" y="464"/>
                  </a:lnTo>
                  <a:lnTo>
                    <a:pt x="625" y="485"/>
                  </a:lnTo>
                  <a:lnTo>
                    <a:pt x="627" y="504"/>
                  </a:lnTo>
                  <a:lnTo>
                    <a:pt x="609" y="584"/>
                  </a:lnTo>
                  <a:lnTo>
                    <a:pt x="561" y="654"/>
                  </a:lnTo>
                  <a:lnTo>
                    <a:pt x="488" y="702"/>
                  </a:lnTo>
                  <a:lnTo>
                    <a:pt x="398" y="721"/>
                  </a:lnTo>
                  <a:lnTo>
                    <a:pt x="248" y="7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9"/>
            <p:cNvSpPr>
              <a:spLocks noChangeAspect="1" noEditPoints="1"/>
            </p:cNvSpPr>
            <p:nvPr/>
          </p:nvSpPr>
          <p:spPr bwMode="auto">
            <a:xfrm>
              <a:off x="5251" y="1377"/>
              <a:ext cx="234" cy="521"/>
            </a:xfrm>
            <a:custGeom>
              <a:avLst/>
              <a:gdLst>
                <a:gd name="T0" fmla="*/ 213 w 234"/>
                <a:gd name="T1" fmla="*/ 20 h 521"/>
                <a:gd name="T2" fmla="*/ 197 w 234"/>
                <a:gd name="T3" fmla="*/ 3 h 521"/>
                <a:gd name="T4" fmla="*/ 168 w 234"/>
                <a:gd name="T5" fmla="*/ 4 h 521"/>
                <a:gd name="T6" fmla="*/ 144 w 234"/>
                <a:gd name="T7" fmla="*/ 27 h 521"/>
                <a:gd name="T8" fmla="*/ 148 w 234"/>
                <a:gd name="T9" fmla="*/ 63 h 521"/>
                <a:gd name="T10" fmla="*/ 187 w 234"/>
                <a:gd name="T11" fmla="*/ 68 h 521"/>
                <a:gd name="T12" fmla="*/ 211 w 234"/>
                <a:gd name="T13" fmla="*/ 45 h 521"/>
                <a:gd name="T14" fmla="*/ 56 w 234"/>
                <a:gd name="T15" fmla="*/ 423 h 521"/>
                <a:gd name="T16" fmla="*/ 50 w 234"/>
                <a:gd name="T17" fmla="*/ 456 h 521"/>
                <a:gd name="T18" fmla="*/ 71 w 234"/>
                <a:gd name="T19" fmla="*/ 502 h 521"/>
                <a:gd name="T20" fmla="*/ 123 w 234"/>
                <a:gd name="T21" fmla="*/ 521 h 521"/>
                <a:gd name="T22" fmla="*/ 173 w 234"/>
                <a:gd name="T23" fmla="*/ 504 h 521"/>
                <a:gd name="T24" fmla="*/ 208 w 234"/>
                <a:gd name="T25" fmla="*/ 466 h 521"/>
                <a:gd name="T26" fmla="*/ 228 w 234"/>
                <a:gd name="T27" fmla="*/ 426 h 521"/>
                <a:gd name="T28" fmla="*/ 234 w 234"/>
                <a:gd name="T29" fmla="*/ 403 h 521"/>
                <a:gd name="T30" fmla="*/ 222 w 234"/>
                <a:gd name="T31" fmla="*/ 393 h 521"/>
                <a:gd name="T32" fmla="*/ 207 w 234"/>
                <a:gd name="T33" fmla="*/ 406 h 521"/>
                <a:gd name="T34" fmla="*/ 171 w 234"/>
                <a:gd name="T35" fmla="*/ 476 h 521"/>
                <a:gd name="T36" fmla="*/ 126 w 234"/>
                <a:gd name="T37" fmla="*/ 499 h 521"/>
                <a:gd name="T38" fmla="*/ 106 w 234"/>
                <a:gd name="T39" fmla="*/ 473 h 521"/>
                <a:gd name="T40" fmla="*/ 119 w 234"/>
                <a:gd name="T41" fmla="*/ 423 h 521"/>
                <a:gd name="T42" fmla="*/ 151 w 234"/>
                <a:gd name="T43" fmla="*/ 339 h 521"/>
                <a:gd name="T44" fmla="*/ 175 w 234"/>
                <a:gd name="T45" fmla="*/ 279 h 521"/>
                <a:gd name="T46" fmla="*/ 186 w 234"/>
                <a:gd name="T47" fmla="*/ 238 h 521"/>
                <a:gd name="T48" fmla="*/ 165 w 234"/>
                <a:gd name="T49" fmla="*/ 191 h 521"/>
                <a:gd name="T50" fmla="*/ 112 w 234"/>
                <a:gd name="T51" fmla="*/ 172 h 521"/>
                <a:gd name="T52" fmla="*/ 63 w 234"/>
                <a:gd name="T53" fmla="*/ 188 h 521"/>
                <a:gd name="T54" fmla="*/ 27 w 234"/>
                <a:gd name="T55" fmla="*/ 227 h 521"/>
                <a:gd name="T56" fmla="*/ 7 w 234"/>
                <a:gd name="T57" fmla="*/ 266 h 521"/>
                <a:gd name="T58" fmla="*/ 0 w 234"/>
                <a:gd name="T59" fmla="*/ 291 h 521"/>
                <a:gd name="T60" fmla="*/ 14 w 234"/>
                <a:gd name="T61" fmla="*/ 301 h 521"/>
                <a:gd name="T62" fmla="*/ 27 w 234"/>
                <a:gd name="T63" fmla="*/ 288 h 521"/>
                <a:gd name="T64" fmla="*/ 65 w 234"/>
                <a:gd name="T65" fmla="*/ 216 h 521"/>
                <a:gd name="T66" fmla="*/ 110 w 234"/>
                <a:gd name="T67" fmla="*/ 194 h 521"/>
                <a:gd name="T68" fmla="*/ 129 w 234"/>
                <a:gd name="T69" fmla="*/ 221 h 521"/>
                <a:gd name="T70" fmla="*/ 125 w 234"/>
                <a:gd name="T71" fmla="*/ 248 h 521"/>
                <a:gd name="T72" fmla="*/ 106 w 234"/>
                <a:gd name="T73" fmla="*/ 29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4" h="521">
                  <a:moveTo>
                    <a:pt x="214" y="30"/>
                  </a:moveTo>
                  <a:lnTo>
                    <a:pt x="213" y="20"/>
                  </a:lnTo>
                  <a:lnTo>
                    <a:pt x="207" y="10"/>
                  </a:lnTo>
                  <a:lnTo>
                    <a:pt x="197" y="3"/>
                  </a:lnTo>
                  <a:lnTo>
                    <a:pt x="184" y="0"/>
                  </a:lnTo>
                  <a:lnTo>
                    <a:pt x="168" y="4"/>
                  </a:lnTo>
                  <a:lnTo>
                    <a:pt x="154" y="13"/>
                  </a:lnTo>
                  <a:lnTo>
                    <a:pt x="144" y="27"/>
                  </a:lnTo>
                  <a:lnTo>
                    <a:pt x="140" y="43"/>
                  </a:lnTo>
                  <a:lnTo>
                    <a:pt x="148" y="63"/>
                  </a:lnTo>
                  <a:lnTo>
                    <a:pt x="171" y="72"/>
                  </a:lnTo>
                  <a:lnTo>
                    <a:pt x="187" y="68"/>
                  </a:lnTo>
                  <a:lnTo>
                    <a:pt x="201" y="59"/>
                  </a:lnTo>
                  <a:lnTo>
                    <a:pt x="211" y="45"/>
                  </a:lnTo>
                  <a:lnTo>
                    <a:pt x="214" y="30"/>
                  </a:lnTo>
                  <a:close/>
                  <a:moveTo>
                    <a:pt x="56" y="423"/>
                  </a:moveTo>
                  <a:lnTo>
                    <a:pt x="52" y="438"/>
                  </a:lnTo>
                  <a:lnTo>
                    <a:pt x="50" y="456"/>
                  </a:lnTo>
                  <a:lnTo>
                    <a:pt x="55" y="481"/>
                  </a:lnTo>
                  <a:lnTo>
                    <a:pt x="71" y="502"/>
                  </a:lnTo>
                  <a:lnTo>
                    <a:pt x="94" y="516"/>
                  </a:lnTo>
                  <a:lnTo>
                    <a:pt x="123" y="521"/>
                  </a:lnTo>
                  <a:lnTo>
                    <a:pt x="150" y="517"/>
                  </a:lnTo>
                  <a:lnTo>
                    <a:pt x="173" y="504"/>
                  </a:lnTo>
                  <a:lnTo>
                    <a:pt x="192" y="487"/>
                  </a:lnTo>
                  <a:lnTo>
                    <a:pt x="208" y="466"/>
                  </a:lnTo>
                  <a:lnTo>
                    <a:pt x="220" y="446"/>
                  </a:lnTo>
                  <a:lnTo>
                    <a:pt x="228" y="426"/>
                  </a:lnTo>
                  <a:lnTo>
                    <a:pt x="233" y="411"/>
                  </a:lnTo>
                  <a:lnTo>
                    <a:pt x="234" y="403"/>
                  </a:lnTo>
                  <a:lnTo>
                    <a:pt x="229" y="394"/>
                  </a:lnTo>
                  <a:lnTo>
                    <a:pt x="222" y="393"/>
                  </a:lnTo>
                  <a:lnTo>
                    <a:pt x="212" y="396"/>
                  </a:lnTo>
                  <a:lnTo>
                    <a:pt x="207" y="406"/>
                  </a:lnTo>
                  <a:lnTo>
                    <a:pt x="192" y="447"/>
                  </a:lnTo>
                  <a:lnTo>
                    <a:pt x="171" y="476"/>
                  </a:lnTo>
                  <a:lnTo>
                    <a:pt x="148" y="494"/>
                  </a:lnTo>
                  <a:lnTo>
                    <a:pt x="126" y="499"/>
                  </a:lnTo>
                  <a:lnTo>
                    <a:pt x="110" y="493"/>
                  </a:lnTo>
                  <a:lnTo>
                    <a:pt x="106" y="473"/>
                  </a:lnTo>
                  <a:lnTo>
                    <a:pt x="110" y="448"/>
                  </a:lnTo>
                  <a:lnTo>
                    <a:pt x="119" y="423"/>
                  </a:lnTo>
                  <a:lnTo>
                    <a:pt x="143" y="361"/>
                  </a:lnTo>
                  <a:lnTo>
                    <a:pt x="151" y="339"/>
                  </a:lnTo>
                  <a:lnTo>
                    <a:pt x="164" y="309"/>
                  </a:lnTo>
                  <a:lnTo>
                    <a:pt x="175" y="279"/>
                  </a:lnTo>
                  <a:lnTo>
                    <a:pt x="181" y="263"/>
                  </a:lnTo>
                  <a:lnTo>
                    <a:pt x="186" y="238"/>
                  </a:lnTo>
                  <a:lnTo>
                    <a:pt x="181" y="212"/>
                  </a:lnTo>
                  <a:lnTo>
                    <a:pt x="165" y="191"/>
                  </a:lnTo>
                  <a:lnTo>
                    <a:pt x="142" y="177"/>
                  </a:lnTo>
                  <a:lnTo>
                    <a:pt x="112" y="172"/>
                  </a:lnTo>
                  <a:lnTo>
                    <a:pt x="85" y="177"/>
                  </a:lnTo>
                  <a:lnTo>
                    <a:pt x="63" y="188"/>
                  </a:lnTo>
                  <a:lnTo>
                    <a:pt x="43" y="206"/>
                  </a:lnTo>
                  <a:lnTo>
                    <a:pt x="27" y="227"/>
                  </a:lnTo>
                  <a:lnTo>
                    <a:pt x="16" y="247"/>
                  </a:lnTo>
                  <a:lnTo>
                    <a:pt x="7" y="266"/>
                  </a:lnTo>
                  <a:lnTo>
                    <a:pt x="2" y="282"/>
                  </a:lnTo>
                  <a:lnTo>
                    <a:pt x="0" y="291"/>
                  </a:lnTo>
                  <a:lnTo>
                    <a:pt x="6" y="300"/>
                  </a:lnTo>
                  <a:lnTo>
                    <a:pt x="14" y="301"/>
                  </a:lnTo>
                  <a:lnTo>
                    <a:pt x="24" y="297"/>
                  </a:lnTo>
                  <a:lnTo>
                    <a:pt x="27" y="288"/>
                  </a:lnTo>
                  <a:lnTo>
                    <a:pt x="45" y="246"/>
                  </a:lnTo>
                  <a:lnTo>
                    <a:pt x="65" y="216"/>
                  </a:lnTo>
                  <a:lnTo>
                    <a:pt x="88" y="199"/>
                  </a:lnTo>
                  <a:lnTo>
                    <a:pt x="110" y="194"/>
                  </a:lnTo>
                  <a:lnTo>
                    <a:pt x="125" y="200"/>
                  </a:lnTo>
                  <a:lnTo>
                    <a:pt x="129" y="221"/>
                  </a:lnTo>
                  <a:lnTo>
                    <a:pt x="128" y="233"/>
                  </a:lnTo>
                  <a:lnTo>
                    <a:pt x="125" y="248"/>
                  </a:lnTo>
                  <a:lnTo>
                    <a:pt x="117" y="268"/>
                  </a:lnTo>
                  <a:lnTo>
                    <a:pt x="106" y="299"/>
                  </a:lnTo>
                  <a:lnTo>
                    <a:pt x="56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0"/>
            <p:cNvSpPr>
              <a:spLocks noChangeAspect="1"/>
            </p:cNvSpPr>
            <p:nvPr/>
          </p:nvSpPr>
          <p:spPr bwMode="auto">
            <a:xfrm>
              <a:off x="5715" y="894"/>
              <a:ext cx="44" cy="1106"/>
            </a:xfrm>
            <a:custGeom>
              <a:avLst/>
              <a:gdLst>
                <a:gd name="T0" fmla="*/ 44 w 44"/>
                <a:gd name="T1" fmla="*/ 41 h 1106"/>
                <a:gd name="T2" fmla="*/ 43 w 44"/>
                <a:gd name="T3" fmla="*/ 26 h 1106"/>
                <a:gd name="T4" fmla="*/ 41 w 44"/>
                <a:gd name="T5" fmla="*/ 13 h 1106"/>
                <a:gd name="T6" fmla="*/ 34 w 44"/>
                <a:gd name="T7" fmla="*/ 4 h 1106"/>
                <a:gd name="T8" fmla="*/ 22 w 44"/>
                <a:gd name="T9" fmla="*/ 0 h 1106"/>
                <a:gd name="T10" fmla="*/ 9 w 44"/>
                <a:gd name="T11" fmla="*/ 4 h 1106"/>
                <a:gd name="T12" fmla="*/ 2 w 44"/>
                <a:gd name="T13" fmla="*/ 13 h 1106"/>
                <a:gd name="T14" fmla="*/ 0 w 44"/>
                <a:gd name="T15" fmla="*/ 26 h 1106"/>
                <a:gd name="T16" fmla="*/ 0 w 44"/>
                <a:gd name="T17" fmla="*/ 41 h 1106"/>
                <a:gd name="T18" fmla="*/ 0 w 44"/>
                <a:gd name="T19" fmla="*/ 1067 h 1106"/>
                <a:gd name="T20" fmla="*/ 0 w 44"/>
                <a:gd name="T21" fmla="*/ 1081 h 1106"/>
                <a:gd name="T22" fmla="*/ 2 w 44"/>
                <a:gd name="T23" fmla="*/ 1094 h 1106"/>
                <a:gd name="T24" fmla="*/ 9 w 44"/>
                <a:gd name="T25" fmla="*/ 1103 h 1106"/>
                <a:gd name="T26" fmla="*/ 22 w 44"/>
                <a:gd name="T27" fmla="*/ 1106 h 1106"/>
                <a:gd name="T28" fmla="*/ 34 w 44"/>
                <a:gd name="T29" fmla="*/ 1103 h 1106"/>
                <a:gd name="T30" fmla="*/ 41 w 44"/>
                <a:gd name="T31" fmla="*/ 1094 h 1106"/>
                <a:gd name="T32" fmla="*/ 43 w 44"/>
                <a:gd name="T33" fmla="*/ 1081 h 1106"/>
                <a:gd name="T34" fmla="*/ 44 w 44"/>
                <a:gd name="T35" fmla="*/ 1067 h 1106"/>
                <a:gd name="T36" fmla="*/ 44 w 44"/>
                <a:gd name="T37" fmla="*/ 41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106">
                  <a:moveTo>
                    <a:pt x="44" y="41"/>
                  </a:moveTo>
                  <a:lnTo>
                    <a:pt x="43" y="26"/>
                  </a:lnTo>
                  <a:lnTo>
                    <a:pt x="41" y="13"/>
                  </a:lnTo>
                  <a:lnTo>
                    <a:pt x="34" y="4"/>
                  </a:lnTo>
                  <a:lnTo>
                    <a:pt x="22" y="0"/>
                  </a:lnTo>
                  <a:lnTo>
                    <a:pt x="9" y="4"/>
                  </a:lnTo>
                  <a:lnTo>
                    <a:pt x="2" y="1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0" y="1067"/>
                  </a:lnTo>
                  <a:lnTo>
                    <a:pt x="0" y="1081"/>
                  </a:lnTo>
                  <a:lnTo>
                    <a:pt x="2" y="1094"/>
                  </a:lnTo>
                  <a:lnTo>
                    <a:pt x="9" y="1103"/>
                  </a:lnTo>
                  <a:lnTo>
                    <a:pt x="22" y="1106"/>
                  </a:lnTo>
                  <a:lnTo>
                    <a:pt x="34" y="1103"/>
                  </a:lnTo>
                  <a:lnTo>
                    <a:pt x="41" y="1094"/>
                  </a:lnTo>
                  <a:lnTo>
                    <a:pt x="43" y="1081"/>
                  </a:lnTo>
                  <a:lnTo>
                    <a:pt x="44" y="1067"/>
                  </a:lnTo>
                  <a:lnTo>
                    <a:pt x="44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Feasible and infeasible colorings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851393" cy="5890492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color the nodes of the graph such that the neighboring nodes are colored </a:t>
            </a:r>
            <a:r>
              <a:rPr lang="en-US" dirty="0" smtClean="0"/>
              <a:t>differently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 smtClean="0"/>
              <a:t>Use an objective function than balances feasibility and optimality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Why?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All local minima of this objective are legal colorings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Neighborhood: changing the color of one node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If there is a bad edge with color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The left term:</a:t>
            </a:r>
          </a:p>
          <a:p>
            <a:pPr marL="457200" lvl="1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right </a:t>
            </a:r>
            <a:r>
              <a:rPr lang="en-US" sz="2400" dirty="0"/>
              <a:t>term: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grpSp>
        <p:nvGrpSpPr>
          <p:cNvPr id="72" name="Group 3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33667" y="3081873"/>
            <a:ext cx="3489941" cy="803553"/>
            <a:chOff x="0" y="0"/>
            <a:chExt cx="5759" cy="1326"/>
          </a:xfrm>
        </p:grpSpPr>
        <p:sp>
          <p:nvSpPr>
            <p:cNvPr id="74" name="Freeform 34"/>
            <p:cNvSpPr>
              <a:spLocks noChangeAspect="1"/>
            </p:cNvSpPr>
            <p:nvPr/>
          </p:nvSpPr>
          <p:spPr bwMode="auto">
            <a:xfrm>
              <a:off x="0" y="539"/>
              <a:ext cx="376" cy="214"/>
            </a:xfrm>
            <a:custGeom>
              <a:avLst/>
              <a:gdLst>
                <a:gd name="T0" fmla="*/ 37 w 376"/>
                <a:gd name="T1" fmla="*/ 177 h 214"/>
                <a:gd name="T2" fmla="*/ 31 w 376"/>
                <a:gd name="T3" fmla="*/ 196 h 214"/>
                <a:gd name="T4" fmla="*/ 0 w 376"/>
                <a:gd name="T5" fmla="*/ 199 h 214"/>
                <a:gd name="T6" fmla="*/ 14 w 376"/>
                <a:gd name="T7" fmla="*/ 213 h 214"/>
                <a:gd name="T8" fmla="*/ 43 w 376"/>
                <a:gd name="T9" fmla="*/ 212 h 214"/>
                <a:gd name="T10" fmla="*/ 66 w 376"/>
                <a:gd name="T11" fmla="*/ 212 h 214"/>
                <a:gd name="T12" fmla="*/ 95 w 376"/>
                <a:gd name="T13" fmla="*/ 213 h 214"/>
                <a:gd name="T14" fmla="*/ 108 w 376"/>
                <a:gd name="T15" fmla="*/ 199 h 214"/>
                <a:gd name="T16" fmla="*/ 77 w 376"/>
                <a:gd name="T17" fmla="*/ 196 h 214"/>
                <a:gd name="T18" fmla="*/ 71 w 376"/>
                <a:gd name="T19" fmla="*/ 177 h 214"/>
                <a:gd name="T20" fmla="*/ 77 w 376"/>
                <a:gd name="T21" fmla="*/ 55 h 214"/>
                <a:gd name="T22" fmla="*/ 112 w 376"/>
                <a:gd name="T23" fmla="*/ 16 h 214"/>
                <a:gd name="T24" fmla="*/ 146 w 376"/>
                <a:gd name="T25" fmla="*/ 12 h 214"/>
                <a:gd name="T26" fmla="*/ 160 w 376"/>
                <a:gd name="T27" fmla="*/ 20 h 214"/>
                <a:gd name="T28" fmla="*/ 168 w 376"/>
                <a:gd name="T29" fmla="*/ 35 h 214"/>
                <a:gd name="T30" fmla="*/ 171 w 376"/>
                <a:gd name="T31" fmla="*/ 54 h 214"/>
                <a:gd name="T32" fmla="*/ 171 w 376"/>
                <a:gd name="T33" fmla="*/ 177 h 214"/>
                <a:gd name="T34" fmla="*/ 164 w 376"/>
                <a:gd name="T35" fmla="*/ 196 h 214"/>
                <a:gd name="T36" fmla="*/ 134 w 376"/>
                <a:gd name="T37" fmla="*/ 199 h 214"/>
                <a:gd name="T38" fmla="*/ 147 w 376"/>
                <a:gd name="T39" fmla="*/ 213 h 214"/>
                <a:gd name="T40" fmla="*/ 176 w 376"/>
                <a:gd name="T41" fmla="*/ 212 h 214"/>
                <a:gd name="T42" fmla="*/ 200 w 376"/>
                <a:gd name="T43" fmla="*/ 212 h 214"/>
                <a:gd name="T44" fmla="*/ 229 w 376"/>
                <a:gd name="T45" fmla="*/ 213 h 214"/>
                <a:gd name="T46" fmla="*/ 242 w 376"/>
                <a:gd name="T47" fmla="*/ 199 h 214"/>
                <a:gd name="T48" fmla="*/ 211 w 376"/>
                <a:gd name="T49" fmla="*/ 196 h 214"/>
                <a:gd name="T50" fmla="*/ 205 w 376"/>
                <a:gd name="T51" fmla="*/ 177 h 214"/>
                <a:gd name="T52" fmla="*/ 210 w 376"/>
                <a:gd name="T53" fmla="*/ 55 h 214"/>
                <a:gd name="T54" fmla="*/ 246 w 376"/>
                <a:gd name="T55" fmla="*/ 16 h 214"/>
                <a:gd name="T56" fmla="*/ 280 w 376"/>
                <a:gd name="T57" fmla="*/ 12 h 214"/>
                <a:gd name="T58" fmla="*/ 294 w 376"/>
                <a:gd name="T59" fmla="*/ 20 h 214"/>
                <a:gd name="T60" fmla="*/ 302 w 376"/>
                <a:gd name="T61" fmla="*/ 35 h 214"/>
                <a:gd name="T62" fmla="*/ 305 w 376"/>
                <a:gd name="T63" fmla="*/ 54 h 214"/>
                <a:gd name="T64" fmla="*/ 305 w 376"/>
                <a:gd name="T65" fmla="*/ 177 h 214"/>
                <a:gd name="T66" fmla="*/ 299 w 376"/>
                <a:gd name="T67" fmla="*/ 196 h 214"/>
                <a:gd name="T68" fmla="*/ 268 w 376"/>
                <a:gd name="T69" fmla="*/ 199 h 214"/>
                <a:gd name="T70" fmla="*/ 281 w 376"/>
                <a:gd name="T71" fmla="*/ 213 h 214"/>
                <a:gd name="T72" fmla="*/ 310 w 376"/>
                <a:gd name="T73" fmla="*/ 212 h 214"/>
                <a:gd name="T74" fmla="*/ 333 w 376"/>
                <a:gd name="T75" fmla="*/ 212 h 214"/>
                <a:gd name="T76" fmla="*/ 362 w 376"/>
                <a:gd name="T77" fmla="*/ 213 h 214"/>
                <a:gd name="T78" fmla="*/ 376 w 376"/>
                <a:gd name="T79" fmla="*/ 199 h 214"/>
                <a:gd name="T80" fmla="*/ 348 w 376"/>
                <a:gd name="T81" fmla="*/ 197 h 214"/>
                <a:gd name="T82" fmla="*/ 338 w 376"/>
                <a:gd name="T83" fmla="*/ 184 h 214"/>
                <a:gd name="T84" fmla="*/ 338 w 376"/>
                <a:gd name="T85" fmla="*/ 65 h 214"/>
                <a:gd name="T86" fmla="*/ 332 w 376"/>
                <a:gd name="T87" fmla="*/ 31 h 214"/>
                <a:gd name="T88" fmla="*/ 317 w 376"/>
                <a:gd name="T89" fmla="*/ 12 h 214"/>
                <a:gd name="T90" fmla="*/ 292 w 376"/>
                <a:gd name="T91" fmla="*/ 2 h 214"/>
                <a:gd name="T92" fmla="*/ 246 w 376"/>
                <a:gd name="T93" fmla="*/ 5 h 214"/>
                <a:gd name="T94" fmla="*/ 212 w 376"/>
                <a:gd name="T95" fmla="*/ 32 h 214"/>
                <a:gd name="T96" fmla="*/ 199 w 376"/>
                <a:gd name="T97" fmla="*/ 33 h 214"/>
                <a:gd name="T98" fmla="*/ 185 w 376"/>
                <a:gd name="T99" fmla="*/ 14 h 214"/>
                <a:gd name="T100" fmla="*/ 167 w 376"/>
                <a:gd name="T101" fmla="*/ 4 h 214"/>
                <a:gd name="T102" fmla="*/ 148 w 376"/>
                <a:gd name="T103" fmla="*/ 1 h 214"/>
                <a:gd name="T104" fmla="*/ 115 w 376"/>
                <a:gd name="T105" fmla="*/ 4 h 214"/>
                <a:gd name="T106" fmla="*/ 80 w 376"/>
                <a:gd name="T107" fmla="*/ 30 h 214"/>
                <a:gd name="T108" fmla="*/ 68 w 376"/>
                <a:gd name="T109" fmla="*/ 0 h 214"/>
                <a:gd name="T110" fmla="*/ 0 w 376"/>
                <a:gd name="T111" fmla="*/ 20 h 214"/>
                <a:gd name="T112" fmla="*/ 20 w 376"/>
                <a:gd name="T113" fmla="*/ 21 h 214"/>
                <a:gd name="T114" fmla="*/ 31 w 376"/>
                <a:gd name="T115" fmla="*/ 25 h 214"/>
                <a:gd name="T116" fmla="*/ 36 w 376"/>
                <a:gd name="T117" fmla="*/ 33 h 214"/>
                <a:gd name="T118" fmla="*/ 37 w 376"/>
                <a:gd name="T119" fmla="*/ 4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6" h="214">
                  <a:moveTo>
                    <a:pt x="37" y="48"/>
                  </a:moveTo>
                  <a:lnTo>
                    <a:pt x="37" y="177"/>
                  </a:lnTo>
                  <a:lnTo>
                    <a:pt x="36" y="189"/>
                  </a:lnTo>
                  <a:lnTo>
                    <a:pt x="31" y="196"/>
                  </a:lnTo>
                  <a:lnTo>
                    <a:pt x="19" y="198"/>
                  </a:lnTo>
                  <a:lnTo>
                    <a:pt x="0" y="199"/>
                  </a:lnTo>
                  <a:lnTo>
                    <a:pt x="0" y="214"/>
                  </a:lnTo>
                  <a:lnTo>
                    <a:pt x="14" y="213"/>
                  </a:lnTo>
                  <a:lnTo>
                    <a:pt x="28" y="213"/>
                  </a:lnTo>
                  <a:lnTo>
                    <a:pt x="43" y="212"/>
                  </a:lnTo>
                  <a:lnTo>
                    <a:pt x="54" y="212"/>
                  </a:lnTo>
                  <a:lnTo>
                    <a:pt x="66" y="212"/>
                  </a:lnTo>
                  <a:lnTo>
                    <a:pt x="80" y="213"/>
                  </a:lnTo>
                  <a:lnTo>
                    <a:pt x="95" y="213"/>
                  </a:lnTo>
                  <a:lnTo>
                    <a:pt x="108" y="214"/>
                  </a:lnTo>
                  <a:lnTo>
                    <a:pt x="108" y="199"/>
                  </a:lnTo>
                  <a:lnTo>
                    <a:pt x="89" y="198"/>
                  </a:lnTo>
                  <a:lnTo>
                    <a:pt x="77" y="196"/>
                  </a:lnTo>
                  <a:lnTo>
                    <a:pt x="72" y="189"/>
                  </a:lnTo>
                  <a:lnTo>
                    <a:pt x="71" y="177"/>
                  </a:lnTo>
                  <a:lnTo>
                    <a:pt x="71" y="88"/>
                  </a:lnTo>
                  <a:lnTo>
                    <a:pt x="77" y="55"/>
                  </a:lnTo>
                  <a:lnTo>
                    <a:pt x="92" y="31"/>
                  </a:lnTo>
                  <a:lnTo>
                    <a:pt x="112" y="16"/>
                  </a:lnTo>
                  <a:lnTo>
                    <a:pt x="136" y="11"/>
                  </a:lnTo>
                  <a:lnTo>
                    <a:pt x="146" y="12"/>
                  </a:lnTo>
                  <a:lnTo>
                    <a:pt x="154" y="15"/>
                  </a:lnTo>
                  <a:lnTo>
                    <a:pt x="160" y="20"/>
                  </a:lnTo>
                  <a:lnTo>
                    <a:pt x="165" y="27"/>
                  </a:lnTo>
                  <a:lnTo>
                    <a:pt x="168" y="35"/>
                  </a:lnTo>
                  <a:lnTo>
                    <a:pt x="170" y="44"/>
                  </a:lnTo>
                  <a:lnTo>
                    <a:pt x="171" y="54"/>
                  </a:lnTo>
                  <a:lnTo>
                    <a:pt x="171" y="65"/>
                  </a:lnTo>
                  <a:lnTo>
                    <a:pt x="171" y="177"/>
                  </a:lnTo>
                  <a:lnTo>
                    <a:pt x="170" y="189"/>
                  </a:lnTo>
                  <a:lnTo>
                    <a:pt x="164" y="196"/>
                  </a:lnTo>
                  <a:lnTo>
                    <a:pt x="153" y="198"/>
                  </a:lnTo>
                  <a:lnTo>
                    <a:pt x="134" y="199"/>
                  </a:lnTo>
                  <a:lnTo>
                    <a:pt x="134" y="214"/>
                  </a:lnTo>
                  <a:lnTo>
                    <a:pt x="147" y="213"/>
                  </a:lnTo>
                  <a:lnTo>
                    <a:pt x="162" y="213"/>
                  </a:lnTo>
                  <a:lnTo>
                    <a:pt x="176" y="212"/>
                  </a:lnTo>
                  <a:lnTo>
                    <a:pt x="188" y="212"/>
                  </a:lnTo>
                  <a:lnTo>
                    <a:pt x="200" y="212"/>
                  </a:lnTo>
                  <a:lnTo>
                    <a:pt x="214" y="213"/>
                  </a:lnTo>
                  <a:lnTo>
                    <a:pt x="229" y="213"/>
                  </a:lnTo>
                  <a:lnTo>
                    <a:pt x="242" y="214"/>
                  </a:lnTo>
                  <a:lnTo>
                    <a:pt x="242" y="199"/>
                  </a:lnTo>
                  <a:lnTo>
                    <a:pt x="223" y="198"/>
                  </a:lnTo>
                  <a:lnTo>
                    <a:pt x="211" y="196"/>
                  </a:lnTo>
                  <a:lnTo>
                    <a:pt x="206" y="189"/>
                  </a:lnTo>
                  <a:lnTo>
                    <a:pt x="205" y="177"/>
                  </a:lnTo>
                  <a:lnTo>
                    <a:pt x="205" y="88"/>
                  </a:lnTo>
                  <a:lnTo>
                    <a:pt x="210" y="55"/>
                  </a:lnTo>
                  <a:lnTo>
                    <a:pt x="226" y="31"/>
                  </a:lnTo>
                  <a:lnTo>
                    <a:pt x="246" y="16"/>
                  </a:lnTo>
                  <a:lnTo>
                    <a:pt x="270" y="11"/>
                  </a:lnTo>
                  <a:lnTo>
                    <a:pt x="280" y="12"/>
                  </a:lnTo>
                  <a:lnTo>
                    <a:pt x="288" y="15"/>
                  </a:lnTo>
                  <a:lnTo>
                    <a:pt x="294" y="20"/>
                  </a:lnTo>
                  <a:lnTo>
                    <a:pt x="299" y="27"/>
                  </a:lnTo>
                  <a:lnTo>
                    <a:pt x="302" y="35"/>
                  </a:lnTo>
                  <a:lnTo>
                    <a:pt x="304" y="44"/>
                  </a:lnTo>
                  <a:lnTo>
                    <a:pt x="305" y="54"/>
                  </a:lnTo>
                  <a:lnTo>
                    <a:pt x="305" y="65"/>
                  </a:lnTo>
                  <a:lnTo>
                    <a:pt x="305" y="177"/>
                  </a:lnTo>
                  <a:lnTo>
                    <a:pt x="304" y="189"/>
                  </a:lnTo>
                  <a:lnTo>
                    <a:pt x="299" y="196"/>
                  </a:lnTo>
                  <a:lnTo>
                    <a:pt x="287" y="198"/>
                  </a:lnTo>
                  <a:lnTo>
                    <a:pt x="268" y="199"/>
                  </a:lnTo>
                  <a:lnTo>
                    <a:pt x="268" y="214"/>
                  </a:lnTo>
                  <a:lnTo>
                    <a:pt x="281" y="213"/>
                  </a:lnTo>
                  <a:lnTo>
                    <a:pt x="296" y="213"/>
                  </a:lnTo>
                  <a:lnTo>
                    <a:pt x="310" y="212"/>
                  </a:lnTo>
                  <a:lnTo>
                    <a:pt x="322" y="212"/>
                  </a:lnTo>
                  <a:lnTo>
                    <a:pt x="333" y="212"/>
                  </a:lnTo>
                  <a:lnTo>
                    <a:pt x="348" y="213"/>
                  </a:lnTo>
                  <a:lnTo>
                    <a:pt x="362" y="213"/>
                  </a:lnTo>
                  <a:lnTo>
                    <a:pt x="376" y="214"/>
                  </a:lnTo>
                  <a:lnTo>
                    <a:pt x="376" y="199"/>
                  </a:lnTo>
                  <a:lnTo>
                    <a:pt x="360" y="198"/>
                  </a:lnTo>
                  <a:lnTo>
                    <a:pt x="348" y="197"/>
                  </a:lnTo>
                  <a:lnTo>
                    <a:pt x="341" y="192"/>
                  </a:lnTo>
                  <a:lnTo>
                    <a:pt x="338" y="184"/>
                  </a:lnTo>
                  <a:lnTo>
                    <a:pt x="338" y="92"/>
                  </a:lnTo>
                  <a:lnTo>
                    <a:pt x="338" y="65"/>
                  </a:lnTo>
                  <a:lnTo>
                    <a:pt x="337" y="46"/>
                  </a:lnTo>
                  <a:lnTo>
                    <a:pt x="332" y="31"/>
                  </a:lnTo>
                  <a:lnTo>
                    <a:pt x="323" y="18"/>
                  </a:lnTo>
                  <a:lnTo>
                    <a:pt x="317" y="12"/>
                  </a:lnTo>
                  <a:lnTo>
                    <a:pt x="306" y="6"/>
                  </a:lnTo>
                  <a:lnTo>
                    <a:pt x="292" y="2"/>
                  </a:lnTo>
                  <a:lnTo>
                    <a:pt x="273" y="0"/>
                  </a:lnTo>
                  <a:lnTo>
                    <a:pt x="246" y="5"/>
                  </a:lnTo>
                  <a:lnTo>
                    <a:pt x="226" y="17"/>
                  </a:lnTo>
                  <a:lnTo>
                    <a:pt x="212" y="32"/>
                  </a:lnTo>
                  <a:lnTo>
                    <a:pt x="203" y="48"/>
                  </a:lnTo>
                  <a:lnTo>
                    <a:pt x="199" y="33"/>
                  </a:lnTo>
                  <a:lnTo>
                    <a:pt x="193" y="22"/>
                  </a:lnTo>
                  <a:lnTo>
                    <a:pt x="185" y="14"/>
                  </a:lnTo>
                  <a:lnTo>
                    <a:pt x="177" y="8"/>
                  </a:lnTo>
                  <a:lnTo>
                    <a:pt x="167" y="4"/>
                  </a:lnTo>
                  <a:lnTo>
                    <a:pt x="157" y="2"/>
                  </a:lnTo>
                  <a:lnTo>
                    <a:pt x="148" y="1"/>
                  </a:lnTo>
                  <a:lnTo>
                    <a:pt x="139" y="0"/>
                  </a:lnTo>
                  <a:lnTo>
                    <a:pt x="115" y="4"/>
                  </a:lnTo>
                  <a:lnTo>
                    <a:pt x="95" y="14"/>
                  </a:lnTo>
                  <a:lnTo>
                    <a:pt x="80" y="30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11" y="21"/>
                  </a:lnTo>
                  <a:lnTo>
                    <a:pt x="20" y="21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4" y="28"/>
                  </a:lnTo>
                  <a:lnTo>
                    <a:pt x="36" y="33"/>
                  </a:lnTo>
                  <a:lnTo>
                    <a:pt x="37" y="40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5"/>
            <p:cNvSpPr>
              <a:spLocks noChangeAspect="1" noEditPoints="1"/>
            </p:cNvSpPr>
            <p:nvPr/>
          </p:nvSpPr>
          <p:spPr bwMode="auto">
            <a:xfrm>
              <a:off x="402" y="430"/>
              <a:ext cx="103" cy="323"/>
            </a:xfrm>
            <a:custGeom>
              <a:avLst/>
              <a:gdLst>
                <a:gd name="T0" fmla="*/ 69 w 103"/>
                <a:gd name="T1" fmla="*/ 109 h 323"/>
                <a:gd name="T2" fmla="*/ 2 w 103"/>
                <a:gd name="T3" fmla="*/ 115 h 323"/>
                <a:gd name="T4" fmla="*/ 2 w 103"/>
                <a:gd name="T5" fmla="*/ 129 h 323"/>
                <a:gd name="T6" fmla="*/ 21 w 103"/>
                <a:gd name="T7" fmla="*/ 130 h 323"/>
                <a:gd name="T8" fmla="*/ 32 w 103"/>
                <a:gd name="T9" fmla="*/ 134 h 323"/>
                <a:gd name="T10" fmla="*/ 36 w 103"/>
                <a:gd name="T11" fmla="*/ 142 h 323"/>
                <a:gd name="T12" fmla="*/ 38 w 103"/>
                <a:gd name="T13" fmla="*/ 156 h 323"/>
                <a:gd name="T14" fmla="*/ 38 w 103"/>
                <a:gd name="T15" fmla="*/ 286 h 323"/>
                <a:gd name="T16" fmla="*/ 36 w 103"/>
                <a:gd name="T17" fmla="*/ 298 h 323"/>
                <a:gd name="T18" fmla="*/ 31 w 103"/>
                <a:gd name="T19" fmla="*/ 305 h 323"/>
                <a:gd name="T20" fmla="*/ 20 w 103"/>
                <a:gd name="T21" fmla="*/ 307 h 323"/>
                <a:gd name="T22" fmla="*/ 0 w 103"/>
                <a:gd name="T23" fmla="*/ 308 h 323"/>
                <a:gd name="T24" fmla="*/ 0 w 103"/>
                <a:gd name="T25" fmla="*/ 323 h 323"/>
                <a:gd name="T26" fmla="*/ 13 w 103"/>
                <a:gd name="T27" fmla="*/ 322 h 323"/>
                <a:gd name="T28" fmla="*/ 28 w 103"/>
                <a:gd name="T29" fmla="*/ 322 h 323"/>
                <a:gd name="T30" fmla="*/ 42 w 103"/>
                <a:gd name="T31" fmla="*/ 321 h 323"/>
                <a:gd name="T32" fmla="*/ 53 w 103"/>
                <a:gd name="T33" fmla="*/ 321 h 323"/>
                <a:gd name="T34" fmla="*/ 103 w 103"/>
                <a:gd name="T35" fmla="*/ 323 h 323"/>
                <a:gd name="T36" fmla="*/ 103 w 103"/>
                <a:gd name="T37" fmla="*/ 308 h 323"/>
                <a:gd name="T38" fmla="*/ 84 w 103"/>
                <a:gd name="T39" fmla="*/ 307 h 323"/>
                <a:gd name="T40" fmla="*/ 74 w 103"/>
                <a:gd name="T41" fmla="*/ 304 h 323"/>
                <a:gd name="T42" fmla="*/ 70 w 103"/>
                <a:gd name="T43" fmla="*/ 297 h 323"/>
                <a:gd name="T44" fmla="*/ 69 w 103"/>
                <a:gd name="T45" fmla="*/ 286 h 323"/>
                <a:gd name="T46" fmla="*/ 69 w 103"/>
                <a:gd name="T47" fmla="*/ 109 h 323"/>
                <a:gd name="T48" fmla="*/ 71 w 103"/>
                <a:gd name="T49" fmla="*/ 25 h 323"/>
                <a:gd name="T50" fmla="*/ 69 w 103"/>
                <a:gd name="T51" fmla="*/ 15 h 323"/>
                <a:gd name="T52" fmla="*/ 64 w 103"/>
                <a:gd name="T53" fmla="*/ 7 h 323"/>
                <a:gd name="T54" fmla="*/ 55 w 103"/>
                <a:gd name="T55" fmla="*/ 2 h 323"/>
                <a:gd name="T56" fmla="*/ 46 w 103"/>
                <a:gd name="T57" fmla="*/ 0 h 323"/>
                <a:gd name="T58" fmla="*/ 35 w 103"/>
                <a:gd name="T59" fmla="*/ 2 h 323"/>
                <a:gd name="T60" fmla="*/ 27 w 103"/>
                <a:gd name="T61" fmla="*/ 8 h 323"/>
                <a:gd name="T62" fmla="*/ 22 w 103"/>
                <a:gd name="T63" fmla="*/ 16 h 323"/>
                <a:gd name="T64" fmla="*/ 20 w 103"/>
                <a:gd name="T65" fmla="*/ 25 h 323"/>
                <a:gd name="T66" fmla="*/ 22 w 103"/>
                <a:gd name="T67" fmla="*/ 35 h 323"/>
                <a:gd name="T68" fmla="*/ 27 w 103"/>
                <a:gd name="T69" fmla="*/ 43 h 323"/>
                <a:gd name="T70" fmla="*/ 35 w 103"/>
                <a:gd name="T71" fmla="*/ 49 h 323"/>
                <a:gd name="T72" fmla="*/ 46 w 103"/>
                <a:gd name="T73" fmla="*/ 51 h 323"/>
                <a:gd name="T74" fmla="*/ 55 w 103"/>
                <a:gd name="T75" fmla="*/ 49 h 323"/>
                <a:gd name="T76" fmla="*/ 64 w 103"/>
                <a:gd name="T77" fmla="*/ 44 h 323"/>
                <a:gd name="T78" fmla="*/ 69 w 103"/>
                <a:gd name="T79" fmla="*/ 36 h 323"/>
                <a:gd name="T80" fmla="*/ 71 w 103"/>
                <a:gd name="T81" fmla="*/ 2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" h="323">
                  <a:moveTo>
                    <a:pt x="69" y="109"/>
                  </a:moveTo>
                  <a:lnTo>
                    <a:pt x="2" y="115"/>
                  </a:lnTo>
                  <a:lnTo>
                    <a:pt x="2" y="129"/>
                  </a:lnTo>
                  <a:lnTo>
                    <a:pt x="21" y="130"/>
                  </a:lnTo>
                  <a:lnTo>
                    <a:pt x="32" y="134"/>
                  </a:lnTo>
                  <a:lnTo>
                    <a:pt x="36" y="142"/>
                  </a:lnTo>
                  <a:lnTo>
                    <a:pt x="38" y="156"/>
                  </a:lnTo>
                  <a:lnTo>
                    <a:pt x="38" y="286"/>
                  </a:lnTo>
                  <a:lnTo>
                    <a:pt x="36" y="298"/>
                  </a:lnTo>
                  <a:lnTo>
                    <a:pt x="31" y="305"/>
                  </a:lnTo>
                  <a:lnTo>
                    <a:pt x="20" y="307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3" y="322"/>
                  </a:lnTo>
                  <a:lnTo>
                    <a:pt x="28" y="322"/>
                  </a:lnTo>
                  <a:lnTo>
                    <a:pt x="42" y="321"/>
                  </a:lnTo>
                  <a:lnTo>
                    <a:pt x="53" y="321"/>
                  </a:lnTo>
                  <a:lnTo>
                    <a:pt x="103" y="323"/>
                  </a:lnTo>
                  <a:lnTo>
                    <a:pt x="103" y="308"/>
                  </a:lnTo>
                  <a:lnTo>
                    <a:pt x="84" y="307"/>
                  </a:lnTo>
                  <a:lnTo>
                    <a:pt x="74" y="304"/>
                  </a:lnTo>
                  <a:lnTo>
                    <a:pt x="70" y="297"/>
                  </a:lnTo>
                  <a:lnTo>
                    <a:pt x="69" y="286"/>
                  </a:lnTo>
                  <a:lnTo>
                    <a:pt x="69" y="109"/>
                  </a:lnTo>
                  <a:close/>
                  <a:moveTo>
                    <a:pt x="71" y="25"/>
                  </a:moveTo>
                  <a:lnTo>
                    <a:pt x="69" y="15"/>
                  </a:lnTo>
                  <a:lnTo>
                    <a:pt x="64" y="7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5" y="2"/>
                  </a:lnTo>
                  <a:lnTo>
                    <a:pt x="27" y="8"/>
                  </a:lnTo>
                  <a:lnTo>
                    <a:pt x="22" y="16"/>
                  </a:lnTo>
                  <a:lnTo>
                    <a:pt x="20" y="25"/>
                  </a:lnTo>
                  <a:lnTo>
                    <a:pt x="22" y="35"/>
                  </a:lnTo>
                  <a:lnTo>
                    <a:pt x="27" y="43"/>
                  </a:lnTo>
                  <a:lnTo>
                    <a:pt x="35" y="49"/>
                  </a:lnTo>
                  <a:lnTo>
                    <a:pt x="46" y="51"/>
                  </a:lnTo>
                  <a:lnTo>
                    <a:pt x="55" y="49"/>
                  </a:lnTo>
                  <a:lnTo>
                    <a:pt x="64" y="44"/>
                  </a:lnTo>
                  <a:lnTo>
                    <a:pt x="69" y="36"/>
                  </a:lnTo>
                  <a:lnTo>
                    <a:pt x="7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6"/>
            <p:cNvSpPr>
              <a:spLocks noChangeAspect="1"/>
            </p:cNvSpPr>
            <p:nvPr/>
          </p:nvSpPr>
          <p:spPr bwMode="auto">
            <a:xfrm>
              <a:off x="535" y="539"/>
              <a:ext cx="242" cy="214"/>
            </a:xfrm>
            <a:custGeom>
              <a:avLst/>
              <a:gdLst>
                <a:gd name="T0" fmla="*/ 38 w 242"/>
                <a:gd name="T1" fmla="*/ 177 h 214"/>
                <a:gd name="T2" fmla="*/ 31 w 242"/>
                <a:gd name="T3" fmla="*/ 196 h 214"/>
                <a:gd name="T4" fmla="*/ 0 w 242"/>
                <a:gd name="T5" fmla="*/ 199 h 214"/>
                <a:gd name="T6" fmla="*/ 14 w 242"/>
                <a:gd name="T7" fmla="*/ 213 h 214"/>
                <a:gd name="T8" fmla="*/ 43 w 242"/>
                <a:gd name="T9" fmla="*/ 212 h 214"/>
                <a:gd name="T10" fmla="*/ 66 w 242"/>
                <a:gd name="T11" fmla="*/ 212 h 214"/>
                <a:gd name="T12" fmla="*/ 95 w 242"/>
                <a:gd name="T13" fmla="*/ 213 h 214"/>
                <a:gd name="T14" fmla="*/ 109 w 242"/>
                <a:gd name="T15" fmla="*/ 199 h 214"/>
                <a:gd name="T16" fmla="*/ 78 w 242"/>
                <a:gd name="T17" fmla="*/ 196 h 214"/>
                <a:gd name="T18" fmla="*/ 71 w 242"/>
                <a:gd name="T19" fmla="*/ 177 h 214"/>
                <a:gd name="T20" fmla="*/ 77 w 242"/>
                <a:gd name="T21" fmla="*/ 55 h 214"/>
                <a:gd name="T22" fmla="*/ 113 w 242"/>
                <a:gd name="T23" fmla="*/ 16 h 214"/>
                <a:gd name="T24" fmla="*/ 146 w 242"/>
                <a:gd name="T25" fmla="*/ 12 h 214"/>
                <a:gd name="T26" fmla="*/ 161 w 242"/>
                <a:gd name="T27" fmla="*/ 20 h 214"/>
                <a:gd name="T28" fmla="*/ 168 w 242"/>
                <a:gd name="T29" fmla="*/ 35 h 214"/>
                <a:gd name="T30" fmla="*/ 171 w 242"/>
                <a:gd name="T31" fmla="*/ 54 h 214"/>
                <a:gd name="T32" fmla="*/ 172 w 242"/>
                <a:gd name="T33" fmla="*/ 177 h 214"/>
                <a:gd name="T34" fmla="*/ 165 w 242"/>
                <a:gd name="T35" fmla="*/ 196 h 214"/>
                <a:gd name="T36" fmla="*/ 134 w 242"/>
                <a:gd name="T37" fmla="*/ 199 h 214"/>
                <a:gd name="T38" fmla="*/ 148 w 242"/>
                <a:gd name="T39" fmla="*/ 213 h 214"/>
                <a:gd name="T40" fmla="*/ 177 w 242"/>
                <a:gd name="T41" fmla="*/ 212 h 214"/>
                <a:gd name="T42" fmla="*/ 200 w 242"/>
                <a:gd name="T43" fmla="*/ 212 h 214"/>
                <a:gd name="T44" fmla="*/ 229 w 242"/>
                <a:gd name="T45" fmla="*/ 213 h 214"/>
                <a:gd name="T46" fmla="*/ 242 w 242"/>
                <a:gd name="T47" fmla="*/ 199 h 214"/>
                <a:gd name="T48" fmla="*/ 215 w 242"/>
                <a:gd name="T49" fmla="*/ 197 h 214"/>
                <a:gd name="T50" fmla="*/ 205 w 242"/>
                <a:gd name="T51" fmla="*/ 184 h 214"/>
                <a:gd name="T52" fmla="*/ 205 w 242"/>
                <a:gd name="T53" fmla="*/ 65 h 214"/>
                <a:gd name="T54" fmla="*/ 199 w 242"/>
                <a:gd name="T55" fmla="*/ 31 h 214"/>
                <a:gd name="T56" fmla="*/ 183 w 242"/>
                <a:gd name="T57" fmla="*/ 12 h 214"/>
                <a:gd name="T58" fmla="*/ 158 w 242"/>
                <a:gd name="T59" fmla="*/ 2 h 214"/>
                <a:gd name="T60" fmla="*/ 115 w 242"/>
                <a:gd name="T61" fmla="*/ 4 h 214"/>
                <a:gd name="T62" fmla="*/ 80 w 242"/>
                <a:gd name="T63" fmla="*/ 30 h 214"/>
                <a:gd name="T64" fmla="*/ 68 w 242"/>
                <a:gd name="T65" fmla="*/ 0 h 214"/>
                <a:gd name="T66" fmla="*/ 0 w 242"/>
                <a:gd name="T67" fmla="*/ 20 h 214"/>
                <a:gd name="T68" fmla="*/ 20 w 242"/>
                <a:gd name="T69" fmla="*/ 21 h 214"/>
                <a:gd name="T70" fmla="*/ 32 w 242"/>
                <a:gd name="T71" fmla="*/ 25 h 214"/>
                <a:gd name="T72" fmla="*/ 37 w 242"/>
                <a:gd name="T73" fmla="*/ 33 h 214"/>
                <a:gd name="T74" fmla="*/ 38 w 242"/>
                <a:gd name="T75" fmla="*/ 4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214">
                  <a:moveTo>
                    <a:pt x="38" y="48"/>
                  </a:moveTo>
                  <a:lnTo>
                    <a:pt x="38" y="177"/>
                  </a:lnTo>
                  <a:lnTo>
                    <a:pt x="36" y="189"/>
                  </a:lnTo>
                  <a:lnTo>
                    <a:pt x="31" y="196"/>
                  </a:lnTo>
                  <a:lnTo>
                    <a:pt x="20" y="198"/>
                  </a:lnTo>
                  <a:lnTo>
                    <a:pt x="0" y="199"/>
                  </a:lnTo>
                  <a:lnTo>
                    <a:pt x="0" y="214"/>
                  </a:lnTo>
                  <a:lnTo>
                    <a:pt x="14" y="213"/>
                  </a:lnTo>
                  <a:lnTo>
                    <a:pt x="29" y="213"/>
                  </a:lnTo>
                  <a:lnTo>
                    <a:pt x="43" y="212"/>
                  </a:lnTo>
                  <a:lnTo>
                    <a:pt x="55" y="212"/>
                  </a:lnTo>
                  <a:lnTo>
                    <a:pt x="66" y="212"/>
                  </a:lnTo>
                  <a:lnTo>
                    <a:pt x="80" y="213"/>
                  </a:lnTo>
                  <a:lnTo>
                    <a:pt x="95" y="213"/>
                  </a:lnTo>
                  <a:lnTo>
                    <a:pt x="109" y="214"/>
                  </a:lnTo>
                  <a:lnTo>
                    <a:pt x="109" y="199"/>
                  </a:lnTo>
                  <a:lnTo>
                    <a:pt x="89" y="198"/>
                  </a:lnTo>
                  <a:lnTo>
                    <a:pt x="78" y="196"/>
                  </a:lnTo>
                  <a:lnTo>
                    <a:pt x="72" y="189"/>
                  </a:lnTo>
                  <a:lnTo>
                    <a:pt x="71" y="177"/>
                  </a:lnTo>
                  <a:lnTo>
                    <a:pt x="71" y="88"/>
                  </a:lnTo>
                  <a:lnTo>
                    <a:pt x="77" y="55"/>
                  </a:lnTo>
                  <a:lnTo>
                    <a:pt x="92" y="31"/>
                  </a:lnTo>
                  <a:lnTo>
                    <a:pt x="113" y="16"/>
                  </a:lnTo>
                  <a:lnTo>
                    <a:pt x="136" y="11"/>
                  </a:lnTo>
                  <a:lnTo>
                    <a:pt x="146" y="12"/>
                  </a:lnTo>
                  <a:lnTo>
                    <a:pt x="154" y="15"/>
                  </a:lnTo>
                  <a:lnTo>
                    <a:pt x="161" y="20"/>
                  </a:lnTo>
                  <a:lnTo>
                    <a:pt x="165" y="27"/>
                  </a:lnTo>
                  <a:lnTo>
                    <a:pt x="168" y="35"/>
                  </a:lnTo>
                  <a:lnTo>
                    <a:pt x="170" y="44"/>
                  </a:lnTo>
                  <a:lnTo>
                    <a:pt x="171" y="54"/>
                  </a:lnTo>
                  <a:lnTo>
                    <a:pt x="172" y="65"/>
                  </a:lnTo>
                  <a:lnTo>
                    <a:pt x="172" y="177"/>
                  </a:lnTo>
                  <a:lnTo>
                    <a:pt x="170" y="189"/>
                  </a:lnTo>
                  <a:lnTo>
                    <a:pt x="165" y="196"/>
                  </a:lnTo>
                  <a:lnTo>
                    <a:pt x="153" y="198"/>
                  </a:lnTo>
                  <a:lnTo>
                    <a:pt x="134" y="199"/>
                  </a:lnTo>
                  <a:lnTo>
                    <a:pt x="134" y="214"/>
                  </a:lnTo>
                  <a:lnTo>
                    <a:pt x="148" y="213"/>
                  </a:lnTo>
                  <a:lnTo>
                    <a:pt x="163" y="213"/>
                  </a:lnTo>
                  <a:lnTo>
                    <a:pt x="177" y="212"/>
                  </a:lnTo>
                  <a:lnTo>
                    <a:pt x="188" y="212"/>
                  </a:lnTo>
                  <a:lnTo>
                    <a:pt x="200" y="212"/>
                  </a:lnTo>
                  <a:lnTo>
                    <a:pt x="214" y="213"/>
                  </a:lnTo>
                  <a:lnTo>
                    <a:pt x="229" y="213"/>
                  </a:lnTo>
                  <a:lnTo>
                    <a:pt x="242" y="214"/>
                  </a:lnTo>
                  <a:lnTo>
                    <a:pt x="242" y="199"/>
                  </a:lnTo>
                  <a:lnTo>
                    <a:pt x="226" y="198"/>
                  </a:lnTo>
                  <a:lnTo>
                    <a:pt x="215" y="197"/>
                  </a:lnTo>
                  <a:lnTo>
                    <a:pt x="207" y="192"/>
                  </a:lnTo>
                  <a:lnTo>
                    <a:pt x="205" y="184"/>
                  </a:lnTo>
                  <a:lnTo>
                    <a:pt x="205" y="92"/>
                  </a:lnTo>
                  <a:lnTo>
                    <a:pt x="205" y="65"/>
                  </a:lnTo>
                  <a:lnTo>
                    <a:pt x="203" y="46"/>
                  </a:lnTo>
                  <a:lnTo>
                    <a:pt x="199" y="31"/>
                  </a:lnTo>
                  <a:lnTo>
                    <a:pt x="190" y="18"/>
                  </a:lnTo>
                  <a:lnTo>
                    <a:pt x="183" y="12"/>
                  </a:lnTo>
                  <a:lnTo>
                    <a:pt x="173" y="6"/>
                  </a:lnTo>
                  <a:lnTo>
                    <a:pt x="158" y="2"/>
                  </a:lnTo>
                  <a:lnTo>
                    <a:pt x="139" y="0"/>
                  </a:lnTo>
                  <a:lnTo>
                    <a:pt x="115" y="4"/>
                  </a:lnTo>
                  <a:lnTo>
                    <a:pt x="96" y="14"/>
                  </a:lnTo>
                  <a:lnTo>
                    <a:pt x="80" y="30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12" y="21"/>
                  </a:lnTo>
                  <a:lnTo>
                    <a:pt x="20" y="21"/>
                  </a:lnTo>
                  <a:lnTo>
                    <a:pt x="27" y="23"/>
                  </a:lnTo>
                  <a:lnTo>
                    <a:pt x="32" y="25"/>
                  </a:lnTo>
                  <a:lnTo>
                    <a:pt x="35" y="28"/>
                  </a:lnTo>
                  <a:lnTo>
                    <a:pt x="37" y="33"/>
                  </a:lnTo>
                  <a:lnTo>
                    <a:pt x="38" y="40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7"/>
            <p:cNvSpPr>
              <a:spLocks noChangeAspect="1"/>
            </p:cNvSpPr>
            <p:nvPr/>
          </p:nvSpPr>
          <p:spPr bwMode="auto">
            <a:xfrm>
              <a:off x="1113" y="0"/>
              <a:ext cx="206" cy="152"/>
            </a:xfrm>
            <a:custGeom>
              <a:avLst/>
              <a:gdLst>
                <a:gd name="T0" fmla="*/ 23 w 206"/>
                <a:gd name="T1" fmla="*/ 136 h 152"/>
                <a:gd name="T2" fmla="*/ 25 w 206"/>
                <a:gd name="T3" fmla="*/ 150 h 152"/>
                <a:gd name="T4" fmla="*/ 41 w 206"/>
                <a:gd name="T5" fmla="*/ 150 h 152"/>
                <a:gd name="T6" fmla="*/ 49 w 206"/>
                <a:gd name="T7" fmla="*/ 136 h 152"/>
                <a:gd name="T8" fmla="*/ 56 w 206"/>
                <a:gd name="T9" fmla="*/ 109 h 152"/>
                <a:gd name="T10" fmla="*/ 65 w 206"/>
                <a:gd name="T11" fmla="*/ 71 h 152"/>
                <a:gd name="T12" fmla="*/ 70 w 206"/>
                <a:gd name="T13" fmla="*/ 56 h 152"/>
                <a:gd name="T14" fmla="*/ 79 w 206"/>
                <a:gd name="T15" fmla="*/ 40 h 152"/>
                <a:gd name="T16" fmla="*/ 99 w 206"/>
                <a:gd name="T17" fmla="*/ 20 h 152"/>
                <a:gd name="T18" fmla="*/ 130 w 206"/>
                <a:gd name="T19" fmla="*/ 9 h 152"/>
                <a:gd name="T20" fmla="*/ 147 w 206"/>
                <a:gd name="T21" fmla="*/ 19 h 152"/>
                <a:gd name="T22" fmla="*/ 150 w 206"/>
                <a:gd name="T23" fmla="*/ 33 h 152"/>
                <a:gd name="T24" fmla="*/ 142 w 206"/>
                <a:gd name="T25" fmla="*/ 71 h 152"/>
                <a:gd name="T26" fmla="*/ 130 w 206"/>
                <a:gd name="T27" fmla="*/ 105 h 152"/>
                <a:gd name="T28" fmla="*/ 125 w 206"/>
                <a:gd name="T29" fmla="*/ 123 h 152"/>
                <a:gd name="T30" fmla="*/ 134 w 206"/>
                <a:gd name="T31" fmla="*/ 145 h 152"/>
                <a:gd name="T32" fmla="*/ 157 w 206"/>
                <a:gd name="T33" fmla="*/ 152 h 152"/>
                <a:gd name="T34" fmla="*/ 179 w 206"/>
                <a:gd name="T35" fmla="*/ 145 h 152"/>
                <a:gd name="T36" fmla="*/ 194 w 206"/>
                <a:gd name="T37" fmla="*/ 128 h 152"/>
                <a:gd name="T38" fmla="*/ 203 w 206"/>
                <a:gd name="T39" fmla="*/ 111 h 152"/>
                <a:gd name="T40" fmla="*/ 206 w 206"/>
                <a:gd name="T41" fmla="*/ 101 h 152"/>
                <a:gd name="T42" fmla="*/ 200 w 206"/>
                <a:gd name="T43" fmla="*/ 96 h 152"/>
                <a:gd name="T44" fmla="*/ 194 w 206"/>
                <a:gd name="T45" fmla="*/ 102 h 152"/>
                <a:gd name="T46" fmla="*/ 178 w 206"/>
                <a:gd name="T47" fmla="*/ 133 h 152"/>
                <a:gd name="T48" fmla="*/ 158 w 206"/>
                <a:gd name="T49" fmla="*/ 143 h 152"/>
                <a:gd name="T50" fmla="*/ 150 w 206"/>
                <a:gd name="T51" fmla="*/ 131 h 152"/>
                <a:gd name="T52" fmla="*/ 151 w 206"/>
                <a:gd name="T53" fmla="*/ 120 h 152"/>
                <a:gd name="T54" fmla="*/ 157 w 206"/>
                <a:gd name="T55" fmla="*/ 104 h 152"/>
                <a:gd name="T56" fmla="*/ 168 w 206"/>
                <a:gd name="T57" fmla="*/ 74 h 152"/>
                <a:gd name="T58" fmla="*/ 175 w 206"/>
                <a:gd name="T59" fmla="*/ 39 h 152"/>
                <a:gd name="T60" fmla="*/ 171 w 206"/>
                <a:gd name="T61" fmla="*/ 19 h 152"/>
                <a:gd name="T62" fmla="*/ 160 w 206"/>
                <a:gd name="T63" fmla="*/ 7 h 152"/>
                <a:gd name="T64" fmla="*/ 146 w 206"/>
                <a:gd name="T65" fmla="*/ 1 h 152"/>
                <a:gd name="T66" fmla="*/ 131 w 206"/>
                <a:gd name="T67" fmla="*/ 0 h 152"/>
                <a:gd name="T68" fmla="*/ 96 w 206"/>
                <a:gd name="T69" fmla="*/ 10 h 152"/>
                <a:gd name="T70" fmla="*/ 74 w 206"/>
                <a:gd name="T71" fmla="*/ 31 h 152"/>
                <a:gd name="T72" fmla="*/ 61 w 206"/>
                <a:gd name="T73" fmla="*/ 6 h 152"/>
                <a:gd name="T74" fmla="*/ 38 w 206"/>
                <a:gd name="T75" fmla="*/ 0 h 152"/>
                <a:gd name="T76" fmla="*/ 21 w 206"/>
                <a:gd name="T77" fmla="*/ 6 h 152"/>
                <a:gd name="T78" fmla="*/ 12 w 206"/>
                <a:gd name="T79" fmla="*/ 18 h 152"/>
                <a:gd name="T80" fmla="*/ 3 w 206"/>
                <a:gd name="T81" fmla="*/ 39 h 152"/>
                <a:gd name="T82" fmla="*/ 0 w 206"/>
                <a:gd name="T83" fmla="*/ 52 h 152"/>
                <a:gd name="T84" fmla="*/ 5 w 206"/>
                <a:gd name="T85" fmla="*/ 56 h 152"/>
                <a:gd name="T86" fmla="*/ 10 w 206"/>
                <a:gd name="T87" fmla="*/ 55 h 152"/>
                <a:gd name="T88" fmla="*/ 13 w 206"/>
                <a:gd name="T89" fmla="*/ 46 h 152"/>
                <a:gd name="T90" fmla="*/ 22 w 206"/>
                <a:gd name="T91" fmla="*/ 20 h 152"/>
                <a:gd name="T92" fmla="*/ 37 w 206"/>
                <a:gd name="T93" fmla="*/ 9 h 152"/>
                <a:gd name="T94" fmla="*/ 46 w 206"/>
                <a:gd name="T95" fmla="*/ 14 h 152"/>
                <a:gd name="T96" fmla="*/ 49 w 206"/>
                <a:gd name="T97" fmla="*/ 26 h 152"/>
                <a:gd name="T98" fmla="*/ 43 w 206"/>
                <a:gd name="T99" fmla="*/ 54 h 152"/>
                <a:gd name="T100" fmla="*/ 36 w 206"/>
                <a:gd name="T101" fmla="*/ 8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152">
                  <a:moveTo>
                    <a:pt x="25" y="128"/>
                  </a:moveTo>
                  <a:lnTo>
                    <a:pt x="23" y="136"/>
                  </a:lnTo>
                  <a:lnTo>
                    <a:pt x="21" y="142"/>
                  </a:lnTo>
                  <a:lnTo>
                    <a:pt x="25" y="150"/>
                  </a:lnTo>
                  <a:lnTo>
                    <a:pt x="33" y="152"/>
                  </a:lnTo>
                  <a:lnTo>
                    <a:pt x="41" y="150"/>
                  </a:lnTo>
                  <a:lnTo>
                    <a:pt x="46" y="145"/>
                  </a:lnTo>
                  <a:lnTo>
                    <a:pt x="49" y="136"/>
                  </a:lnTo>
                  <a:lnTo>
                    <a:pt x="52" y="124"/>
                  </a:lnTo>
                  <a:lnTo>
                    <a:pt x="56" y="109"/>
                  </a:lnTo>
                  <a:lnTo>
                    <a:pt x="60" y="94"/>
                  </a:lnTo>
                  <a:lnTo>
                    <a:pt x="65" y="71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74" y="49"/>
                  </a:lnTo>
                  <a:lnTo>
                    <a:pt x="79" y="40"/>
                  </a:lnTo>
                  <a:lnTo>
                    <a:pt x="88" y="30"/>
                  </a:lnTo>
                  <a:lnTo>
                    <a:pt x="99" y="20"/>
                  </a:lnTo>
                  <a:lnTo>
                    <a:pt x="113" y="12"/>
                  </a:lnTo>
                  <a:lnTo>
                    <a:pt x="130" y="9"/>
                  </a:lnTo>
                  <a:lnTo>
                    <a:pt x="141" y="12"/>
                  </a:lnTo>
                  <a:lnTo>
                    <a:pt x="147" y="19"/>
                  </a:lnTo>
                  <a:lnTo>
                    <a:pt x="150" y="27"/>
                  </a:lnTo>
                  <a:lnTo>
                    <a:pt x="150" y="33"/>
                  </a:lnTo>
                  <a:lnTo>
                    <a:pt x="148" y="51"/>
                  </a:lnTo>
                  <a:lnTo>
                    <a:pt x="142" y="71"/>
                  </a:lnTo>
                  <a:lnTo>
                    <a:pt x="135" y="91"/>
                  </a:lnTo>
                  <a:lnTo>
                    <a:pt x="130" y="105"/>
                  </a:lnTo>
                  <a:lnTo>
                    <a:pt x="126" y="116"/>
                  </a:lnTo>
                  <a:lnTo>
                    <a:pt x="125" y="123"/>
                  </a:lnTo>
                  <a:lnTo>
                    <a:pt x="128" y="135"/>
                  </a:lnTo>
                  <a:lnTo>
                    <a:pt x="134" y="145"/>
                  </a:lnTo>
                  <a:lnTo>
                    <a:pt x="145" y="150"/>
                  </a:lnTo>
                  <a:lnTo>
                    <a:pt x="157" y="152"/>
                  </a:lnTo>
                  <a:lnTo>
                    <a:pt x="169" y="150"/>
                  </a:lnTo>
                  <a:lnTo>
                    <a:pt x="179" y="145"/>
                  </a:lnTo>
                  <a:lnTo>
                    <a:pt x="187" y="137"/>
                  </a:lnTo>
                  <a:lnTo>
                    <a:pt x="194" y="128"/>
                  </a:lnTo>
                  <a:lnTo>
                    <a:pt x="199" y="119"/>
                  </a:lnTo>
                  <a:lnTo>
                    <a:pt x="203" y="111"/>
                  </a:lnTo>
                  <a:lnTo>
                    <a:pt x="205" y="104"/>
                  </a:lnTo>
                  <a:lnTo>
                    <a:pt x="206" y="101"/>
                  </a:lnTo>
                  <a:lnTo>
                    <a:pt x="203" y="97"/>
                  </a:lnTo>
                  <a:lnTo>
                    <a:pt x="200" y="96"/>
                  </a:lnTo>
                  <a:lnTo>
                    <a:pt x="196" y="98"/>
                  </a:lnTo>
                  <a:lnTo>
                    <a:pt x="194" y="102"/>
                  </a:lnTo>
                  <a:lnTo>
                    <a:pt x="187" y="120"/>
                  </a:lnTo>
                  <a:lnTo>
                    <a:pt x="178" y="133"/>
                  </a:lnTo>
                  <a:lnTo>
                    <a:pt x="168" y="140"/>
                  </a:lnTo>
                  <a:lnTo>
                    <a:pt x="158" y="143"/>
                  </a:lnTo>
                  <a:lnTo>
                    <a:pt x="151" y="140"/>
                  </a:lnTo>
                  <a:lnTo>
                    <a:pt x="150" y="131"/>
                  </a:lnTo>
                  <a:lnTo>
                    <a:pt x="150" y="126"/>
                  </a:lnTo>
                  <a:lnTo>
                    <a:pt x="151" y="120"/>
                  </a:lnTo>
                  <a:lnTo>
                    <a:pt x="154" y="113"/>
                  </a:lnTo>
                  <a:lnTo>
                    <a:pt x="157" y="104"/>
                  </a:lnTo>
                  <a:lnTo>
                    <a:pt x="162" y="92"/>
                  </a:lnTo>
                  <a:lnTo>
                    <a:pt x="168" y="74"/>
                  </a:lnTo>
                  <a:lnTo>
                    <a:pt x="173" y="55"/>
                  </a:lnTo>
                  <a:lnTo>
                    <a:pt x="175" y="39"/>
                  </a:lnTo>
                  <a:lnTo>
                    <a:pt x="174" y="28"/>
                  </a:lnTo>
                  <a:lnTo>
                    <a:pt x="171" y="19"/>
                  </a:lnTo>
                  <a:lnTo>
                    <a:pt x="166" y="12"/>
                  </a:lnTo>
                  <a:lnTo>
                    <a:pt x="160" y="7"/>
                  </a:lnTo>
                  <a:lnTo>
                    <a:pt x="153" y="3"/>
                  </a:lnTo>
                  <a:lnTo>
                    <a:pt x="146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12" y="3"/>
                  </a:lnTo>
                  <a:lnTo>
                    <a:pt x="96" y="10"/>
                  </a:lnTo>
                  <a:lnTo>
                    <a:pt x="84" y="20"/>
                  </a:lnTo>
                  <a:lnTo>
                    <a:pt x="74" y="31"/>
                  </a:lnTo>
                  <a:lnTo>
                    <a:pt x="70" y="16"/>
                  </a:lnTo>
                  <a:lnTo>
                    <a:pt x="61" y="6"/>
                  </a:lnTo>
                  <a:lnTo>
                    <a:pt x="49" y="1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7" y="28"/>
                  </a:lnTo>
                  <a:lnTo>
                    <a:pt x="3" y="39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1" y="51"/>
                  </a:lnTo>
                  <a:lnTo>
                    <a:pt x="13" y="46"/>
                  </a:lnTo>
                  <a:lnTo>
                    <a:pt x="17" y="32"/>
                  </a:lnTo>
                  <a:lnTo>
                    <a:pt x="22" y="20"/>
                  </a:lnTo>
                  <a:lnTo>
                    <a:pt x="29" y="12"/>
                  </a:lnTo>
                  <a:lnTo>
                    <a:pt x="37" y="9"/>
                  </a:lnTo>
                  <a:lnTo>
                    <a:pt x="43" y="11"/>
                  </a:lnTo>
                  <a:lnTo>
                    <a:pt x="46" y="14"/>
                  </a:lnTo>
                  <a:lnTo>
                    <a:pt x="48" y="19"/>
                  </a:lnTo>
                  <a:lnTo>
                    <a:pt x="49" y="26"/>
                  </a:lnTo>
                  <a:lnTo>
                    <a:pt x="47" y="39"/>
                  </a:lnTo>
                  <a:lnTo>
                    <a:pt x="43" y="54"/>
                  </a:lnTo>
                  <a:lnTo>
                    <a:pt x="39" y="70"/>
                  </a:lnTo>
                  <a:lnTo>
                    <a:pt x="36" y="85"/>
                  </a:lnTo>
                  <a:lnTo>
                    <a:pt x="25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8"/>
            <p:cNvSpPr>
              <a:spLocks noChangeAspect="1"/>
            </p:cNvSpPr>
            <p:nvPr/>
          </p:nvSpPr>
          <p:spPr bwMode="auto">
            <a:xfrm>
              <a:off x="895" y="294"/>
              <a:ext cx="641" cy="675"/>
            </a:xfrm>
            <a:custGeom>
              <a:avLst/>
              <a:gdLst>
                <a:gd name="T0" fmla="*/ 583 w 641"/>
                <a:gd name="T1" fmla="*/ 675 h 675"/>
                <a:gd name="T2" fmla="*/ 641 w 641"/>
                <a:gd name="T3" fmla="*/ 521 h 675"/>
                <a:gd name="T4" fmla="*/ 629 w 641"/>
                <a:gd name="T5" fmla="*/ 521 h 675"/>
                <a:gd name="T6" fmla="*/ 609 w 641"/>
                <a:gd name="T7" fmla="*/ 555 h 675"/>
                <a:gd name="T8" fmla="*/ 580 w 641"/>
                <a:gd name="T9" fmla="*/ 583 h 675"/>
                <a:gd name="T10" fmla="*/ 544 w 641"/>
                <a:gd name="T11" fmla="*/ 604 h 675"/>
                <a:gd name="T12" fmla="*/ 504 w 641"/>
                <a:gd name="T13" fmla="*/ 619 h 675"/>
                <a:gd name="T14" fmla="*/ 489 w 641"/>
                <a:gd name="T15" fmla="*/ 622 h 675"/>
                <a:gd name="T16" fmla="*/ 460 w 641"/>
                <a:gd name="T17" fmla="*/ 627 h 675"/>
                <a:gd name="T18" fmla="*/ 415 w 641"/>
                <a:gd name="T19" fmla="*/ 632 h 675"/>
                <a:gd name="T20" fmla="*/ 354 w 641"/>
                <a:gd name="T21" fmla="*/ 634 h 675"/>
                <a:gd name="T22" fmla="*/ 64 w 641"/>
                <a:gd name="T23" fmla="*/ 634 h 675"/>
                <a:gd name="T24" fmla="*/ 309 w 641"/>
                <a:gd name="T25" fmla="*/ 345 h 675"/>
                <a:gd name="T26" fmla="*/ 312 w 641"/>
                <a:gd name="T27" fmla="*/ 341 h 675"/>
                <a:gd name="T28" fmla="*/ 313 w 641"/>
                <a:gd name="T29" fmla="*/ 338 h 675"/>
                <a:gd name="T30" fmla="*/ 313 w 641"/>
                <a:gd name="T31" fmla="*/ 336 h 675"/>
                <a:gd name="T32" fmla="*/ 310 w 641"/>
                <a:gd name="T33" fmla="*/ 331 h 675"/>
                <a:gd name="T34" fmla="*/ 85 w 641"/>
                <a:gd name="T35" fmla="*/ 23 h 675"/>
                <a:gd name="T36" fmla="*/ 349 w 641"/>
                <a:gd name="T37" fmla="*/ 23 h 675"/>
                <a:gd name="T38" fmla="*/ 393 w 641"/>
                <a:gd name="T39" fmla="*/ 24 h 675"/>
                <a:gd name="T40" fmla="*/ 428 w 641"/>
                <a:gd name="T41" fmla="*/ 26 h 675"/>
                <a:gd name="T42" fmla="*/ 451 w 641"/>
                <a:gd name="T43" fmla="*/ 29 h 675"/>
                <a:gd name="T44" fmla="*/ 462 w 641"/>
                <a:gd name="T45" fmla="*/ 31 h 675"/>
                <a:gd name="T46" fmla="*/ 484 w 641"/>
                <a:gd name="T47" fmla="*/ 35 h 675"/>
                <a:gd name="T48" fmla="*/ 510 w 641"/>
                <a:gd name="T49" fmla="*/ 41 h 675"/>
                <a:gd name="T50" fmla="*/ 539 w 641"/>
                <a:gd name="T51" fmla="*/ 52 h 675"/>
                <a:gd name="T52" fmla="*/ 568 w 641"/>
                <a:gd name="T53" fmla="*/ 67 h 675"/>
                <a:gd name="T54" fmla="*/ 580 w 641"/>
                <a:gd name="T55" fmla="*/ 75 h 675"/>
                <a:gd name="T56" fmla="*/ 597 w 641"/>
                <a:gd name="T57" fmla="*/ 89 h 675"/>
                <a:gd name="T58" fmla="*/ 614 w 641"/>
                <a:gd name="T59" fmla="*/ 109 h 675"/>
                <a:gd name="T60" fmla="*/ 629 w 641"/>
                <a:gd name="T61" fmla="*/ 135 h 675"/>
                <a:gd name="T62" fmla="*/ 641 w 641"/>
                <a:gd name="T63" fmla="*/ 135 h 675"/>
                <a:gd name="T64" fmla="*/ 583 w 641"/>
                <a:gd name="T65" fmla="*/ 0 h 675"/>
                <a:gd name="T66" fmla="*/ 13 w 641"/>
                <a:gd name="T67" fmla="*/ 0 h 675"/>
                <a:gd name="T68" fmla="*/ 7 w 641"/>
                <a:gd name="T69" fmla="*/ 0 h 675"/>
                <a:gd name="T70" fmla="*/ 3 w 641"/>
                <a:gd name="T71" fmla="*/ 0 h 675"/>
                <a:gd name="T72" fmla="*/ 1 w 641"/>
                <a:gd name="T73" fmla="*/ 2 h 675"/>
                <a:gd name="T74" fmla="*/ 1 w 641"/>
                <a:gd name="T75" fmla="*/ 3 h 675"/>
                <a:gd name="T76" fmla="*/ 0 w 641"/>
                <a:gd name="T77" fmla="*/ 10 h 675"/>
                <a:gd name="T78" fmla="*/ 0 w 641"/>
                <a:gd name="T79" fmla="*/ 19 h 675"/>
                <a:gd name="T80" fmla="*/ 255 w 641"/>
                <a:gd name="T81" fmla="*/ 369 h 675"/>
                <a:gd name="T82" fmla="*/ 5 w 641"/>
                <a:gd name="T83" fmla="*/ 662 h 675"/>
                <a:gd name="T84" fmla="*/ 1 w 641"/>
                <a:gd name="T85" fmla="*/ 668 h 675"/>
                <a:gd name="T86" fmla="*/ 1 w 641"/>
                <a:gd name="T87" fmla="*/ 670 h 675"/>
                <a:gd name="T88" fmla="*/ 4 w 641"/>
                <a:gd name="T89" fmla="*/ 675 h 675"/>
                <a:gd name="T90" fmla="*/ 13 w 641"/>
                <a:gd name="T91" fmla="*/ 675 h 675"/>
                <a:gd name="T92" fmla="*/ 583 w 641"/>
                <a:gd name="T9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1" h="675">
                  <a:moveTo>
                    <a:pt x="583" y="675"/>
                  </a:moveTo>
                  <a:lnTo>
                    <a:pt x="641" y="521"/>
                  </a:lnTo>
                  <a:lnTo>
                    <a:pt x="629" y="521"/>
                  </a:lnTo>
                  <a:lnTo>
                    <a:pt x="609" y="555"/>
                  </a:lnTo>
                  <a:lnTo>
                    <a:pt x="580" y="583"/>
                  </a:lnTo>
                  <a:lnTo>
                    <a:pt x="544" y="604"/>
                  </a:lnTo>
                  <a:lnTo>
                    <a:pt x="504" y="619"/>
                  </a:lnTo>
                  <a:lnTo>
                    <a:pt x="489" y="622"/>
                  </a:lnTo>
                  <a:lnTo>
                    <a:pt x="460" y="627"/>
                  </a:lnTo>
                  <a:lnTo>
                    <a:pt x="415" y="632"/>
                  </a:lnTo>
                  <a:lnTo>
                    <a:pt x="354" y="634"/>
                  </a:lnTo>
                  <a:lnTo>
                    <a:pt x="64" y="634"/>
                  </a:lnTo>
                  <a:lnTo>
                    <a:pt x="309" y="345"/>
                  </a:lnTo>
                  <a:lnTo>
                    <a:pt x="312" y="341"/>
                  </a:lnTo>
                  <a:lnTo>
                    <a:pt x="313" y="338"/>
                  </a:lnTo>
                  <a:lnTo>
                    <a:pt x="313" y="336"/>
                  </a:lnTo>
                  <a:lnTo>
                    <a:pt x="310" y="331"/>
                  </a:lnTo>
                  <a:lnTo>
                    <a:pt x="85" y="23"/>
                  </a:lnTo>
                  <a:lnTo>
                    <a:pt x="349" y="23"/>
                  </a:lnTo>
                  <a:lnTo>
                    <a:pt x="393" y="24"/>
                  </a:lnTo>
                  <a:lnTo>
                    <a:pt x="428" y="26"/>
                  </a:lnTo>
                  <a:lnTo>
                    <a:pt x="451" y="29"/>
                  </a:lnTo>
                  <a:lnTo>
                    <a:pt x="462" y="31"/>
                  </a:lnTo>
                  <a:lnTo>
                    <a:pt x="484" y="35"/>
                  </a:lnTo>
                  <a:lnTo>
                    <a:pt x="510" y="41"/>
                  </a:lnTo>
                  <a:lnTo>
                    <a:pt x="539" y="52"/>
                  </a:lnTo>
                  <a:lnTo>
                    <a:pt x="568" y="67"/>
                  </a:lnTo>
                  <a:lnTo>
                    <a:pt x="580" y="75"/>
                  </a:lnTo>
                  <a:lnTo>
                    <a:pt x="597" y="89"/>
                  </a:lnTo>
                  <a:lnTo>
                    <a:pt x="614" y="109"/>
                  </a:lnTo>
                  <a:lnTo>
                    <a:pt x="629" y="135"/>
                  </a:lnTo>
                  <a:lnTo>
                    <a:pt x="641" y="135"/>
                  </a:lnTo>
                  <a:lnTo>
                    <a:pt x="583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55" y="369"/>
                  </a:lnTo>
                  <a:lnTo>
                    <a:pt x="5" y="662"/>
                  </a:lnTo>
                  <a:lnTo>
                    <a:pt x="1" y="668"/>
                  </a:lnTo>
                  <a:lnTo>
                    <a:pt x="1" y="670"/>
                  </a:lnTo>
                  <a:lnTo>
                    <a:pt x="4" y="675"/>
                  </a:lnTo>
                  <a:lnTo>
                    <a:pt x="13" y="675"/>
                  </a:lnTo>
                  <a:lnTo>
                    <a:pt x="583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9"/>
            <p:cNvSpPr>
              <a:spLocks noChangeAspect="1" noEditPoints="1"/>
            </p:cNvSpPr>
            <p:nvPr/>
          </p:nvSpPr>
          <p:spPr bwMode="auto">
            <a:xfrm>
              <a:off x="920" y="1098"/>
              <a:ext cx="102" cy="228"/>
            </a:xfrm>
            <a:custGeom>
              <a:avLst/>
              <a:gdLst>
                <a:gd name="T0" fmla="*/ 92 w 102"/>
                <a:gd name="T1" fmla="*/ 9 h 228"/>
                <a:gd name="T2" fmla="*/ 85 w 102"/>
                <a:gd name="T3" fmla="*/ 2 h 228"/>
                <a:gd name="T4" fmla="*/ 73 w 102"/>
                <a:gd name="T5" fmla="*/ 2 h 228"/>
                <a:gd name="T6" fmla="*/ 62 w 102"/>
                <a:gd name="T7" fmla="*/ 12 h 228"/>
                <a:gd name="T8" fmla="*/ 64 w 102"/>
                <a:gd name="T9" fmla="*/ 28 h 228"/>
                <a:gd name="T10" fmla="*/ 81 w 102"/>
                <a:gd name="T11" fmla="*/ 30 h 228"/>
                <a:gd name="T12" fmla="*/ 91 w 102"/>
                <a:gd name="T13" fmla="*/ 20 h 228"/>
                <a:gd name="T14" fmla="*/ 24 w 102"/>
                <a:gd name="T15" fmla="*/ 185 h 228"/>
                <a:gd name="T16" fmla="*/ 21 w 102"/>
                <a:gd name="T17" fmla="*/ 199 h 228"/>
                <a:gd name="T18" fmla="*/ 30 w 102"/>
                <a:gd name="T19" fmla="*/ 220 h 228"/>
                <a:gd name="T20" fmla="*/ 53 w 102"/>
                <a:gd name="T21" fmla="*/ 228 h 228"/>
                <a:gd name="T22" fmla="*/ 75 w 102"/>
                <a:gd name="T23" fmla="*/ 221 h 228"/>
                <a:gd name="T24" fmla="*/ 90 w 102"/>
                <a:gd name="T25" fmla="*/ 204 h 228"/>
                <a:gd name="T26" fmla="*/ 99 w 102"/>
                <a:gd name="T27" fmla="*/ 187 h 228"/>
                <a:gd name="T28" fmla="*/ 102 w 102"/>
                <a:gd name="T29" fmla="*/ 176 h 228"/>
                <a:gd name="T30" fmla="*/ 96 w 102"/>
                <a:gd name="T31" fmla="*/ 172 h 228"/>
                <a:gd name="T32" fmla="*/ 90 w 102"/>
                <a:gd name="T33" fmla="*/ 178 h 228"/>
                <a:gd name="T34" fmla="*/ 74 w 102"/>
                <a:gd name="T35" fmla="*/ 208 h 228"/>
                <a:gd name="T36" fmla="*/ 54 w 102"/>
                <a:gd name="T37" fmla="*/ 219 h 228"/>
                <a:gd name="T38" fmla="*/ 46 w 102"/>
                <a:gd name="T39" fmla="*/ 207 h 228"/>
                <a:gd name="T40" fmla="*/ 51 w 102"/>
                <a:gd name="T41" fmla="*/ 185 h 228"/>
                <a:gd name="T42" fmla="*/ 66 w 102"/>
                <a:gd name="T43" fmla="*/ 148 h 228"/>
                <a:gd name="T44" fmla="*/ 76 w 102"/>
                <a:gd name="T45" fmla="*/ 122 h 228"/>
                <a:gd name="T46" fmla="*/ 81 w 102"/>
                <a:gd name="T47" fmla="*/ 104 h 228"/>
                <a:gd name="T48" fmla="*/ 71 w 102"/>
                <a:gd name="T49" fmla="*/ 84 h 228"/>
                <a:gd name="T50" fmla="*/ 48 w 102"/>
                <a:gd name="T51" fmla="*/ 76 h 228"/>
                <a:gd name="T52" fmla="*/ 27 w 102"/>
                <a:gd name="T53" fmla="*/ 83 h 228"/>
                <a:gd name="T54" fmla="*/ 11 w 102"/>
                <a:gd name="T55" fmla="*/ 99 h 228"/>
                <a:gd name="T56" fmla="*/ 3 w 102"/>
                <a:gd name="T57" fmla="*/ 117 h 228"/>
                <a:gd name="T58" fmla="*/ 0 w 102"/>
                <a:gd name="T59" fmla="*/ 127 h 228"/>
                <a:gd name="T60" fmla="*/ 5 w 102"/>
                <a:gd name="T61" fmla="*/ 132 h 228"/>
                <a:gd name="T62" fmla="*/ 11 w 102"/>
                <a:gd name="T63" fmla="*/ 126 h 228"/>
                <a:gd name="T64" fmla="*/ 28 w 102"/>
                <a:gd name="T65" fmla="*/ 95 h 228"/>
                <a:gd name="T66" fmla="*/ 47 w 102"/>
                <a:gd name="T67" fmla="*/ 85 h 228"/>
                <a:gd name="T68" fmla="*/ 56 w 102"/>
                <a:gd name="T69" fmla="*/ 97 h 228"/>
                <a:gd name="T70" fmla="*/ 54 w 102"/>
                <a:gd name="T71" fmla="*/ 109 h 228"/>
                <a:gd name="T72" fmla="*/ 45 w 102"/>
                <a:gd name="T73" fmla="*/ 13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228">
                  <a:moveTo>
                    <a:pt x="93" y="13"/>
                  </a:moveTo>
                  <a:lnTo>
                    <a:pt x="92" y="9"/>
                  </a:lnTo>
                  <a:lnTo>
                    <a:pt x="90" y="5"/>
                  </a:lnTo>
                  <a:lnTo>
                    <a:pt x="85" y="2"/>
                  </a:lnTo>
                  <a:lnTo>
                    <a:pt x="79" y="0"/>
                  </a:lnTo>
                  <a:lnTo>
                    <a:pt x="73" y="2"/>
                  </a:lnTo>
                  <a:lnTo>
                    <a:pt x="67" y="6"/>
                  </a:lnTo>
                  <a:lnTo>
                    <a:pt x="62" y="12"/>
                  </a:lnTo>
                  <a:lnTo>
                    <a:pt x="61" y="19"/>
                  </a:lnTo>
                  <a:lnTo>
                    <a:pt x="64" y="28"/>
                  </a:lnTo>
                  <a:lnTo>
                    <a:pt x="74" y="32"/>
                  </a:lnTo>
                  <a:lnTo>
                    <a:pt x="81" y="30"/>
                  </a:lnTo>
                  <a:lnTo>
                    <a:pt x="87" y="26"/>
                  </a:lnTo>
                  <a:lnTo>
                    <a:pt x="91" y="20"/>
                  </a:lnTo>
                  <a:lnTo>
                    <a:pt x="93" y="13"/>
                  </a:lnTo>
                  <a:close/>
                  <a:moveTo>
                    <a:pt x="24" y="185"/>
                  </a:moveTo>
                  <a:lnTo>
                    <a:pt x="22" y="192"/>
                  </a:lnTo>
                  <a:lnTo>
                    <a:pt x="21" y="199"/>
                  </a:lnTo>
                  <a:lnTo>
                    <a:pt x="23" y="211"/>
                  </a:lnTo>
                  <a:lnTo>
                    <a:pt x="30" y="220"/>
                  </a:lnTo>
                  <a:lnTo>
                    <a:pt x="40" y="226"/>
                  </a:lnTo>
                  <a:lnTo>
                    <a:pt x="53" y="228"/>
                  </a:lnTo>
                  <a:lnTo>
                    <a:pt x="65" y="226"/>
                  </a:lnTo>
                  <a:lnTo>
                    <a:pt x="75" y="221"/>
                  </a:lnTo>
                  <a:lnTo>
                    <a:pt x="83" y="213"/>
                  </a:lnTo>
                  <a:lnTo>
                    <a:pt x="90" y="204"/>
                  </a:lnTo>
                  <a:lnTo>
                    <a:pt x="95" y="195"/>
                  </a:lnTo>
                  <a:lnTo>
                    <a:pt x="99" y="187"/>
                  </a:lnTo>
                  <a:lnTo>
                    <a:pt x="101" y="180"/>
                  </a:lnTo>
                  <a:lnTo>
                    <a:pt x="102" y="176"/>
                  </a:lnTo>
                  <a:lnTo>
                    <a:pt x="99" y="172"/>
                  </a:lnTo>
                  <a:lnTo>
                    <a:pt x="96" y="172"/>
                  </a:lnTo>
                  <a:lnTo>
                    <a:pt x="92" y="173"/>
                  </a:lnTo>
                  <a:lnTo>
                    <a:pt x="90" y="178"/>
                  </a:lnTo>
                  <a:lnTo>
                    <a:pt x="83" y="196"/>
                  </a:lnTo>
                  <a:lnTo>
                    <a:pt x="74" y="208"/>
                  </a:lnTo>
                  <a:lnTo>
                    <a:pt x="64" y="216"/>
                  </a:lnTo>
                  <a:lnTo>
                    <a:pt x="54" y="219"/>
                  </a:lnTo>
                  <a:lnTo>
                    <a:pt x="47" y="215"/>
                  </a:lnTo>
                  <a:lnTo>
                    <a:pt x="46" y="207"/>
                  </a:lnTo>
                  <a:lnTo>
                    <a:pt x="47" y="196"/>
                  </a:lnTo>
                  <a:lnTo>
                    <a:pt x="51" y="185"/>
                  </a:lnTo>
                  <a:lnTo>
                    <a:pt x="62" y="158"/>
                  </a:lnTo>
                  <a:lnTo>
                    <a:pt x="66" y="148"/>
                  </a:lnTo>
                  <a:lnTo>
                    <a:pt x="71" y="135"/>
                  </a:lnTo>
                  <a:lnTo>
                    <a:pt x="76" y="122"/>
                  </a:lnTo>
                  <a:lnTo>
                    <a:pt x="78" y="115"/>
                  </a:lnTo>
                  <a:lnTo>
                    <a:pt x="81" y="104"/>
                  </a:lnTo>
                  <a:lnTo>
                    <a:pt x="78" y="93"/>
                  </a:lnTo>
                  <a:lnTo>
                    <a:pt x="71" y="84"/>
                  </a:lnTo>
                  <a:lnTo>
                    <a:pt x="61" y="78"/>
                  </a:lnTo>
                  <a:lnTo>
                    <a:pt x="48" y="76"/>
                  </a:lnTo>
                  <a:lnTo>
                    <a:pt x="37" y="78"/>
                  </a:lnTo>
                  <a:lnTo>
                    <a:pt x="27" y="83"/>
                  </a:lnTo>
                  <a:lnTo>
                    <a:pt x="18" y="91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7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5" y="132"/>
                  </a:lnTo>
                  <a:lnTo>
                    <a:pt x="10" y="130"/>
                  </a:lnTo>
                  <a:lnTo>
                    <a:pt x="11" y="126"/>
                  </a:lnTo>
                  <a:lnTo>
                    <a:pt x="19" y="108"/>
                  </a:lnTo>
                  <a:lnTo>
                    <a:pt x="28" y="95"/>
                  </a:lnTo>
                  <a:lnTo>
                    <a:pt x="38" y="87"/>
                  </a:lnTo>
                  <a:lnTo>
                    <a:pt x="47" y="85"/>
                  </a:lnTo>
                  <a:lnTo>
                    <a:pt x="54" y="88"/>
                  </a:lnTo>
                  <a:lnTo>
                    <a:pt x="56" y="97"/>
                  </a:lnTo>
                  <a:lnTo>
                    <a:pt x="55" y="103"/>
                  </a:lnTo>
                  <a:lnTo>
                    <a:pt x="54" y="109"/>
                  </a:lnTo>
                  <a:lnTo>
                    <a:pt x="51" y="118"/>
                  </a:lnTo>
                  <a:lnTo>
                    <a:pt x="45" y="131"/>
                  </a:lnTo>
                  <a:lnTo>
                    <a:pt x="24" y="1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0"/>
            <p:cNvSpPr>
              <a:spLocks noChangeAspect="1" noEditPoints="1"/>
            </p:cNvSpPr>
            <p:nvPr/>
          </p:nvSpPr>
          <p:spPr bwMode="auto">
            <a:xfrm>
              <a:off x="1064" y="1192"/>
              <a:ext cx="248" cy="91"/>
            </a:xfrm>
            <a:custGeom>
              <a:avLst/>
              <a:gdLst>
                <a:gd name="T0" fmla="*/ 235 w 248"/>
                <a:gd name="T1" fmla="*/ 17 h 91"/>
                <a:gd name="T2" fmla="*/ 239 w 248"/>
                <a:gd name="T3" fmla="*/ 17 h 91"/>
                <a:gd name="T4" fmla="*/ 243 w 248"/>
                <a:gd name="T5" fmla="*/ 16 h 91"/>
                <a:gd name="T6" fmla="*/ 247 w 248"/>
                <a:gd name="T7" fmla="*/ 14 h 91"/>
                <a:gd name="T8" fmla="*/ 248 w 248"/>
                <a:gd name="T9" fmla="*/ 9 h 91"/>
                <a:gd name="T10" fmla="*/ 246 w 248"/>
                <a:gd name="T11" fmla="*/ 4 h 91"/>
                <a:gd name="T12" fmla="*/ 243 w 248"/>
                <a:gd name="T13" fmla="*/ 2 h 91"/>
                <a:gd name="T14" fmla="*/ 239 w 248"/>
                <a:gd name="T15" fmla="*/ 1 h 91"/>
                <a:gd name="T16" fmla="*/ 235 w 248"/>
                <a:gd name="T17" fmla="*/ 0 h 91"/>
                <a:gd name="T18" fmla="*/ 12 w 248"/>
                <a:gd name="T19" fmla="*/ 0 h 91"/>
                <a:gd name="T20" fmla="*/ 8 w 248"/>
                <a:gd name="T21" fmla="*/ 1 h 91"/>
                <a:gd name="T22" fmla="*/ 4 w 248"/>
                <a:gd name="T23" fmla="*/ 2 h 91"/>
                <a:gd name="T24" fmla="*/ 1 w 248"/>
                <a:gd name="T25" fmla="*/ 4 h 91"/>
                <a:gd name="T26" fmla="*/ 0 w 248"/>
                <a:gd name="T27" fmla="*/ 9 h 91"/>
                <a:gd name="T28" fmla="*/ 1 w 248"/>
                <a:gd name="T29" fmla="*/ 14 h 91"/>
                <a:gd name="T30" fmla="*/ 4 w 248"/>
                <a:gd name="T31" fmla="*/ 16 h 91"/>
                <a:gd name="T32" fmla="*/ 8 w 248"/>
                <a:gd name="T33" fmla="*/ 17 h 91"/>
                <a:gd name="T34" fmla="*/ 12 w 248"/>
                <a:gd name="T35" fmla="*/ 17 h 91"/>
                <a:gd name="T36" fmla="*/ 235 w 248"/>
                <a:gd name="T37" fmla="*/ 17 h 91"/>
                <a:gd name="T38" fmla="*/ 235 w 248"/>
                <a:gd name="T39" fmla="*/ 91 h 91"/>
                <a:gd name="T40" fmla="*/ 239 w 248"/>
                <a:gd name="T41" fmla="*/ 91 h 91"/>
                <a:gd name="T42" fmla="*/ 243 w 248"/>
                <a:gd name="T43" fmla="*/ 90 h 91"/>
                <a:gd name="T44" fmla="*/ 246 w 248"/>
                <a:gd name="T45" fmla="*/ 88 h 91"/>
                <a:gd name="T46" fmla="*/ 248 w 248"/>
                <a:gd name="T47" fmla="*/ 83 h 91"/>
                <a:gd name="T48" fmla="*/ 247 w 248"/>
                <a:gd name="T49" fmla="*/ 78 h 91"/>
                <a:gd name="T50" fmla="*/ 243 w 248"/>
                <a:gd name="T51" fmla="*/ 76 h 91"/>
                <a:gd name="T52" fmla="*/ 239 w 248"/>
                <a:gd name="T53" fmla="*/ 75 h 91"/>
                <a:gd name="T54" fmla="*/ 235 w 248"/>
                <a:gd name="T55" fmla="*/ 75 h 91"/>
                <a:gd name="T56" fmla="*/ 12 w 248"/>
                <a:gd name="T57" fmla="*/ 75 h 91"/>
                <a:gd name="T58" fmla="*/ 8 w 248"/>
                <a:gd name="T59" fmla="*/ 75 h 91"/>
                <a:gd name="T60" fmla="*/ 4 w 248"/>
                <a:gd name="T61" fmla="*/ 76 h 91"/>
                <a:gd name="T62" fmla="*/ 1 w 248"/>
                <a:gd name="T63" fmla="*/ 78 h 91"/>
                <a:gd name="T64" fmla="*/ 0 w 248"/>
                <a:gd name="T65" fmla="*/ 83 h 91"/>
                <a:gd name="T66" fmla="*/ 1 w 248"/>
                <a:gd name="T67" fmla="*/ 88 h 91"/>
                <a:gd name="T68" fmla="*/ 4 w 248"/>
                <a:gd name="T69" fmla="*/ 90 h 91"/>
                <a:gd name="T70" fmla="*/ 8 w 248"/>
                <a:gd name="T71" fmla="*/ 91 h 91"/>
                <a:gd name="T72" fmla="*/ 12 w 248"/>
                <a:gd name="T73" fmla="*/ 91 h 91"/>
                <a:gd name="T74" fmla="*/ 235 w 248"/>
                <a:gd name="T7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91">
                  <a:moveTo>
                    <a:pt x="235" y="17"/>
                  </a:moveTo>
                  <a:lnTo>
                    <a:pt x="239" y="17"/>
                  </a:lnTo>
                  <a:lnTo>
                    <a:pt x="243" y="16"/>
                  </a:lnTo>
                  <a:lnTo>
                    <a:pt x="247" y="14"/>
                  </a:lnTo>
                  <a:lnTo>
                    <a:pt x="248" y="9"/>
                  </a:lnTo>
                  <a:lnTo>
                    <a:pt x="246" y="4"/>
                  </a:lnTo>
                  <a:lnTo>
                    <a:pt x="243" y="2"/>
                  </a:lnTo>
                  <a:lnTo>
                    <a:pt x="239" y="1"/>
                  </a:lnTo>
                  <a:lnTo>
                    <a:pt x="23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9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235" y="17"/>
                  </a:lnTo>
                  <a:close/>
                  <a:moveTo>
                    <a:pt x="235" y="91"/>
                  </a:moveTo>
                  <a:lnTo>
                    <a:pt x="239" y="91"/>
                  </a:lnTo>
                  <a:lnTo>
                    <a:pt x="243" y="90"/>
                  </a:lnTo>
                  <a:lnTo>
                    <a:pt x="246" y="88"/>
                  </a:lnTo>
                  <a:lnTo>
                    <a:pt x="248" y="83"/>
                  </a:lnTo>
                  <a:lnTo>
                    <a:pt x="247" y="78"/>
                  </a:lnTo>
                  <a:lnTo>
                    <a:pt x="243" y="76"/>
                  </a:lnTo>
                  <a:lnTo>
                    <a:pt x="239" y="75"/>
                  </a:lnTo>
                  <a:lnTo>
                    <a:pt x="235" y="75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1" y="78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4" y="90"/>
                  </a:lnTo>
                  <a:lnTo>
                    <a:pt x="8" y="91"/>
                  </a:lnTo>
                  <a:lnTo>
                    <a:pt x="12" y="91"/>
                  </a:lnTo>
                  <a:lnTo>
                    <a:pt x="235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1"/>
            <p:cNvSpPr>
              <a:spLocks noChangeAspect="1"/>
            </p:cNvSpPr>
            <p:nvPr/>
          </p:nvSpPr>
          <p:spPr bwMode="auto">
            <a:xfrm>
              <a:off x="1373" y="1098"/>
              <a:ext cx="122" cy="225"/>
            </a:xfrm>
            <a:custGeom>
              <a:avLst/>
              <a:gdLst>
                <a:gd name="T0" fmla="*/ 76 w 122"/>
                <a:gd name="T1" fmla="*/ 10 h 225"/>
                <a:gd name="T2" fmla="*/ 75 w 122"/>
                <a:gd name="T3" fmla="*/ 4 h 225"/>
                <a:gd name="T4" fmla="*/ 74 w 122"/>
                <a:gd name="T5" fmla="*/ 1 h 225"/>
                <a:gd name="T6" fmla="*/ 71 w 122"/>
                <a:gd name="T7" fmla="*/ 0 h 225"/>
                <a:gd name="T8" fmla="*/ 66 w 122"/>
                <a:gd name="T9" fmla="*/ 0 h 225"/>
                <a:gd name="T10" fmla="*/ 48 w 122"/>
                <a:gd name="T11" fmla="*/ 12 h 225"/>
                <a:gd name="T12" fmla="*/ 30 w 122"/>
                <a:gd name="T13" fmla="*/ 19 h 225"/>
                <a:gd name="T14" fmla="*/ 13 w 122"/>
                <a:gd name="T15" fmla="*/ 21 h 225"/>
                <a:gd name="T16" fmla="*/ 0 w 122"/>
                <a:gd name="T17" fmla="*/ 22 h 225"/>
                <a:gd name="T18" fmla="*/ 0 w 122"/>
                <a:gd name="T19" fmla="*/ 34 h 225"/>
                <a:gd name="T20" fmla="*/ 8 w 122"/>
                <a:gd name="T21" fmla="*/ 34 h 225"/>
                <a:gd name="T22" fmla="*/ 20 w 122"/>
                <a:gd name="T23" fmla="*/ 33 h 225"/>
                <a:gd name="T24" fmla="*/ 34 w 122"/>
                <a:gd name="T25" fmla="*/ 30 h 225"/>
                <a:gd name="T26" fmla="*/ 48 w 122"/>
                <a:gd name="T27" fmla="*/ 24 h 225"/>
                <a:gd name="T28" fmla="*/ 48 w 122"/>
                <a:gd name="T29" fmla="*/ 197 h 225"/>
                <a:gd name="T30" fmla="*/ 48 w 122"/>
                <a:gd name="T31" fmla="*/ 204 h 225"/>
                <a:gd name="T32" fmla="*/ 44 w 122"/>
                <a:gd name="T33" fmla="*/ 209 h 225"/>
                <a:gd name="T34" fmla="*/ 34 w 122"/>
                <a:gd name="T35" fmla="*/ 211 h 225"/>
                <a:gd name="T36" fmla="*/ 15 w 122"/>
                <a:gd name="T37" fmla="*/ 212 h 225"/>
                <a:gd name="T38" fmla="*/ 2 w 122"/>
                <a:gd name="T39" fmla="*/ 212 h 225"/>
                <a:gd name="T40" fmla="*/ 2 w 122"/>
                <a:gd name="T41" fmla="*/ 225 h 225"/>
                <a:gd name="T42" fmla="*/ 12 w 122"/>
                <a:gd name="T43" fmla="*/ 224 h 225"/>
                <a:gd name="T44" fmla="*/ 29 w 122"/>
                <a:gd name="T45" fmla="*/ 224 h 225"/>
                <a:gd name="T46" fmla="*/ 48 w 122"/>
                <a:gd name="T47" fmla="*/ 223 h 225"/>
                <a:gd name="T48" fmla="*/ 62 w 122"/>
                <a:gd name="T49" fmla="*/ 223 h 225"/>
                <a:gd name="T50" fmla="*/ 75 w 122"/>
                <a:gd name="T51" fmla="*/ 223 h 225"/>
                <a:gd name="T52" fmla="*/ 93 w 122"/>
                <a:gd name="T53" fmla="*/ 224 h 225"/>
                <a:gd name="T54" fmla="*/ 111 w 122"/>
                <a:gd name="T55" fmla="*/ 224 h 225"/>
                <a:gd name="T56" fmla="*/ 122 w 122"/>
                <a:gd name="T57" fmla="*/ 225 h 225"/>
                <a:gd name="T58" fmla="*/ 122 w 122"/>
                <a:gd name="T59" fmla="*/ 212 h 225"/>
                <a:gd name="T60" fmla="*/ 109 w 122"/>
                <a:gd name="T61" fmla="*/ 212 h 225"/>
                <a:gd name="T62" fmla="*/ 90 w 122"/>
                <a:gd name="T63" fmla="*/ 211 h 225"/>
                <a:gd name="T64" fmla="*/ 80 w 122"/>
                <a:gd name="T65" fmla="*/ 209 h 225"/>
                <a:gd name="T66" fmla="*/ 76 w 122"/>
                <a:gd name="T67" fmla="*/ 204 h 225"/>
                <a:gd name="T68" fmla="*/ 76 w 122"/>
                <a:gd name="T69" fmla="*/ 197 h 225"/>
                <a:gd name="T70" fmla="*/ 76 w 122"/>
                <a:gd name="T71" fmla="*/ 1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225">
                  <a:moveTo>
                    <a:pt x="76" y="10"/>
                  </a:moveTo>
                  <a:lnTo>
                    <a:pt x="75" y="4"/>
                  </a:lnTo>
                  <a:lnTo>
                    <a:pt x="74" y="1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2"/>
                  </a:lnTo>
                  <a:lnTo>
                    <a:pt x="30" y="19"/>
                  </a:lnTo>
                  <a:lnTo>
                    <a:pt x="13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20" y="33"/>
                  </a:lnTo>
                  <a:lnTo>
                    <a:pt x="34" y="30"/>
                  </a:lnTo>
                  <a:lnTo>
                    <a:pt x="48" y="24"/>
                  </a:lnTo>
                  <a:lnTo>
                    <a:pt x="48" y="197"/>
                  </a:lnTo>
                  <a:lnTo>
                    <a:pt x="48" y="204"/>
                  </a:lnTo>
                  <a:lnTo>
                    <a:pt x="44" y="209"/>
                  </a:lnTo>
                  <a:lnTo>
                    <a:pt x="34" y="211"/>
                  </a:lnTo>
                  <a:lnTo>
                    <a:pt x="15" y="212"/>
                  </a:lnTo>
                  <a:lnTo>
                    <a:pt x="2" y="212"/>
                  </a:lnTo>
                  <a:lnTo>
                    <a:pt x="2" y="225"/>
                  </a:lnTo>
                  <a:lnTo>
                    <a:pt x="12" y="224"/>
                  </a:lnTo>
                  <a:lnTo>
                    <a:pt x="29" y="224"/>
                  </a:lnTo>
                  <a:lnTo>
                    <a:pt x="48" y="223"/>
                  </a:lnTo>
                  <a:lnTo>
                    <a:pt x="62" y="223"/>
                  </a:lnTo>
                  <a:lnTo>
                    <a:pt x="75" y="223"/>
                  </a:lnTo>
                  <a:lnTo>
                    <a:pt x="93" y="224"/>
                  </a:lnTo>
                  <a:lnTo>
                    <a:pt x="111" y="224"/>
                  </a:lnTo>
                  <a:lnTo>
                    <a:pt x="122" y="225"/>
                  </a:lnTo>
                  <a:lnTo>
                    <a:pt x="122" y="212"/>
                  </a:lnTo>
                  <a:lnTo>
                    <a:pt x="109" y="212"/>
                  </a:lnTo>
                  <a:lnTo>
                    <a:pt x="90" y="211"/>
                  </a:lnTo>
                  <a:lnTo>
                    <a:pt x="80" y="209"/>
                  </a:lnTo>
                  <a:lnTo>
                    <a:pt x="76" y="204"/>
                  </a:lnTo>
                  <a:lnTo>
                    <a:pt x="76" y="197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2"/>
            <p:cNvSpPr>
              <a:spLocks noChangeAspect="1"/>
            </p:cNvSpPr>
            <p:nvPr/>
          </p:nvSpPr>
          <p:spPr bwMode="auto">
            <a:xfrm>
              <a:off x="1668" y="431"/>
              <a:ext cx="192" cy="322"/>
            </a:xfrm>
            <a:custGeom>
              <a:avLst/>
              <a:gdLst>
                <a:gd name="T0" fmla="*/ 37 w 192"/>
                <a:gd name="T1" fmla="*/ 284 h 322"/>
                <a:gd name="T2" fmla="*/ 88 w 192"/>
                <a:gd name="T3" fmla="*/ 235 h 322"/>
                <a:gd name="T4" fmla="*/ 136 w 192"/>
                <a:gd name="T5" fmla="*/ 191 h 322"/>
                <a:gd name="T6" fmla="*/ 168 w 192"/>
                <a:gd name="T7" fmla="*/ 157 h 322"/>
                <a:gd name="T8" fmla="*/ 187 w 192"/>
                <a:gd name="T9" fmla="*/ 127 h 322"/>
                <a:gd name="T10" fmla="*/ 192 w 192"/>
                <a:gd name="T11" fmla="*/ 94 h 322"/>
                <a:gd name="T12" fmla="*/ 185 w 192"/>
                <a:gd name="T13" fmla="*/ 56 h 322"/>
                <a:gd name="T14" fmla="*/ 163 w 192"/>
                <a:gd name="T15" fmla="*/ 26 h 322"/>
                <a:gd name="T16" fmla="*/ 131 w 192"/>
                <a:gd name="T17" fmla="*/ 7 h 322"/>
                <a:gd name="T18" fmla="*/ 90 w 192"/>
                <a:gd name="T19" fmla="*/ 0 h 322"/>
                <a:gd name="T20" fmla="*/ 53 w 192"/>
                <a:gd name="T21" fmla="*/ 8 h 322"/>
                <a:gd name="T22" fmla="*/ 25 w 192"/>
                <a:gd name="T23" fmla="*/ 28 h 322"/>
                <a:gd name="T24" fmla="*/ 7 w 192"/>
                <a:gd name="T25" fmla="*/ 56 h 322"/>
                <a:gd name="T26" fmla="*/ 0 w 192"/>
                <a:gd name="T27" fmla="*/ 88 h 322"/>
                <a:gd name="T28" fmla="*/ 1 w 192"/>
                <a:gd name="T29" fmla="*/ 96 h 322"/>
                <a:gd name="T30" fmla="*/ 4 w 192"/>
                <a:gd name="T31" fmla="*/ 103 h 322"/>
                <a:gd name="T32" fmla="*/ 8 w 192"/>
                <a:gd name="T33" fmla="*/ 108 h 322"/>
                <a:gd name="T34" fmla="*/ 13 w 192"/>
                <a:gd name="T35" fmla="*/ 111 h 322"/>
                <a:gd name="T36" fmla="*/ 17 w 192"/>
                <a:gd name="T37" fmla="*/ 113 h 322"/>
                <a:gd name="T38" fmla="*/ 21 w 192"/>
                <a:gd name="T39" fmla="*/ 114 h 322"/>
                <a:gd name="T40" fmla="*/ 24 w 192"/>
                <a:gd name="T41" fmla="*/ 114 h 322"/>
                <a:gd name="T42" fmla="*/ 26 w 192"/>
                <a:gd name="T43" fmla="*/ 115 h 322"/>
                <a:gd name="T44" fmla="*/ 33 w 192"/>
                <a:gd name="T45" fmla="*/ 113 h 322"/>
                <a:gd name="T46" fmla="*/ 41 w 192"/>
                <a:gd name="T47" fmla="*/ 109 h 322"/>
                <a:gd name="T48" fmla="*/ 48 w 192"/>
                <a:gd name="T49" fmla="*/ 101 h 322"/>
                <a:gd name="T50" fmla="*/ 51 w 192"/>
                <a:gd name="T51" fmla="*/ 89 h 322"/>
                <a:gd name="T52" fmla="*/ 49 w 192"/>
                <a:gd name="T53" fmla="*/ 80 h 322"/>
                <a:gd name="T54" fmla="*/ 44 w 192"/>
                <a:gd name="T55" fmla="*/ 72 h 322"/>
                <a:gd name="T56" fmla="*/ 36 w 192"/>
                <a:gd name="T57" fmla="*/ 66 h 322"/>
                <a:gd name="T58" fmla="*/ 25 w 192"/>
                <a:gd name="T59" fmla="*/ 64 h 322"/>
                <a:gd name="T60" fmla="*/ 21 w 192"/>
                <a:gd name="T61" fmla="*/ 64 h 322"/>
                <a:gd name="T62" fmla="*/ 19 w 192"/>
                <a:gd name="T63" fmla="*/ 64 h 322"/>
                <a:gd name="T64" fmla="*/ 30 w 192"/>
                <a:gd name="T65" fmla="*/ 43 h 322"/>
                <a:gd name="T66" fmla="*/ 45 w 192"/>
                <a:gd name="T67" fmla="*/ 28 h 322"/>
                <a:gd name="T68" fmla="*/ 64 w 192"/>
                <a:gd name="T69" fmla="*/ 18 h 322"/>
                <a:gd name="T70" fmla="*/ 84 w 192"/>
                <a:gd name="T71" fmla="*/ 15 h 322"/>
                <a:gd name="T72" fmla="*/ 112 w 192"/>
                <a:gd name="T73" fmla="*/ 22 h 322"/>
                <a:gd name="T74" fmla="*/ 133 w 192"/>
                <a:gd name="T75" fmla="*/ 40 h 322"/>
                <a:gd name="T76" fmla="*/ 144 w 192"/>
                <a:gd name="T77" fmla="*/ 65 h 322"/>
                <a:gd name="T78" fmla="*/ 148 w 192"/>
                <a:gd name="T79" fmla="*/ 94 h 322"/>
                <a:gd name="T80" fmla="*/ 144 w 192"/>
                <a:gd name="T81" fmla="*/ 122 h 322"/>
                <a:gd name="T82" fmla="*/ 133 w 192"/>
                <a:gd name="T83" fmla="*/ 150 h 322"/>
                <a:gd name="T84" fmla="*/ 117 w 192"/>
                <a:gd name="T85" fmla="*/ 176 h 322"/>
                <a:gd name="T86" fmla="*/ 98 w 192"/>
                <a:gd name="T87" fmla="*/ 200 h 322"/>
                <a:gd name="T88" fmla="*/ 5 w 192"/>
                <a:gd name="T89" fmla="*/ 304 h 322"/>
                <a:gd name="T90" fmla="*/ 2 w 192"/>
                <a:gd name="T91" fmla="*/ 307 h 322"/>
                <a:gd name="T92" fmla="*/ 1 w 192"/>
                <a:gd name="T93" fmla="*/ 310 h 322"/>
                <a:gd name="T94" fmla="*/ 0 w 192"/>
                <a:gd name="T95" fmla="*/ 314 h 322"/>
                <a:gd name="T96" fmla="*/ 0 w 192"/>
                <a:gd name="T97" fmla="*/ 322 h 322"/>
                <a:gd name="T98" fmla="*/ 179 w 192"/>
                <a:gd name="T99" fmla="*/ 322 h 322"/>
                <a:gd name="T100" fmla="*/ 192 w 192"/>
                <a:gd name="T101" fmla="*/ 238 h 322"/>
                <a:gd name="T102" fmla="*/ 180 w 192"/>
                <a:gd name="T103" fmla="*/ 238 h 322"/>
                <a:gd name="T104" fmla="*/ 178 w 192"/>
                <a:gd name="T105" fmla="*/ 249 h 322"/>
                <a:gd name="T106" fmla="*/ 176 w 192"/>
                <a:gd name="T107" fmla="*/ 262 h 322"/>
                <a:gd name="T108" fmla="*/ 173 w 192"/>
                <a:gd name="T109" fmla="*/ 273 h 322"/>
                <a:gd name="T110" fmla="*/ 170 w 192"/>
                <a:gd name="T111" fmla="*/ 281 h 322"/>
                <a:gd name="T112" fmla="*/ 163 w 192"/>
                <a:gd name="T113" fmla="*/ 283 h 322"/>
                <a:gd name="T114" fmla="*/ 150 w 192"/>
                <a:gd name="T115" fmla="*/ 284 h 322"/>
                <a:gd name="T116" fmla="*/ 135 w 192"/>
                <a:gd name="T117" fmla="*/ 284 h 322"/>
                <a:gd name="T118" fmla="*/ 124 w 192"/>
                <a:gd name="T119" fmla="*/ 284 h 322"/>
                <a:gd name="T120" fmla="*/ 37 w 192"/>
                <a:gd name="T121" fmla="*/ 28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322">
                  <a:moveTo>
                    <a:pt x="37" y="284"/>
                  </a:moveTo>
                  <a:lnTo>
                    <a:pt x="88" y="235"/>
                  </a:lnTo>
                  <a:lnTo>
                    <a:pt x="136" y="191"/>
                  </a:lnTo>
                  <a:lnTo>
                    <a:pt x="168" y="157"/>
                  </a:lnTo>
                  <a:lnTo>
                    <a:pt x="187" y="127"/>
                  </a:lnTo>
                  <a:lnTo>
                    <a:pt x="192" y="94"/>
                  </a:lnTo>
                  <a:lnTo>
                    <a:pt x="185" y="56"/>
                  </a:lnTo>
                  <a:lnTo>
                    <a:pt x="163" y="26"/>
                  </a:lnTo>
                  <a:lnTo>
                    <a:pt x="131" y="7"/>
                  </a:lnTo>
                  <a:lnTo>
                    <a:pt x="90" y="0"/>
                  </a:lnTo>
                  <a:lnTo>
                    <a:pt x="53" y="8"/>
                  </a:lnTo>
                  <a:lnTo>
                    <a:pt x="25" y="28"/>
                  </a:lnTo>
                  <a:lnTo>
                    <a:pt x="7" y="56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4" y="103"/>
                  </a:lnTo>
                  <a:lnTo>
                    <a:pt x="8" y="108"/>
                  </a:lnTo>
                  <a:lnTo>
                    <a:pt x="13" y="111"/>
                  </a:lnTo>
                  <a:lnTo>
                    <a:pt x="17" y="113"/>
                  </a:lnTo>
                  <a:lnTo>
                    <a:pt x="21" y="114"/>
                  </a:lnTo>
                  <a:lnTo>
                    <a:pt x="24" y="114"/>
                  </a:lnTo>
                  <a:lnTo>
                    <a:pt x="26" y="115"/>
                  </a:lnTo>
                  <a:lnTo>
                    <a:pt x="33" y="113"/>
                  </a:lnTo>
                  <a:lnTo>
                    <a:pt x="41" y="109"/>
                  </a:lnTo>
                  <a:lnTo>
                    <a:pt x="48" y="101"/>
                  </a:lnTo>
                  <a:lnTo>
                    <a:pt x="51" y="89"/>
                  </a:lnTo>
                  <a:lnTo>
                    <a:pt x="49" y="80"/>
                  </a:lnTo>
                  <a:lnTo>
                    <a:pt x="44" y="72"/>
                  </a:lnTo>
                  <a:lnTo>
                    <a:pt x="36" y="66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9" y="64"/>
                  </a:lnTo>
                  <a:lnTo>
                    <a:pt x="30" y="43"/>
                  </a:lnTo>
                  <a:lnTo>
                    <a:pt x="45" y="28"/>
                  </a:lnTo>
                  <a:lnTo>
                    <a:pt x="64" y="18"/>
                  </a:lnTo>
                  <a:lnTo>
                    <a:pt x="84" y="15"/>
                  </a:lnTo>
                  <a:lnTo>
                    <a:pt x="112" y="22"/>
                  </a:lnTo>
                  <a:lnTo>
                    <a:pt x="133" y="40"/>
                  </a:lnTo>
                  <a:lnTo>
                    <a:pt x="144" y="65"/>
                  </a:lnTo>
                  <a:lnTo>
                    <a:pt x="148" y="94"/>
                  </a:lnTo>
                  <a:lnTo>
                    <a:pt x="144" y="122"/>
                  </a:lnTo>
                  <a:lnTo>
                    <a:pt x="133" y="150"/>
                  </a:lnTo>
                  <a:lnTo>
                    <a:pt x="117" y="176"/>
                  </a:lnTo>
                  <a:lnTo>
                    <a:pt x="98" y="200"/>
                  </a:lnTo>
                  <a:lnTo>
                    <a:pt x="5" y="304"/>
                  </a:lnTo>
                  <a:lnTo>
                    <a:pt x="2" y="307"/>
                  </a:lnTo>
                  <a:lnTo>
                    <a:pt x="1" y="310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179" y="322"/>
                  </a:lnTo>
                  <a:lnTo>
                    <a:pt x="192" y="238"/>
                  </a:lnTo>
                  <a:lnTo>
                    <a:pt x="180" y="238"/>
                  </a:lnTo>
                  <a:lnTo>
                    <a:pt x="178" y="249"/>
                  </a:lnTo>
                  <a:lnTo>
                    <a:pt x="176" y="262"/>
                  </a:lnTo>
                  <a:lnTo>
                    <a:pt x="173" y="273"/>
                  </a:lnTo>
                  <a:lnTo>
                    <a:pt x="170" y="281"/>
                  </a:lnTo>
                  <a:lnTo>
                    <a:pt x="163" y="283"/>
                  </a:lnTo>
                  <a:lnTo>
                    <a:pt x="150" y="284"/>
                  </a:lnTo>
                  <a:lnTo>
                    <a:pt x="135" y="284"/>
                  </a:lnTo>
                  <a:lnTo>
                    <a:pt x="124" y="284"/>
                  </a:lnTo>
                  <a:lnTo>
                    <a:pt x="37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3"/>
            <p:cNvSpPr>
              <a:spLocks noChangeAspect="1"/>
            </p:cNvSpPr>
            <p:nvPr/>
          </p:nvSpPr>
          <p:spPr bwMode="auto">
            <a:xfrm>
              <a:off x="1942" y="390"/>
              <a:ext cx="20" cy="483"/>
            </a:xfrm>
            <a:custGeom>
              <a:avLst/>
              <a:gdLst>
                <a:gd name="T0" fmla="*/ 20 w 20"/>
                <a:gd name="T1" fmla="*/ 18 h 483"/>
                <a:gd name="T2" fmla="*/ 19 w 20"/>
                <a:gd name="T3" fmla="*/ 11 h 483"/>
                <a:gd name="T4" fmla="*/ 18 w 20"/>
                <a:gd name="T5" fmla="*/ 6 h 483"/>
                <a:gd name="T6" fmla="*/ 16 w 20"/>
                <a:gd name="T7" fmla="*/ 2 h 483"/>
                <a:gd name="T8" fmla="*/ 10 w 20"/>
                <a:gd name="T9" fmla="*/ 0 h 483"/>
                <a:gd name="T10" fmla="*/ 4 w 20"/>
                <a:gd name="T11" fmla="*/ 2 h 483"/>
                <a:gd name="T12" fmla="*/ 2 w 20"/>
                <a:gd name="T13" fmla="*/ 6 h 483"/>
                <a:gd name="T14" fmla="*/ 0 w 20"/>
                <a:gd name="T15" fmla="*/ 11 h 483"/>
                <a:gd name="T16" fmla="*/ 0 w 20"/>
                <a:gd name="T17" fmla="*/ 18 h 483"/>
                <a:gd name="T18" fmla="*/ 0 w 20"/>
                <a:gd name="T19" fmla="*/ 466 h 483"/>
                <a:gd name="T20" fmla="*/ 0 w 20"/>
                <a:gd name="T21" fmla="*/ 472 h 483"/>
                <a:gd name="T22" fmla="*/ 2 w 20"/>
                <a:gd name="T23" fmla="*/ 478 h 483"/>
                <a:gd name="T24" fmla="*/ 4 w 20"/>
                <a:gd name="T25" fmla="*/ 482 h 483"/>
                <a:gd name="T26" fmla="*/ 10 w 20"/>
                <a:gd name="T27" fmla="*/ 483 h 483"/>
                <a:gd name="T28" fmla="*/ 16 w 20"/>
                <a:gd name="T29" fmla="*/ 482 h 483"/>
                <a:gd name="T30" fmla="*/ 18 w 20"/>
                <a:gd name="T31" fmla="*/ 478 h 483"/>
                <a:gd name="T32" fmla="*/ 19 w 20"/>
                <a:gd name="T33" fmla="*/ 472 h 483"/>
                <a:gd name="T34" fmla="*/ 20 w 20"/>
                <a:gd name="T35" fmla="*/ 466 h 483"/>
                <a:gd name="T36" fmla="*/ 20 w 20"/>
                <a:gd name="T37" fmla="*/ 1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483">
                  <a:moveTo>
                    <a:pt x="20" y="18"/>
                  </a:moveTo>
                  <a:lnTo>
                    <a:pt x="19" y="11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466"/>
                  </a:lnTo>
                  <a:lnTo>
                    <a:pt x="0" y="472"/>
                  </a:lnTo>
                  <a:lnTo>
                    <a:pt x="2" y="478"/>
                  </a:lnTo>
                  <a:lnTo>
                    <a:pt x="4" y="482"/>
                  </a:lnTo>
                  <a:lnTo>
                    <a:pt x="10" y="483"/>
                  </a:lnTo>
                  <a:lnTo>
                    <a:pt x="16" y="482"/>
                  </a:lnTo>
                  <a:lnTo>
                    <a:pt x="18" y="478"/>
                  </a:lnTo>
                  <a:lnTo>
                    <a:pt x="19" y="472"/>
                  </a:lnTo>
                  <a:lnTo>
                    <a:pt x="20" y="466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4"/>
            <p:cNvSpPr>
              <a:spLocks noChangeAspect="1" noEditPoints="1"/>
            </p:cNvSpPr>
            <p:nvPr/>
          </p:nvSpPr>
          <p:spPr bwMode="auto">
            <a:xfrm>
              <a:off x="2039" y="423"/>
              <a:ext cx="344" cy="330"/>
            </a:xfrm>
            <a:custGeom>
              <a:avLst/>
              <a:gdLst>
                <a:gd name="T0" fmla="*/ 55 w 344"/>
                <a:gd name="T1" fmla="*/ 298 h 330"/>
                <a:gd name="T2" fmla="*/ 51 w 344"/>
                <a:gd name="T3" fmla="*/ 307 h 330"/>
                <a:gd name="T4" fmla="*/ 42 w 344"/>
                <a:gd name="T5" fmla="*/ 312 h 330"/>
                <a:gd name="T6" fmla="*/ 26 w 344"/>
                <a:gd name="T7" fmla="*/ 314 h 330"/>
                <a:gd name="T8" fmla="*/ 7 w 344"/>
                <a:gd name="T9" fmla="*/ 315 h 330"/>
                <a:gd name="T10" fmla="*/ 1 w 344"/>
                <a:gd name="T11" fmla="*/ 319 h 330"/>
                <a:gd name="T12" fmla="*/ 3 w 344"/>
                <a:gd name="T13" fmla="*/ 329 h 330"/>
                <a:gd name="T14" fmla="*/ 185 w 344"/>
                <a:gd name="T15" fmla="*/ 330 h 330"/>
                <a:gd name="T16" fmla="*/ 238 w 344"/>
                <a:gd name="T17" fmla="*/ 320 h 330"/>
                <a:gd name="T18" fmla="*/ 280 w 344"/>
                <a:gd name="T19" fmla="*/ 295 h 330"/>
                <a:gd name="T20" fmla="*/ 308 w 344"/>
                <a:gd name="T21" fmla="*/ 262 h 330"/>
                <a:gd name="T22" fmla="*/ 318 w 344"/>
                <a:gd name="T23" fmla="*/ 225 h 330"/>
                <a:gd name="T24" fmla="*/ 298 w 344"/>
                <a:gd name="T25" fmla="*/ 180 h 330"/>
                <a:gd name="T26" fmla="*/ 243 w 344"/>
                <a:gd name="T27" fmla="*/ 157 h 330"/>
                <a:gd name="T28" fmla="*/ 312 w 344"/>
                <a:gd name="T29" fmla="*/ 126 h 330"/>
                <a:gd name="T30" fmla="*/ 344 w 344"/>
                <a:gd name="T31" fmla="*/ 66 h 330"/>
                <a:gd name="T32" fmla="*/ 321 w 344"/>
                <a:gd name="T33" fmla="*/ 20 h 330"/>
                <a:gd name="T34" fmla="*/ 254 w 344"/>
                <a:gd name="T35" fmla="*/ 0 h 330"/>
                <a:gd name="T36" fmla="*/ 86 w 344"/>
                <a:gd name="T37" fmla="*/ 0 h 330"/>
                <a:gd name="T38" fmla="*/ 79 w 344"/>
                <a:gd name="T39" fmla="*/ 4 h 330"/>
                <a:gd name="T40" fmla="*/ 82 w 344"/>
                <a:gd name="T41" fmla="*/ 14 h 330"/>
                <a:gd name="T42" fmla="*/ 98 w 344"/>
                <a:gd name="T43" fmla="*/ 15 h 330"/>
                <a:gd name="T44" fmla="*/ 120 w 344"/>
                <a:gd name="T45" fmla="*/ 18 h 330"/>
                <a:gd name="T46" fmla="*/ 123 w 344"/>
                <a:gd name="T47" fmla="*/ 27 h 330"/>
                <a:gd name="T48" fmla="*/ 57 w 344"/>
                <a:gd name="T49" fmla="*/ 292 h 330"/>
                <a:gd name="T50" fmla="*/ 159 w 344"/>
                <a:gd name="T51" fmla="*/ 33 h 330"/>
                <a:gd name="T52" fmla="*/ 166 w 344"/>
                <a:gd name="T53" fmla="*/ 18 h 330"/>
                <a:gd name="T54" fmla="*/ 186 w 344"/>
                <a:gd name="T55" fmla="*/ 15 h 330"/>
                <a:gd name="T56" fmla="*/ 262 w 344"/>
                <a:gd name="T57" fmla="*/ 16 h 330"/>
                <a:gd name="T58" fmla="*/ 283 w 344"/>
                <a:gd name="T59" fmla="*/ 25 h 330"/>
                <a:gd name="T60" fmla="*/ 294 w 344"/>
                <a:gd name="T61" fmla="*/ 39 h 330"/>
                <a:gd name="T62" fmla="*/ 300 w 344"/>
                <a:gd name="T63" fmla="*/ 56 h 330"/>
                <a:gd name="T64" fmla="*/ 293 w 344"/>
                <a:gd name="T65" fmla="*/ 96 h 330"/>
                <a:gd name="T66" fmla="*/ 240 w 344"/>
                <a:gd name="T67" fmla="*/ 145 h 330"/>
                <a:gd name="T68" fmla="*/ 130 w 344"/>
                <a:gd name="T69" fmla="*/ 153 h 330"/>
                <a:gd name="T70" fmla="*/ 101 w 344"/>
                <a:gd name="T71" fmla="*/ 315 h 330"/>
                <a:gd name="T72" fmla="*/ 92 w 344"/>
                <a:gd name="T73" fmla="*/ 313 h 330"/>
                <a:gd name="T74" fmla="*/ 91 w 344"/>
                <a:gd name="T75" fmla="*/ 306 h 330"/>
                <a:gd name="T76" fmla="*/ 127 w 344"/>
                <a:gd name="T77" fmla="*/ 164 h 330"/>
                <a:gd name="T78" fmla="*/ 233 w 344"/>
                <a:gd name="T79" fmla="*/ 165 h 330"/>
                <a:gd name="T80" fmla="*/ 256 w 344"/>
                <a:gd name="T81" fmla="*/ 176 h 330"/>
                <a:gd name="T82" fmla="*/ 268 w 344"/>
                <a:gd name="T83" fmla="*/ 193 h 330"/>
                <a:gd name="T84" fmla="*/ 273 w 344"/>
                <a:gd name="T85" fmla="*/ 212 h 330"/>
                <a:gd name="T86" fmla="*/ 265 w 344"/>
                <a:gd name="T87" fmla="*/ 255 h 330"/>
                <a:gd name="T88" fmla="*/ 213 w 344"/>
                <a:gd name="T89" fmla="*/ 307 h 330"/>
                <a:gd name="T90" fmla="*/ 108 w 344"/>
                <a:gd name="T91" fmla="*/ 3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330">
                  <a:moveTo>
                    <a:pt x="57" y="292"/>
                  </a:moveTo>
                  <a:lnTo>
                    <a:pt x="55" y="298"/>
                  </a:lnTo>
                  <a:lnTo>
                    <a:pt x="53" y="303"/>
                  </a:lnTo>
                  <a:lnTo>
                    <a:pt x="51" y="307"/>
                  </a:lnTo>
                  <a:lnTo>
                    <a:pt x="47" y="310"/>
                  </a:lnTo>
                  <a:lnTo>
                    <a:pt x="42" y="312"/>
                  </a:lnTo>
                  <a:lnTo>
                    <a:pt x="35" y="314"/>
                  </a:lnTo>
                  <a:lnTo>
                    <a:pt x="26" y="314"/>
                  </a:lnTo>
                  <a:lnTo>
                    <a:pt x="13" y="315"/>
                  </a:lnTo>
                  <a:lnTo>
                    <a:pt x="7" y="315"/>
                  </a:lnTo>
                  <a:lnTo>
                    <a:pt x="4" y="316"/>
                  </a:lnTo>
                  <a:lnTo>
                    <a:pt x="1" y="319"/>
                  </a:lnTo>
                  <a:lnTo>
                    <a:pt x="0" y="324"/>
                  </a:lnTo>
                  <a:lnTo>
                    <a:pt x="3" y="329"/>
                  </a:lnTo>
                  <a:lnTo>
                    <a:pt x="13" y="330"/>
                  </a:lnTo>
                  <a:lnTo>
                    <a:pt x="185" y="330"/>
                  </a:lnTo>
                  <a:lnTo>
                    <a:pt x="212" y="327"/>
                  </a:lnTo>
                  <a:lnTo>
                    <a:pt x="238" y="320"/>
                  </a:lnTo>
                  <a:lnTo>
                    <a:pt x="260" y="309"/>
                  </a:lnTo>
                  <a:lnTo>
                    <a:pt x="280" y="295"/>
                  </a:lnTo>
                  <a:lnTo>
                    <a:pt x="296" y="279"/>
                  </a:lnTo>
                  <a:lnTo>
                    <a:pt x="308" y="262"/>
                  </a:lnTo>
                  <a:lnTo>
                    <a:pt x="315" y="243"/>
                  </a:lnTo>
                  <a:lnTo>
                    <a:pt x="318" y="225"/>
                  </a:lnTo>
                  <a:lnTo>
                    <a:pt x="313" y="201"/>
                  </a:lnTo>
                  <a:lnTo>
                    <a:pt x="298" y="180"/>
                  </a:lnTo>
                  <a:lnTo>
                    <a:pt x="274" y="165"/>
                  </a:lnTo>
                  <a:lnTo>
                    <a:pt x="243" y="157"/>
                  </a:lnTo>
                  <a:lnTo>
                    <a:pt x="280" y="146"/>
                  </a:lnTo>
                  <a:lnTo>
                    <a:pt x="312" y="126"/>
                  </a:lnTo>
                  <a:lnTo>
                    <a:pt x="335" y="99"/>
                  </a:lnTo>
                  <a:lnTo>
                    <a:pt x="344" y="66"/>
                  </a:lnTo>
                  <a:lnTo>
                    <a:pt x="338" y="41"/>
                  </a:lnTo>
                  <a:lnTo>
                    <a:pt x="321" y="20"/>
                  </a:lnTo>
                  <a:lnTo>
                    <a:pt x="293" y="5"/>
                  </a:lnTo>
                  <a:lnTo>
                    <a:pt x="254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9" y="4"/>
                  </a:lnTo>
                  <a:lnTo>
                    <a:pt x="78" y="9"/>
                  </a:lnTo>
                  <a:lnTo>
                    <a:pt x="82" y="14"/>
                  </a:lnTo>
                  <a:lnTo>
                    <a:pt x="92" y="15"/>
                  </a:lnTo>
                  <a:lnTo>
                    <a:pt x="98" y="15"/>
                  </a:lnTo>
                  <a:lnTo>
                    <a:pt x="110" y="16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23" y="27"/>
                  </a:lnTo>
                  <a:lnTo>
                    <a:pt x="121" y="33"/>
                  </a:lnTo>
                  <a:lnTo>
                    <a:pt x="57" y="292"/>
                  </a:lnTo>
                  <a:close/>
                  <a:moveTo>
                    <a:pt x="130" y="153"/>
                  </a:moveTo>
                  <a:lnTo>
                    <a:pt x="159" y="33"/>
                  </a:lnTo>
                  <a:lnTo>
                    <a:pt x="162" y="23"/>
                  </a:lnTo>
                  <a:lnTo>
                    <a:pt x="166" y="18"/>
                  </a:lnTo>
                  <a:lnTo>
                    <a:pt x="173" y="15"/>
                  </a:lnTo>
                  <a:lnTo>
                    <a:pt x="186" y="15"/>
                  </a:lnTo>
                  <a:lnTo>
                    <a:pt x="247" y="15"/>
                  </a:lnTo>
                  <a:lnTo>
                    <a:pt x="262" y="16"/>
                  </a:lnTo>
                  <a:lnTo>
                    <a:pt x="274" y="20"/>
                  </a:lnTo>
                  <a:lnTo>
                    <a:pt x="283" y="25"/>
                  </a:lnTo>
                  <a:lnTo>
                    <a:pt x="290" y="32"/>
                  </a:lnTo>
                  <a:lnTo>
                    <a:pt x="294" y="39"/>
                  </a:lnTo>
                  <a:lnTo>
                    <a:pt x="298" y="48"/>
                  </a:lnTo>
                  <a:lnTo>
                    <a:pt x="300" y="56"/>
                  </a:lnTo>
                  <a:lnTo>
                    <a:pt x="300" y="65"/>
                  </a:lnTo>
                  <a:lnTo>
                    <a:pt x="293" y="96"/>
                  </a:lnTo>
                  <a:lnTo>
                    <a:pt x="272" y="125"/>
                  </a:lnTo>
                  <a:lnTo>
                    <a:pt x="240" y="145"/>
                  </a:lnTo>
                  <a:lnTo>
                    <a:pt x="200" y="153"/>
                  </a:lnTo>
                  <a:lnTo>
                    <a:pt x="130" y="153"/>
                  </a:lnTo>
                  <a:close/>
                  <a:moveTo>
                    <a:pt x="108" y="315"/>
                  </a:moveTo>
                  <a:lnTo>
                    <a:pt x="101" y="315"/>
                  </a:lnTo>
                  <a:lnTo>
                    <a:pt x="97" y="314"/>
                  </a:lnTo>
                  <a:lnTo>
                    <a:pt x="92" y="313"/>
                  </a:lnTo>
                  <a:lnTo>
                    <a:pt x="91" y="309"/>
                  </a:lnTo>
                  <a:lnTo>
                    <a:pt x="91" y="306"/>
                  </a:lnTo>
                  <a:lnTo>
                    <a:pt x="93" y="298"/>
                  </a:lnTo>
                  <a:lnTo>
                    <a:pt x="127" y="164"/>
                  </a:lnTo>
                  <a:lnTo>
                    <a:pt x="218" y="164"/>
                  </a:lnTo>
                  <a:lnTo>
                    <a:pt x="233" y="165"/>
                  </a:lnTo>
                  <a:lnTo>
                    <a:pt x="246" y="169"/>
                  </a:lnTo>
                  <a:lnTo>
                    <a:pt x="256" y="176"/>
                  </a:lnTo>
                  <a:lnTo>
                    <a:pt x="263" y="184"/>
                  </a:lnTo>
                  <a:lnTo>
                    <a:pt x="268" y="193"/>
                  </a:lnTo>
                  <a:lnTo>
                    <a:pt x="271" y="202"/>
                  </a:lnTo>
                  <a:lnTo>
                    <a:pt x="273" y="212"/>
                  </a:lnTo>
                  <a:lnTo>
                    <a:pt x="273" y="220"/>
                  </a:lnTo>
                  <a:lnTo>
                    <a:pt x="265" y="255"/>
                  </a:lnTo>
                  <a:lnTo>
                    <a:pt x="244" y="285"/>
                  </a:lnTo>
                  <a:lnTo>
                    <a:pt x="213" y="307"/>
                  </a:lnTo>
                  <a:lnTo>
                    <a:pt x="173" y="315"/>
                  </a:lnTo>
                  <a:lnTo>
                    <a:pt x="108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5"/>
            <p:cNvSpPr>
              <a:spLocks noChangeAspect="1" noEditPoints="1"/>
            </p:cNvSpPr>
            <p:nvPr/>
          </p:nvSpPr>
          <p:spPr bwMode="auto">
            <a:xfrm>
              <a:off x="2400" y="601"/>
              <a:ext cx="102" cy="228"/>
            </a:xfrm>
            <a:custGeom>
              <a:avLst/>
              <a:gdLst>
                <a:gd name="T0" fmla="*/ 93 w 102"/>
                <a:gd name="T1" fmla="*/ 9 h 228"/>
                <a:gd name="T2" fmla="*/ 86 w 102"/>
                <a:gd name="T3" fmla="*/ 1 h 228"/>
                <a:gd name="T4" fmla="*/ 73 w 102"/>
                <a:gd name="T5" fmla="*/ 2 h 228"/>
                <a:gd name="T6" fmla="*/ 63 w 102"/>
                <a:gd name="T7" fmla="*/ 12 h 228"/>
                <a:gd name="T8" fmla="*/ 64 w 102"/>
                <a:gd name="T9" fmla="*/ 27 h 228"/>
                <a:gd name="T10" fmla="*/ 82 w 102"/>
                <a:gd name="T11" fmla="*/ 30 h 228"/>
                <a:gd name="T12" fmla="*/ 92 w 102"/>
                <a:gd name="T13" fmla="*/ 20 h 228"/>
                <a:gd name="T14" fmla="*/ 25 w 102"/>
                <a:gd name="T15" fmla="*/ 185 h 228"/>
                <a:gd name="T16" fmla="*/ 22 w 102"/>
                <a:gd name="T17" fmla="*/ 199 h 228"/>
                <a:gd name="T18" fmla="*/ 31 w 102"/>
                <a:gd name="T19" fmla="*/ 219 h 228"/>
                <a:gd name="T20" fmla="*/ 54 w 102"/>
                <a:gd name="T21" fmla="*/ 228 h 228"/>
                <a:gd name="T22" fmla="*/ 76 w 102"/>
                <a:gd name="T23" fmla="*/ 220 h 228"/>
                <a:gd name="T24" fmla="*/ 91 w 102"/>
                <a:gd name="T25" fmla="*/ 204 h 228"/>
                <a:gd name="T26" fmla="*/ 99 w 102"/>
                <a:gd name="T27" fmla="*/ 186 h 228"/>
                <a:gd name="T28" fmla="*/ 102 w 102"/>
                <a:gd name="T29" fmla="*/ 176 h 228"/>
                <a:gd name="T30" fmla="*/ 97 w 102"/>
                <a:gd name="T31" fmla="*/ 171 h 228"/>
                <a:gd name="T32" fmla="*/ 90 w 102"/>
                <a:gd name="T33" fmla="*/ 177 h 228"/>
                <a:gd name="T34" fmla="*/ 75 w 102"/>
                <a:gd name="T35" fmla="*/ 208 h 228"/>
                <a:gd name="T36" fmla="*/ 55 w 102"/>
                <a:gd name="T37" fmla="*/ 218 h 228"/>
                <a:gd name="T38" fmla="*/ 46 w 102"/>
                <a:gd name="T39" fmla="*/ 206 h 228"/>
                <a:gd name="T40" fmla="*/ 52 w 102"/>
                <a:gd name="T41" fmla="*/ 185 h 228"/>
                <a:gd name="T42" fmla="*/ 66 w 102"/>
                <a:gd name="T43" fmla="*/ 148 h 228"/>
                <a:gd name="T44" fmla="*/ 76 w 102"/>
                <a:gd name="T45" fmla="*/ 122 h 228"/>
                <a:gd name="T46" fmla="*/ 81 w 102"/>
                <a:gd name="T47" fmla="*/ 104 h 228"/>
                <a:gd name="T48" fmla="*/ 72 w 102"/>
                <a:gd name="T49" fmla="*/ 84 h 228"/>
                <a:gd name="T50" fmla="*/ 49 w 102"/>
                <a:gd name="T51" fmla="*/ 75 h 228"/>
                <a:gd name="T52" fmla="*/ 27 w 102"/>
                <a:gd name="T53" fmla="*/ 82 h 228"/>
                <a:gd name="T54" fmla="*/ 12 w 102"/>
                <a:gd name="T55" fmla="*/ 99 h 228"/>
                <a:gd name="T56" fmla="*/ 3 w 102"/>
                <a:gd name="T57" fmla="*/ 116 h 228"/>
                <a:gd name="T58" fmla="*/ 0 w 102"/>
                <a:gd name="T59" fmla="*/ 127 h 228"/>
                <a:gd name="T60" fmla="*/ 6 w 102"/>
                <a:gd name="T61" fmla="*/ 131 h 228"/>
                <a:gd name="T62" fmla="*/ 12 w 102"/>
                <a:gd name="T63" fmla="*/ 126 h 228"/>
                <a:gd name="T64" fmla="*/ 28 w 102"/>
                <a:gd name="T65" fmla="*/ 94 h 228"/>
                <a:gd name="T66" fmla="*/ 48 w 102"/>
                <a:gd name="T67" fmla="*/ 85 h 228"/>
                <a:gd name="T68" fmla="*/ 56 w 102"/>
                <a:gd name="T69" fmla="*/ 96 h 228"/>
                <a:gd name="T70" fmla="*/ 54 w 102"/>
                <a:gd name="T71" fmla="*/ 108 h 228"/>
                <a:gd name="T72" fmla="*/ 46 w 102"/>
                <a:gd name="T7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228">
                  <a:moveTo>
                    <a:pt x="94" y="13"/>
                  </a:moveTo>
                  <a:lnTo>
                    <a:pt x="93" y="9"/>
                  </a:lnTo>
                  <a:lnTo>
                    <a:pt x="90" y="5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2"/>
                  </a:lnTo>
                  <a:lnTo>
                    <a:pt x="67" y="6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64" y="27"/>
                  </a:lnTo>
                  <a:lnTo>
                    <a:pt x="75" y="32"/>
                  </a:lnTo>
                  <a:lnTo>
                    <a:pt x="82" y="30"/>
                  </a:lnTo>
                  <a:lnTo>
                    <a:pt x="88" y="26"/>
                  </a:lnTo>
                  <a:lnTo>
                    <a:pt x="92" y="20"/>
                  </a:lnTo>
                  <a:lnTo>
                    <a:pt x="94" y="13"/>
                  </a:lnTo>
                  <a:close/>
                  <a:moveTo>
                    <a:pt x="25" y="185"/>
                  </a:moveTo>
                  <a:lnTo>
                    <a:pt x="23" y="191"/>
                  </a:lnTo>
                  <a:lnTo>
                    <a:pt x="22" y="199"/>
                  </a:lnTo>
                  <a:lnTo>
                    <a:pt x="24" y="210"/>
                  </a:lnTo>
                  <a:lnTo>
                    <a:pt x="31" y="219"/>
                  </a:lnTo>
                  <a:lnTo>
                    <a:pt x="41" y="225"/>
                  </a:lnTo>
                  <a:lnTo>
                    <a:pt x="54" y="228"/>
                  </a:lnTo>
                  <a:lnTo>
                    <a:pt x="65" y="226"/>
                  </a:lnTo>
                  <a:lnTo>
                    <a:pt x="76" y="220"/>
                  </a:lnTo>
                  <a:lnTo>
                    <a:pt x="84" y="213"/>
                  </a:lnTo>
                  <a:lnTo>
                    <a:pt x="91" y="204"/>
                  </a:lnTo>
                  <a:lnTo>
                    <a:pt x="96" y="195"/>
                  </a:lnTo>
                  <a:lnTo>
                    <a:pt x="99" y="186"/>
                  </a:lnTo>
                  <a:lnTo>
                    <a:pt x="102" y="180"/>
                  </a:lnTo>
                  <a:lnTo>
                    <a:pt x="102" y="176"/>
                  </a:lnTo>
                  <a:lnTo>
                    <a:pt x="100" y="172"/>
                  </a:lnTo>
                  <a:lnTo>
                    <a:pt x="97" y="171"/>
                  </a:lnTo>
                  <a:lnTo>
                    <a:pt x="92" y="173"/>
                  </a:lnTo>
                  <a:lnTo>
                    <a:pt x="90" y="177"/>
                  </a:lnTo>
                  <a:lnTo>
                    <a:pt x="83" y="195"/>
                  </a:lnTo>
                  <a:lnTo>
                    <a:pt x="75" y="208"/>
                  </a:lnTo>
                  <a:lnTo>
                    <a:pt x="65" y="216"/>
                  </a:lnTo>
                  <a:lnTo>
                    <a:pt x="55" y="218"/>
                  </a:lnTo>
                  <a:lnTo>
                    <a:pt x="48" y="215"/>
                  </a:lnTo>
                  <a:lnTo>
                    <a:pt x="46" y="206"/>
                  </a:lnTo>
                  <a:lnTo>
                    <a:pt x="48" y="196"/>
                  </a:lnTo>
                  <a:lnTo>
                    <a:pt x="52" y="185"/>
                  </a:lnTo>
                  <a:lnTo>
                    <a:pt x="62" y="158"/>
                  </a:lnTo>
                  <a:lnTo>
                    <a:pt x="66" y="148"/>
                  </a:lnTo>
                  <a:lnTo>
                    <a:pt x="71" y="135"/>
                  </a:lnTo>
                  <a:lnTo>
                    <a:pt x="76" y="122"/>
                  </a:lnTo>
                  <a:lnTo>
                    <a:pt x="79" y="115"/>
                  </a:lnTo>
                  <a:lnTo>
                    <a:pt x="81" y="104"/>
                  </a:lnTo>
                  <a:lnTo>
                    <a:pt x="79" y="93"/>
                  </a:lnTo>
                  <a:lnTo>
                    <a:pt x="72" y="84"/>
                  </a:lnTo>
                  <a:lnTo>
                    <a:pt x="62" y="78"/>
                  </a:lnTo>
                  <a:lnTo>
                    <a:pt x="49" y="75"/>
                  </a:lnTo>
                  <a:lnTo>
                    <a:pt x="37" y="77"/>
                  </a:lnTo>
                  <a:lnTo>
                    <a:pt x="27" y="82"/>
                  </a:lnTo>
                  <a:lnTo>
                    <a:pt x="19" y="90"/>
                  </a:lnTo>
                  <a:lnTo>
                    <a:pt x="12" y="99"/>
                  </a:lnTo>
                  <a:lnTo>
                    <a:pt x="7" y="108"/>
                  </a:lnTo>
                  <a:lnTo>
                    <a:pt x="3" y="116"/>
                  </a:lnTo>
                  <a:lnTo>
                    <a:pt x="1" y="123"/>
                  </a:lnTo>
                  <a:lnTo>
                    <a:pt x="0" y="127"/>
                  </a:lnTo>
                  <a:lnTo>
                    <a:pt x="3" y="131"/>
                  </a:lnTo>
                  <a:lnTo>
                    <a:pt x="6" y="131"/>
                  </a:lnTo>
                  <a:lnTo>
                    <a:pt x="10" y="130"/>
                  </a:lnTo>
                  <a:lnTo>
                    <a:pt x="12" y="126"/>
                  </a:lnTo>
                  <a:lnTo>
                    <a:pt x="19" y="107"/>
                  </a:lnTo>
                  <a:lnTo>
                    <a:pt x="28" y="94"/>
                  </a:lnTo>
                  <a:lnTo>
                    <a:pt x="38" y="87"/>
                  </a:lnTo>
                  <a:lnTo>
                    <a:pt x="48" y="85"/>
                  </a:lnTo>
                  <a:lnTo>
                    <a:pt x="54" y="87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1" y="117"/>
                  </a:lnTo>
                  <a:lnTo>
                    <a:pt x="46" y="130"/>
                  </a:lnTo>
                  <a:lnTo>
                    <a:pt x="25" y="1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6"/>
            <p:cNvSpPr>
              <a:spLocks noChangeAspect="1"/>
            </p:cNvSpPr>
            <p:nvPr/>
          </p:nvSpPr>
          <p:spPr bwMode="auto">
            <a:xfrm>
              <a:off x="2602" y="390"/>
              <a:ext cx="19" cy="483"/>
            </a:xfrm>
            <a:custGeom>
              <a:avLst/>
              <a:gdLst>
                <a:gd name="T0" fmla="*/ 19 w 19"/>
                <a:gd name="T1" fmla="*/ 18 h 483"/>
                <a:gd name="T2" fmla="*/ 19 w 19"/>
                <a:gd name="T3" fmla="*/ 11 h 483"/>
                <a:gd name="T4" fmla="*/ 18 w 19"/>
                <a:gd name="T5" fmla="*/ 6 h 483"/>
                <a:gd name="T6" fmla="*/ 15 w 19"/>
                <a:gd name="T7" fmla="*/ 2 h 483"/>
                <a:gd name="T8" fmla="*/ 10 w 19"/>
                <a:gd name="T9" fmla="*/ 0 h 483"/>
                <a:gd name="T10" fmla="*/ 4 w 19"/>
                <a:gd name="T11" fmla="*/ 2 h 483"/>
                <a:gd name="T12" fmla="*/ 1 w 19"/>
                <a:gd name="T13" fmla="*/ 6 h 483"/>
                <a:gd name="T14" fmla="*/ 0 w 19"/>
                <a:gd name="T15" fmla="*/ 11 h 483"/>
                <a:gd name="T16" fmla="*/ 0 w 19"/>
                <a:gd name="T17" fmla="*/ 18 h 483"/>
                <a:gd name="T18" fmla="*/ 0 w 19"/>
                <a:gd name="T19" fmla="*/ 466 h 483"/>
                <a:gd name="T20" fmla="*/ 0 w 19"/>
                <a:gd name="T21" fmla="*/ 472 h 483"/>
                <a:gd name="T22" fmla="*/ 1 w 19"/>
                <a:gd name="T23" fmla="*/ 478 h 483"/>
                <a:gd name="T24" fmla="*/ 4 w 19"/>
                <a:gd name="T25" fmla="*/ 482 h 483"/>
                <a:gd name="T26" fmla="*/ 10 w 19"/>
                <a:gd name="T27" fmla="*/ 483 h 483"/>
                <a:gd name="T28" fmla="*/ 15 w 19"/>
                <a:gd name="T29" fmla="*/ 482 h 483"/>
                <a:gd name="T30" fmla="*/ 18 w 19"/>
                <a:gd name="T31" fmla="*/ 478 h 483"/>
                <a:gd name="T32" fmla="*/ 19 w 19"/>
                <a:gd name="T33" fmla="*/ 472 h 483"/>
                <a:gd name="T34" fmla="*/ 19 w 19"/>
                <a:gd name="T35" fmla="*/ 466 h 483"/>
                <a:gd name="T36" fmla="*/ 19 w 19"/>
                <a:gd name="T37" fmla="*/ 1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83">
                  <a:moveTo>
                    <a:pt x="19" y="18"/>
                  </a:move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466"/>
                  </a:lnTo>
                  <a:lnTo>
                    <a:pt x="0" y="472"/>
                  </a:lnTo>
                  <a:lnTo>
                    <a:pt x="1" y="478"/>
                  </a:lnTo>
                  <a:lnTo>
                    <a:pt x="4" y="482"/>
                  </a:lnTo>
                  <a:lnTo>
                    <a:pt x="10" y="483"/>
                  </a:lnTo>
                  <a:lnTo>
                    <a:pt x="15" y="482"/>
                  </a:lnTo>
                  <a:lnTo>
                    <a:pt x="18" y="478"/>
                  </a:lnTo>
                  <a:lnTo>
                    <a:pt x="19" y="472"/>
                  </a:lnTo>
                  <a:lnTo>
                    <a:pt x="19" y="466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7"/>
            <p:cNvSpPr>
              <a:spLocks noChangeAspect="1"/>
            </p:cNvSpPr>
            <p:nvPr/>
          </p:nvSpPr>
          <p:spPr bwMode="auto">
            <a:xfrm>
              <a:off x="2736" y="390"/>
              <a:ext cx="19" cy="483"/>
            </a:xfrm>
            <a:custGeom>
              <a:avLst/>
              <a:gdLst>
                <a:gd name="T0" fmla="*/ 19 w 19"/>
                <a:gd name="T1" fmla="*/ 18 h 483"/>
                <a:gd name="T2" fmla="*/ 19 w 19"/>
                <a:gd name="T3" fmla="*/ 11 h 483"/>
                <a:gd name="T4" fmla="*/ 18 w 19"/>
                <a:gd name="T5" fmla="*/ 6 h 483"/>
                <a:gd name="T6" fmla="*/ 15 w 19"/>
                <a:gd name="T7" fmla="*/ 2 h 483"/>
                <a:gd name="T8" fmla="*/ 10 w 19"/>
                <a:gd name="T9" fmla="*/ 0 h 483"/>
                <a:gd name="T10" fmla="*/ 4 w 19"/>
                <a:gd name="T11" fmla="*/ 2 h 483"/>
                <a:gd name="T12" fmla="*/ 1 w 19"/>
                <a:gd name="T13" fmla="*/ 6 h 483"/>
                <a:gd name="T14" fmla="*/ 0 w 19"/>
                <a:gd name="T15" fmla="*/ 11 h 483"/>
                <a:gd name="T16" fmla="*/ 0 w 19"/>
                <a:gd name="T17" fmla="*/ 18 h 483"/>
                <a:gd name="T18" fmla="*/ 0 w 19"/>
                <a:gd name="T19" fmla="*/ 466 h 483"/>
                <a:gd name="T20" fmla="*/ 0 w 19"/>
                <a:gd name="T21" fmla="*/ 472 h 483"/>
                <a:gd name="T22" fmla="*/ 1 w 19"/>
                <a:gd name="T23" fmla="*/ 478 h 483"/>
                <a:gd name="T24" fmla="*/ 4 w 19"/>
                <a:gd name="T25" fmla="*/ 482 h 483"/>
                <a:gd name="T26" fmla="*/ 10 w 19"/>
                <a:gd name="T27" fmla="*/ 483 h 483"/>
                <a:gd name="T28" fmla="*/ 15 w 19"/>
                <a:gd name="T29" fmla="*/ 482 h 483"/>
                <a:gd name="T30" fmla="*/ 18 w 19"/>
                <a:gd name="T31" fmla="*/ 478 h 483"/>
                <a:gd name="T32" fmla="*/ 19 w 19"/>
                <a:gd name="T33" fmla="*/ 472 h 483"/>
                <a:gd name="T34" fmla="*/ 19 w 19"/>
                <a:gd name="T35" fmla="*/ 466 h 483"/>
                <a:gd name="T36" fmla="*/ 19 w 19"/>
                <a:gd name="T37" fmla="*/ 1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83">
                  <a:moveTo>
                    <a:pt x="19" y="18"/>
                  </a:move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466"/>
                  </a:lnTo>
                  <a:lnTo>
                    <a:pt x="0" y="472"/>
                  </a:lnTo>
                  <a:lnTo>
                    <a:pt x="1" y="478"/>
                  </a:lnTo>
                  <a:lnTo>
                    <a:pt x="4" y="482"/>
                  </a:lnTo>
                  <a:lnTo>
                    <a:pt x="10" y="483"/>
                  </a:lnTo>
                  <a:lnTo>
                    <a:pt x="15" y="482"/>
                  </a:lnTo>
                  <a:lnTo>
                    <a:pt x="18" y="478"/>
                  </a:lnTo>
                  <a:lnTo>
                    <a:pt x="19" y="472"/>
                  </a:lnTo>
                  <a:lnTo>
                    <a:pt x="19" y="466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8"/>
            <p:cNvSpPr>
              <a:spLocks noChangeAspect="1"/>
            </p:cNvSpPr>
            <p:nvPr/>
          </p:nvSpPr>
          <p:spPr bwMode="auto">
            <a:xfrm>
              <a:off x="2837" y="412"/>
              <a:ext cx="341" cy="351"/>
            </a:xfrm>
            <a:custGeom>
              <a:avLst/>
              <a:gdLst>
                <a:gd name="T0" fmla="*/ 340 w 341"/>
                <a:gd name="T1" fmla="*/ 2 h 351"/>
                <a:gd name="T2" fmla="*/ 334 w 341"/>
                <a:gd name="T3" fmla="*/ 1 h 351"/>
                <a:gd name="T4" fmla="*/ 295 w 341"/>
                <a:gd name="T5" fmla="*/ 43 h 351"/>
                <a:gd name="T6" fmla="*/ 274 w 341"/>
                <a:gd name="T7" fmla="*/ 19 h 351"/>
                <a:gd name="T8" fmla="*/ 215 w 341"/>
                <a:gd name="T9" fmla="*/ 0 h 351"/>
                <a:gd name="T10" fmla="*/ 136 w 341"/>
                <a:gd name="T11" fmla="*/ 19 h 351"/>
                <a:gd name="T12" fmla="*/ 67 w 341"/>
                <a:gd name="T13" fmla="*/ 68 h 351"/>
                <a:gd name="T14" fmla="*/ 18 w 341"/>
                <a:gd name="T15" fmla="*/ 137 h 351"/>
                <a:gd name="T16" fmla="*/ 0 w 341"/>
                <a:gd name="T17" fmla="*/ 219 h 351"/>
                <a:gd name="T18" fmla="*/ 9 w 341"/>
                <a:gd name="T19" fmla="*/ 273 h 351"/>
                <a:gd name="T20" fmla="*/ 37 w 341"/>
                <a:gd name="T21" fmla="*/ 315 h 351"/>
                <a:gd name="T22" fmla="*/ 79 w 341"/>
                <a:gd name="T23" fmla="*/ 342 h 351"/>
                <a:gd name="T24" fmla="*/ 130 w 341"/>
                <a:gd name="T25" fmla="*/ 351 h 351"/>
                <a:gd name="T26" fmla="*/ 188 w 341"/>
                <a:gd name="T27" fmla="*/ 339 h 351"/>
                <a:gd name="T28" fmla="*/ 234 w 341"/>
                <a:gd name="T29" fmla="*/ 310 h 351"/>
                <a:gd name="T30" fmla="*/ 277 w 341"/>
                <a:gd name="T31" fmla="*/ 253 h 351"/>
                <a:gd name="T32" fmla="*/ 287 w 341"/>
                <a:gd name="T33" fmla="*/ 225 h 351"/>
                <a:gd name="T34" fmla="*/ 281 w 341"/>
                <a:gd name="T35" fmla="*/ 220 h 351"/>
                <a:gd name="T36" fmla="*/ 275 w 341"/>
                <a:gd name="T37" fmla="*/ 225 h 351"/>
                <a:gd name="T38" fmla="*/ 261 w 341"/>
                <a:gd name="T39" fmla="*/ 258 h 351"/>
                <a:gd name="T40" fmla="*/ 226 w 341"/>
                <a:gd name="T41" fmla="*/ 301 h 351"/>
                <a:gd name="T42" fmla="*/ 138 w 341"/>
                <a:gd name="T43" fmla="*/ 336 h 351"/>
                <a:gd name="T44" fmla="*/ 105 w 341"/>
                <a:gd name="T45" fmla="*/ 331 h 351"/>
                <a:gd name="T46" fmla="*/ 74 w 341"/>
                <a:gd name="T47" fmla="*/ 314 h 351"/>
                <a:gd name="T48" fmla="*/ 52 w 341"/>
                <a:gd name="T49" fmla="*/ 283 h 351"/>
                <a:gd name="T50" fmla="*/ 43 w 341"/>
                <a:gd name="T51" fmla="*/ 236 h 351"/>
                <a:gd name="T52" fmla="*/ 54 w 341"/>
                <a:gd name="T53" fmla="*/ 166 h 351"/>
                <a:gd name="T54" fmla="*/ 102 w 341"/>
                <a:gd name="T55" fmla="*/ 74 h 351"/>
                <a:gd name="T56" fmla="*/ 155 w 341"/>
                <a:gd name="T57" fmla="*/ 32 h 351"/>
                <a:gd name="T58" fmla="*/ 219 w 341"/>
                <a:gd name="T59" fmla="*/ 15 h 351"/>
                <a:gd name="T60" fmla="*/ 276 w 341"/>
                <a:gd name="T61" fmla="*/ 41 h 351"/>
                <a:gd name="T62" fmla="*/ 296 w 341"/>
                <a:gd name="T63" fmla="*/ 108 h 351"/>
                <a:gd name="T64" fmla="*/ 296 w 341"/>
                <a:gd name="T65" fmla="*/ 126 h 351"/>
                <a:gd name="T66" fmla="*/ 295 w 341"/>
                <a:gd name="T67" fmla="*/ 133 h 351"/>
                <a:gd name="T68" fmla="*/ 302 w 341"/>
                <a:gd name="T69" fmla="*/ 138 h 351"/>
                <a:gd name="T70" fmla="*/ 308 w 341"/>
                <a:gd name="T71" fmla="*/ 136 h 351"/>
                <a:gd name="T72" fmla="*/ 311 w 341"/>
                <a:gd name="T73" fmla="*/ 12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1" h="351">
                  <a:moveTo>
                    <a:pt x="341" y="5"/>
                  </a:moveTo>
                  <a:lnTo>
                    <a:pt x="340" y="2"/>
                  </a:lnTo>
                  <a:lnTo>
                    <a:pt x="336" y="0"/>
                  </a:lnTo>
                  <a:lnTo>
                    <a:pt x="334" y="1"/>
                  </a:lnTo>
                  <a:lnTo>
                    <a:pt x="329" y="6"/>
                  </a:lnTo>
                  <a:lnTo>
                    <a:pt x="295" y="43"/>
                  </a:lnTo>
                  <a:lnTo>
                    <a:pt x="288" y="34"/>
                  </a:lnTo>
                  <a:lnTo>
                    <a:pt x="274" y="19"/>
                  </a:lnTo>
                  <a:lnTo>
                    <a:pt x="250" y="6"/>
                  </a:lnTo>
                  <a:lnTo>
                    <a:pt x="215" y="0"/>
                  </a:lnTo>
                  <a:lnTo>
                    <a:pt x="175" y="5"/>
                  </a:lnTo>
                  <a:lnTo>
                    <a:pt x="136" y="19"/>
                  </a:lnTo>
                  <a:lnTo>
                    <a:pt x="100" y="40"/>
                  </a:lnTo>
                  <a:lnTo>
                    <a:pt x="67" y="68"/>
                  </a:lnTo>
                  <a:lnTo>
                    <a:pt x="39" y="101"/>
                  </a:lnTo>
                  <a:lnTo>
                    <a:pt x="18" y="137"/>
                  </a:lnTo>
                  <a:lnTo>
                    <a:pt x="4" y="177"/>
                  </a:lnTo>
                  <a:lnTo>
                    <a:pt x="0" y="219"/>
                  </a:lnTo>
                  <a:lnTo>
                    <a:pt x="2" y="247"/>
                  </a:lnTo>
                  <a:lnTo>
                    <a:pt x="9" y="273"/>
                  </a:lnTo>
                  <a:lnTo>
                    <a:pt x="21" y="296"/>
                  </a:lnTo>
                  <a:lnTo>
                    <a:pt x="37" y="315"/>
                  </a:lnTo>
                  <a:lnTo>
                    <a:pt x="56" y="330"/>
                  </a:lnTo>
                  <a:lnTo>
                    <a:pt x="79" y="342"/>
                  </a:lnTo>
                  <a:lnTo>
                    <a:pt x="103" y="349"/>
                  </a:lnTo>
                  <a:lnTo>
                    <a:pt x="130" y="351"/>
                  </a:lnTo>
                  <a:lnTo>
                    <a:pt x="160" y="348"/>
                  </a:lnTo>
                  <a:lnTo>
                    <a:pt x="188" y="339"/>
                  </a:lnTo>
                  <a:lnTo>
                    <a:pt x="213" y="325"/>
                  </a:lnTo>
                  <a:lnTo>
                    <a:pt x="234" y="310"/>
                  </a:lnTo>
                  <a:lnTo>
                    <a:pt x="261" y="280"/>
                  </a:lnTo>
                  <a:lnTo>
                    <a:pt x="277" y="253"/>
                  </a:lnTo>
                  <a:lnTo>
                    <a:pt x="285" y="233"/>
                  </a:lnTo>
                  <a:lnTo>
                    <a:pt x="287" y="225"/>
                  </a:lnTo>
                  <a:lnTo>
                    <a:pt x="284" y="220"/>
                  </a:lnTo>
                  <a:lnTo>
                    <a:pt x="281" y="220"/>
                  </a:lnTo>
                  <a:lnTo>
                    <a:pt x="277" y="221"/>
                  </a:lnTo>
                  <a:lnTo>
                    <a:pt x="275" y="225"/>
                  </a:lnTo>
                  <a:lnTo>
                    <a:pt x="270" y="239"/>
                  </a:lnTo>
                  <a:lnTo>
                    <a:pt x="261" y="258"/>
                  </a:lnTo>
                  <a:lnTo>
                    <a:pt x="247" y="279"/>
                  </a:lnTo>
                  <a:lnTo>
                    <a:pt x="226" y="301"/>
                  </a:lnTo>
                  <a:lnTo>
                    <a:pt x="179" y="329"/>
                  </a:lnTo>
                  <a:lnTo>
                    <a:pt x="138" y="336"/>
                  </a:lnTo>
                  <a:lnTo>
                    <a:pt x="121" y="335"/>
                  </a:lnTo>
                  <a:lnTo>
                    <a:pt x="105" y="331"/>
                  </a:lnTo>
                  <a:lnTo>
                    <a:pt x="89" y="324"/>
                  </a:lnTo>
                  <a:lnTo>
                    <a:pt x="74" y="314"/>
                  </a:lnTo>
                  <a:lnTo>
                    <a:pt x="62" y="301"/>
                  </a:lnTo>
                  <a:lnTo>
                    <a:pt x="52" y="283"/>
                  </a:lnTo>
                  <a:lnTo>
                    <a:pt x="46" y="262"/>
                  </a:lnTo>
                  <a:lnTo>
                    <a:pt x="43" y="236"/>
                  </a:lnTo>
                  <a:lnTo>
                    <a:pt x="46" y="207"/>
                  </a:lnTo>
                  <a:lnTo>
                    <a:pt x="54" y="166"/>
                  </a:lnTo>
                  <a:lnTo>
                    <a:pt x="72" y="119"/>
                  </a:lnTo>
                  <a:lnTo>
                    <a:pt x="102" y="74"/>
                  </a:lnTo>
                  <a:lnTo>
                    <a:pt x="126" y="50"/>
                  </a:lnTo>
                  <a:lnTo>
                    <a:pt x="155" y="32"/>
                  </a:lnTo>
                  <a:lnTo>
                    <a:pt x="187" y="20"/>
                  </a:lnTo>
                  <a:lnTo>
                    <a:pt x="219" y="15"/>
                  </a:lnTo>
                  <a:lnTo>
                    <a:pt x="252" y="22"/>
                  </a:lnTo>
                  <a:lnTo>
                    <a:pt x="276" y="41"/>
                  </a:lnTo>
                  <a:lnTo>
                    <a:pt x="291" y="70"/>
                  </a:lnTo>
                  <a:lnTo>
                    <a:pt x="296" y="108"/>
                  </a:lnTo>
                  <a:lnTo>
                    <a:pt x="296" y="120"/>
                  </a:lnTo>
                  <a:lnTo>
                    <a:pt x="296" y="126"/>
                  </a:lnTo>
                  <a:lnTo>
                    <a:pt x="295" y="130"/>
                  </a:lnTo>
                  <a:lnTo>
                    <a:pt x="295" y="133"/>
                  </a:lnTo>
                  <a:lnTo>
                    <a:pt x="298" y="137"/>
                  </a:lnTo>
                  <a:lnTo>
                    <a:pt x="302" y="138"/>
                  </a:lnTo>
                  <a:lnTo>
                    <a:pt x="306" y="137"/>
                  </a:lnTo>
                  <a:lnTo>
                    <a:pt x="308" y="136"/>
                  </a:lnTo>
                  <a:lnTo>
                    <a:pt x="310" y="133"/>
                  </a:lnTo>
                  <a:lnTo>
                    <a:pt x="311" y="128"/>
                  </a:lnTo>
                  <a:lnTo>
                    <a:pt x="34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9"/>
            <p:cNvSpPr>
              <a:spLocks noChangeAspect="1" noEditPoints="1"/>
            </p:cNvSpPr>
            <p:nvPr/>
          </p:nvSpPr>
          <p:spPr bwMode="auto">
            <a:xfrm>
              <a:off x="3173" y="601"/>
              <a:ext cx="102" cy="228"/>
            </a:xfrm>
            <a:custGeom>
              <a:avLst/>
              <a:gdLst>
                <a:gd name="T0" fmla="*/ 92 w 102"/>
                <a:gd name="T1" fmla="*/ 9 h 228"/>
                <a:gd name="T2" fmla="*/ 85 w 102"/>
                <a:gd name="T3" fmla="*/ 1 h 228"/>
                <a:gd name="T4" fmla="*/ 73 w 102"/>
                <a:gd name="T5" fmla="*/ 2 h 228"/>
                <a:gd name="T6" fmla="*/ 62 w 102"/>
                <a:gd name="T7" fmla="*/ 12 h 228"/>
                <a:gd name="T8" fmla="*/ 64 w 102"/>
                <a:gd name="T9" fmla="*/ 27 h 228"/>
                <a:gd name="T10" fmla="*/ 81 w 102"/>
                <a:gd name="T11" fmla="*/ 30 h 228"/>
                <a:gd name="T12" fmla="*/ 91 w 102"/>
                <a:gd name="T13" fmla="*/ 20 h 228"/>
                <a:gd name="T14" fmla="*/ 24 w 102"/>
                <a:gd name="T15" fmla="*/ 185 h 228"/>
                <a:gd name="T16" fmla="*/ 21 w 102"/>
                <a:gd name="T17" fmla="*/ 199 h 228"/>
                <a:gd name="T18" fmla="*/ 30 w 102"/>
                <a:gd name="T19" fmla="*/ 219 h 228"/>
                <a:gd name="T20" fmla="*/ 53 w 102"/>
                <a:gd name="T21" fmla="*/ 228 h 228"/>
                <a:gd name="T22" fmla="*/ 75 w 102"/>
                <a:gd name="T23" fmla="*/ 220 h 228"/>
                <a:gd name="T24" fmla="*/ 90 w 102"/>
                <a:gd name="T25" fmla="*/ 204 h 228"/>
                <a:gd name="T26" fmla="*/ 99 w 102"/>
                <a:gd name="T27" fmla="*/ 186 h 228"/>
                <a:gd name="T28" fmla="*/ 102 w 102"/>
                <a:gd name="T29" fmla="*/ 176 h 228"/>
                <a:gd name="T30" fmla="*/ 96 w 102"/>
                <a:gd name="T31" fmla="*/ 171 h 228"/>
                <a:gd name="T32" fmla="*/ 90 w 102"/>
                <a:gd name="T33" fmla="*/ 177 h 228"/>
                <a:gd name="T34" fmla="*/ 74 w 102"/>
                <a:gd name="T35" fmla="*/ 208 h 228"/>
                <a:gd name="T36" fmla="*/ 54 w 102"/>
                <a:gd name="T37" fmla="*/ 218 h 228"/>
                <a:gd name="T38" fmla="*/ 46 w 102"/>
                <a:gd name="T39" fmla="*/ 206 h 228"/>
                <a:gd name="T40" fmla="*/ 51 w 102"/>
                <a:gd name="T41" fmla="*/ 185 h 228"/>
                <a:gd name="T42" fmla="*/ 66 w 102"/>
                <a:gd name="T43" fmla="*/ 148 h 228"/>
                <a:gd name="T44" fmla="*/ 76 w 102"/>
                <a:gd name="T45" fmla="*/ 122 h 228"/>
                <a:gd name="T46" fmla="*/ 80 w 102"/>
                <a:gd name="T47" fmla="*/ 104 h 228"/>
                <a:gd name="T48" fmla="*/ 71 w 102"/>
                <a:gd name="T49" fmla="*/ 84 h 228"/>
                <a:gd name="T50" fmla="*/ 48 w 102"/>
                <a:gd name="T51" fmla="*/ 75 h 228"/>
                <a:gd name="T52" fmla="*/ 27 w 102"/>
                <a:gd name="T53" fmla="*/ 82 h 228"/>
                <a:gd name="T54" fmla="*/ 12 w 102"/>
                <a:gd name="T55" fmla="*/ 99 h 228"/>
                <a:gd name="T56" fmla="*/ 3 w 102"/>
                <a:gd name="T57" fmla="*/ 116 h 228"/>
                <a:gd name="T58" fmla="*/ 0 w 102"/>
                <a:gd name="T59" fmla="*/ 127 h 228"/>
                <a:gd name="T60" fmla="*/ 5 w 102"/>
                <a:gd name="T61" fmla="*/ 131 h 228"/>
                <a:gd name="T62" fmla="*/ 11 w 102"/>
                <a:gd name="T63" fmla="*/ 126 h 228"/>
                <a:gd name="T64" fmla="*/ 28 w 102"/>
                <a:gd name="T65" fmla="*/ 94 h 228"/>
                <a:gd name="T66" fmla="*/ 47 w 102"/>
                <a:gd name="T67" fmla="*/ 85 h 228"/>
                <a:gd name="T68" fmla="*/ 56 w 102"/>
                <a:gd name="T69" fmla="*/ 96 h 228"/>
                <a:gd name="T70" fmla="*/ 54 w 102"/>
                <a:gd name="T71" fmla="*/ 108 h 228"/>
                <a:gd name="T72" fmla="*/ 45 w 102"/>
                <a:gd name="T7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228">
                  <a:moveTo>
                    <a:pt x="93" y="13"/>
                  </a:moveTo>
                  <a:lnTo>
                    <a:pt x="92" y="9"/>
                  </a:lnTo>
                  <a:lnTo>
                    <a:pt x="90" y="5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3" y="2"/>
                  </a:lnTo>
                  <a:lnTo>
                    <a:pt x="67" y="6"/>
                  </a:lnTo>
                  <a:lnTo>
                    <a:pt x="62" y="12"/>
                  </a:lnTo>
                  <a:lnTo>
                    <a:pt x="61" y="19"/>
                  </a:lnTo>
                  <a:lnTo>
                    <a:pt x="64" y="27"/>
                  </a:lnTo>
                  <a:lnTo>
                    <a:pt x="74" y="32"/>
                  </a:lnTo>
                  <a:lnTo>
                    <a:pt x="81" y="30"/>
                  </a:lnTo>
                  <a:lnTo>
                    <a:pt x="87" y="26"/>
                  </a:lnTo>
                  <a:lnTo>
                    <a:pt x="91" y="20"/>
                  </a:lnTo>
                  <a:lnTo>
                    <a:pt x="93" y="13"/>
                  </a:lnTo>
                  <a:close/>
                  <a:moveTo>
                    <a:pt x="24" y="185"/>
                  </a:moveTo>
                  <a:lnTo>
                    <a:pt x="22" y="191"/>
                  </a:lnTo>
                  <a:lnTo>
                    <a:pt x="21" y="199"/>
                  </a:lnTo>
                  <a:lnTo>
                    <a:pt x="24" y="210"/>
                  </a:lnTo>
                  <a:lnTo>
                    <a:pt x="30" y="219"/>
                  </a:lnTo>
                  <a:lnTo>
                    <a:pt x="40" y="225"/>
                  </a:lnTo>
                  <a:lnTo>
                    <a:pt x="53" y="228"/>
                  </a:lnTo>
                  <a:lnTo>
                    <a:pt x="65" y="226"/>
                  </a:lnTo>
                  <a:lnTo>
                    <a:pt x="75" y="220"/>
                  </a:lnTo>
                  <a:lnTo>
                    <a:pt x="83" y="213"/>
                  </a:lnTo>
                  <a:lnTo>
                    <a:pt x="90" y="204"/>
                  </a:lnTo>
                  <a:lnTo>
                    <a:pt x="95" y="195"/>
                  </a:lnTo>
                  <a:lnTo>
                    <a:pt x="99" y="186"/>
                  </a:lnTo>
                  <a:lnTo>
                    <a:pt x="101" y="180"/>
                  </a:lnTo>
                  <a:lnTo>
                    <a:pt x="102" y="176"/>
                  </a:lnTo>
                  <a:lnTo>
                    <a:pt x="100" y="172"/>
                  </a:lnTo>
                  <a:lnTo>
                    <a:pt x="96" y="171"/>
                  </a:lnTo>
                  <a:lnTo>
                    <a:pt x="92" y="173"/>
                  </a:lnTo>
                  <a:lnTo>
                    <a:pt x="90" y="177"/>
                  </a:lnTo>
                  <a:lnTo>
                    <a:pt x="83" y="195"/>
                  </a:lnTo>
                  <a:lnTo>
                    <a:pt x="74" y="208"/>
                  </a:lnTo>
                  <a:lnTo>
                    <a:pt x="64" y="216"/>
                  </a:lnTo>
                  <a:lnTo>
                    <a:pt x="54" y="218"/>
                  </a:lnTo>
                  <a:lnTo>
                    <a:pt x="47" y="215"/>
                  </a:lnTo>
                  <a:lnTo>
                    <a:pt x="46" y="206"/>
                  </a:lnTo>
                  <a:lnTo>
                    <a:pt x="47" y="196"/>
                  </a:lnTo>
                  <a:lnTo>
                    <a:pt x="51" y="185"/>
                  </a:lnTo>
                  <a:lnTo>
                    <a:pt x="62" y="158"/>
                  </a:lnTo>
                  <a:lnTo>
                    <a:pt x="66" y="148"/>
                  </a:lnTo>
                  <a:lnTo>
                    <a:pt x="71" y="135"/>
                  </a:lnTo>
                  <a:lnTo>
                    <a:pt x="76" y="122"/>
                  </a:lnTo>
                  <a:lnTo>
                    <a:pt x="78" y="115"/>
                  </a:lnTo>
                  <a:lnTo>
                    <a:pt x="80" y="104"/>
                  </a:lnTo>
                  <a:lnTo>
                    <a:pt x="78" y="93"/>
                  </a:lnTo>
                  <a:lnTo>
                    <a:pt x="71" y="84"/>
                  </a:lnTo>
                  <a:lnTo>
                    <a:pt x="61" y="78"/>
                  </a:lnTo>
                  <a:lnTo>
                    <a:pt x="48" y="75"/>
                  </a:lnTo>
                  <a:lnTo>
                    <a:pt x="37" y="77"/>
                  </a:lnTo>
                  <a:lnTo>
                    <a:pt x="27" y="82"/>
                  </a:lnTo>
                  <a:lnTo>
                    <a:pt x="18" y="90"/>
                  </a:lnTo>
                  <a:lnTo>
                    <a:pt x="12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5" y="131"/>
                  </a:lnTo>
                  <a:lnTo>
                    <a:pt x="10" y="130"/>
                  </a:lnTo>
                  <a:lnTo>
                    <a:pt x="11" y="126"/>
                  </a:lnTo>
                  <a:lnTo>
                    <a:pt x="19" y="107"/>
                  </a:lnTo>
                  <a:lnTo>
                    <a:pt x="28" y="94"/>
                  </a:lnTo>
                  <a:lnTo>
                    <a:pt x="38" y="87"/>
                  </a:lnTo>
                  <a:lnTo>
                    <a:pt x="47" y="85"/>
                  </a:lnTo>
                  <a:lnTo>
                    <a:pt x="54" y="87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0" y="117"/>
                  </a:lnTo>
                  <a:lnTo>
                    <a:pt x="45" y="130"/>
                  </a:lnTo>
                  <a:lnTo>
                    <a:pt x="24" y="1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0"/>
            <p:cNvSpPr>
              <a:spLocks noChangeAspect="1"/>
            </p:cNvSpPr>
            <p:nvPr/>
          </p:nvSpPr>
          <p:spPr bwMode="auto">
            <a:xfrm>
              <a:off x="3375" y="390"/>
              <a:ext cx="19" cy="483"/>
            </a:xfrm>
            <a:custGeom>
              <a:avLst/>
              <a:gdLst>
                <a:gd name="T0" fmla="*/ 19 w 19"/>
                <a:gd name="T1" fmla="*/ 18 h 483"/>
                <a:gd name="T2" fmla="*/ 19 w 19"/>
                <a:gd name="T3" fmla="*/ 11 h 483"/>
                <a:gd name="T4" fmla="*/ 18 w 19"/>
                <a:gd name="T5" fmla="*/ 6 h 483"/>
                <a:gd name="T6" fmla="*/ 15 w 19"/>
                <a:gd name="T7" fmla="*/ 2 h 483"/>
                <a:gd name="T8" fmla="*/ 10 w 19"/>
                <a:gd name="T9" fmla="*/ 0 h 483"/>
                <a:gd name="T10" fmla="*/ 4 w 19"/>
                <a:gd name="T11" fmla="*/ 2 h 483"/>
                <a:gd name="T12" fmla="*/ 1 w 19"/>
                <a:gd name="T13" fmla="*/ 6 h 483"/>
                <a:gd name="T14" fmla="*/ 0 w 19"/>
                <a:gd name="T15" fmla="*/ 11 h 483"/>
                <a:gd name="T16" fmla="*/ 0 w 19"/>
                <a:gd name="T17" fmla="*/ 18 h 483"/>
                <a:gd name="T18" fmla="*/ 0 w 19"/>
                <a:gd name="T19" fmla="*/ 466 h 483"/>
                <a:gd name="T20" fmla="*/ 0 w 19"/>
                <a:gd name="T21" fmla="*/ 472 h 483"/>
                <a:gd name="T22" fmla="*/ 1 w 19"/>
                <a:gd name="T23" fmla="*/ 478 h 483"/>
                <a:gd name="T24" fmla="*/ 4 w 19"/>
                <a:gd name="T25" fmla="*/ 482 h 483"/>
                <a:gd name="T26" fmla="*/ 10 w 19"/>
                <a:gd name="T27" fmla="*/ 483 h 483"/>
                <a:gd name="T28" fmla="*/ 15 w 19"/>
                <a:gd name="T29" fmla="*/ 482 h 483"/>
                <a:gd name="T30" fmla="*/ 18 w 19"/>
                <a:gd name="T31" fmla="*/ 478 h 483"/>
                <a:gd name="T32" fmla="*/ 19 w 19"/>
                <a:gd name="T33" fmla="*/ 472 h 483"/>
                <a:gd name="T34" fmla="*/ 19 w 19"/>
                <a:gd name="T35" fmla="*/ 466 h 483"/>
                <a:gd name="T36" fmla="*/ 19 w 19"/>
                <a:gd name="T37" fmla="*/ 1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83">
                  <a:moveTo>
                    <a:pt x="19" y="18"/>
                  </a:move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466"/>
                  </a:lnTo>
                  <a:lnTo>
                    <a:pt x="0" y="472"/>
                  </a:lnTo>
                  <a:lnTo>
                    <a:pt x="1" y="478"/>
                  </a:lnTo>
                  <a:lnTo>
                    <a:pt x="4" y="482"/>
                  </a:lnTo>
                  <a:lnTo>
                    <a:pt x="10" y="483"/>
                  </a:lnTo>
                  <a:lnTo>
                    <a:pt x="15" y="482"/>
                  </a:lnTo>
                  <a:lnTo>
                    <a:pt x="18" y="478"/>
                  </a:lnTo>
                  <a:lnTo>
                    <a:pt x="19" y="472"/>
                  </a:lnTo>
                  <a:lnTo>
                    <a:pt x="19" y="466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1"/>
            <p:cNvSpPr>
              <a:spLocks noChangeAspect="1"/>
            </p:cNvSpPr>
            <p:nvPr/>
          </p:nvSpPr>
          <p:spPr bwMode="auto">
            <a:xfrm>
              <a:off x="3598" y="622"/>
              <a:ext cx="295" cy="20"/>
            </a:xfrm>
            <a:custGeom>
              <a:avLst/>
              <a:gdLst>
                <a:gd name="T0" fmla="*/ 278 w 295"/>
                <a:gd name="T1" fmla="*/ 20 h 20"/>
                <a:gd name="T2" fmla="*/ 284 w 295"/>
                <a:gd name="T3" fmla="*/ 19 h 20"/>
                <a:gd name="T4" fmla="*/ 289 w 295"/>
                <a:gd name="T5" fmla="*/ 18 h 20"/>
                <a:gd name="T6" fmla="*/ 293 w 295"/>
                <a:gd name="T7" fmla="*/ 15 h 20"/>
                <a:gd name="T8" fmla="*/ 295 w 295"/>
                <a:gd name="T9" fmla="*/ 10 h 20"/>
                <a:gd name="T10" fmla="*/ 293 w 295"/>
                <a:gd name="T11" fmla="*/ 4 h 20"/>
                <a:gd name="T12" fmla="*/ 289 w 295"/>
                <a:gd name="T13" fmla="*/ 1 h 20"/>
                <a:gd name="T14" fmla="*/ 284 w 295"/>
                <a:gd name="T15" fmla="*/ 0 h 20"/>
                <a:gd name="T16" fmla="*/ 278 w 295"/>
                <a:gd name="T17" fmla="*/ 0 h 20"/>
                <a:gd name="T18" fmla="*/ 17 w 295"/>
                <a:gd name="T19" fmla="*/ 0 h 20"/>
                <a:gd name="T20" fmla="*/ 11 w 295"/>
                <a:gd name="T21" fmla="*/ 0 h 20"/>
                <a:gd name="T22" fmla="*/ 5 w 295"/>
                <a:gd name="T23" fmla="*/ 1 h 20"/>
                <a:gd name="T24" fmla="*/ 2 w 295"/>
                <a:gd name="T25" fmla="*/ 4 h 20"/>
                <a:gd name="T26" fmla="*/ 0 w 295"/>
                <a:gd name="T27" fmla="*/ 10 h 20"/>
                <a:gd name="T28" fmla="*/ 2 w 295"/>
                <a:gd name="T29" fmla="*/ 15 h 20"/>
                <a:gd name="T30" fmla="*/ 5 w 295"/>
                <a:gd name="T31" fmla="*/ 18 h 20"/>
                <a:gd name="T32" fmla="*/ 11 w 295"/>
                <a:gd name="T33" fmla="*/ 19 h 20"/>
                <a:gd name="T34" fmla="*/ 17 w 295"/>
                <a:gd name="T35" fmla="*/ 20 h 20"/>
                <a:gd name="T36" fmla="*/ 278 w 295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5" h="20">
                  <a:moveTo>
                    <a:pt x="278" y="20"/>
                  </a:moveTo>
                  <a:lnTo>
                    <a:pt x="284" y="19"/>
                  </a:lnTo>
                  <a:lnTo>
                    <a:pt x="289" y="18"/>
                  </a:lnTo>
                  <a:lnTo>
                    <a:pt x="293" y="15"/>
                  </a:lnTo>
                  <a:lnTo>
                    <a:pt x="295" y="10"/>
                  </a:lnTo>
                  <a:lnTo>
                    <a:pt x="293" y="4"/>
                  </a:lnTo>
                  <a:lnTo>
                    <a:pt x="289" y="1"/>
                  </a:lnTo>
                  <a:lnTo>
                    <a:pt x="284" y="0"/>
                  </a:lnTo>
                  <a:lnTo>
                    <a:pt x="278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5" y="18"/>
                  </a:lnTo>
                  <a:lnTo>
                    <a:pt x="11" y="19"/>
                  </a:lnTo>
                  <a:lnTo>
                    <a:pt x="17" y="20"/>
                  </a:lnTo>
                  <a:lnTo>
                    <a:pt x="27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2"/>
            <p:cNvSpPr>
              <a:spLocks noChangeAspect="1"/>
            </p:cNvSpPr>
            <p:nvPr/>
          </p:nvSpPr>
          <p:spPr bwMode="auto">
            <a:xfrm>
              <a:off x="4285" y="0"/>
              <a:ext cx="206" cy="152"/>
            </a:xfrm>
            <a:custGeom>
              <a:avLst/>
              <a:gdLst>
                <a:gd name="T0" fmla="*/ 23 w 206"/>
                <a:gd name="T1" fmla="*/ 136 h 152"/>
                <a:gd name="T2" fmla="*/ 26 w 206"/>
                <a:gd name="T3" fmla="*/ 150 h 152"/>
                <a:gd name="T4" fmla="*/ 42 w 206"/>
                <a:gd name="T5" fmla="*/ 150 h 152"/>
                <a:gd name="T6" fmla="*/ 50 w 206"/>
                <a:gd name="T7" fmla="*/ 136 h 152"/>
                <a:gd name="T8" fmla="*/ 56 w 206"/>
                <a:gd name="T9" fmla="*/ 109 h 152"/>
                <a:gd name="T10" fmla="*/ 66 w 206"/>
                <a:gd name="T11" fmla="*/ 71 h 152"/>
                <a:gd name="T12" fmla="*/ 71 w 206"/>
                <a:gd name="T13" fmla="*/ 56 h 152"/>
                <a:gd name="T14" fmla="*/ 80 w 206"/>
                <a:gd name="T15" fmla="*/ 40 h 152"/>
                <a:gd name="T16" fmla="*/ 99 w 206"/>
                <a:gd name="T17" fmla="*/ 20 h 152"/>
                <a:gd name="T18" fmla="*/ 131 w 206"/>
                <a:gd name="T19" fmla="*/ 9 h 152"/>
                <a:gd name="T20" fmla="*/ 148 w 206"/>
                <a:gd name="T21" fmla="*/ 19 h 152"/>
                <a:gd name="T22" fmla="*/ 150 w 206"/>
                <a:gd name="T23" fmla="*/ 33 h 152"/>
                <a:gd name="T24" fmla="*/ 143 w 206"/>
                <a:gd name="T25" fmla="*/ 71 h 152"/>
                <a:gd name="T26" fmla="*/ 131 w 206"/>
                <a:gd name="T27" fmla="*/ 105 h 152"/>
                <a:gd name="T28" fmla="*/ 126 w 206"/>
                <a:gd name="T29" fmla="*/ 123 h 152"/>
                <a:gd name="T30" fmla="*/ 135 w 206"/>
                <a:gd name="T31" fmla="*/ 145 h 152"/>
                <a:gd name="T32" fmla="*/ 158 w 206"/>
                <a:gd name="T33" fmla="*/ 152 h 152"/>
                <a:gd name="T34" fmla="*/ 179 w 206"/>
                <a:gd name="T35" fmla="*/ 145 h 152"/>
                <a:gd name="T36" fmla="*/ 194 w 206"/>
                <a:gd name="T37" fmla="*/ 128 h 152"/>
                <a:gd name="T38" fmla="*/ 203 w 206"/>
                <a:gd name="T39" fmla="*/ 111 h 152"/>
                <a:gd name="T40" fmla="*/ 206 w 206"/>
                <a:gd name="T41" fmla="*/ 101 h 152"/>
                <a:gd name="T42" fmla="*/ 201 w 206"/>
                <a:gd name="T43" fmla="*/ 96 h 152"/>
                <a:gd name="T44" fmla="*/ 194 w 206"/>
                <a:gd name="T45" fmla="*/ 102 h 152"/>
                <a:gd name="T46" fmla="*/ 179 w 206"/>
                <a:gd name="T47" fmla="*/ 133 h 152"/>
                <a:gd name="T48" fmla="*/ 158 w 206"/>
                <a:gd name="T49" fmla="*/ 143 h 152"/>
                <a:gd name="T50" fmla="*/ 150 w 206"/>
                <a:gd name="T51" fmla="*/ 131 h 152"/>
                <a:gd name="T52" fmla="*/ 152 w 206"/>
                <a:gd name="T53" fmla="*/ 120 h 152"/>
                <a:gd name="T54" fmla="*/ 158 w 206"/>
                <a:gd name="T55" fmla="*/ 104 h 152"/>
                <a:gd name="T56" fmla="*/ 168 w 206"/>
                <a:gd name="T57" fmla="*/ 74 h 152"/>
                <a:gd name="T58" fmla="*/ 176 w 206"/>
                <a:gd name="T59" fmla="*/ 39 h 152"/>
                <a:gd name="T60" fmla="*/ 171 w 206"/>
                <a:gd name="T61" fmla="*/ 19 h 152"/>
                <a:gd name="T62" fmla="*/ 161 w 206"/>
                <a:gd name="T63" fmla="*/ 7 h 152"/>
                <a:gd name="T64" fmla="*/ 146 w 206"/>
                <a:gd name="T65" fmla="*/ 1 h 152"/>
                <a:gd name="T66" fmla="*/ 132 w 206"/>
                <a:gd name="T67" fmla="*/ 0 h 152"/>
                <a:gd name="T68" fmla="*/ 97 w 206"/>
                <a:gd name="T69" fmla="*/ 10 h 152"/>
                <a:gd name="T70" fmla="*/ 75 w 206"/>
                <a:gd name="T71" fmla="*/ 31 h 152"/>
                <a:gd name="T72" fmla="*/ 61 w 206"/>
                <a:gd name="T73" fmla="*/ 6 h 152"/>
                <a:gd name="T74" fmla="*/ 39 w 206"/>
                <a:gd name="T75" fmla="*/ 0 h 152"/>
                <a:gd name="T76" fmla="*/ 22 w 206"/>
                <a:gd name="T77" fmla="*/ 6 h 152"/>
                <a:gd name="T78" fmla="*/ 12 w 206"/>
                <a:gd name="T79" fmla="*/ 18 h 152"/>
                <a:gd name="T80" fmla="*/ 3 w 206"/>
                <a:gd name="T81" fmla="*/ 39 h 152"/>
                <a:gd name="T82" fmla="*/ 0 w 206"/>
                <a:gd name="T83" fmla="*/ 52 h 152"/>
                <a:gd name="T84" fmla="*/ 6 w 206"/>
                <a:gd name="T85" fmla="*/ 56 h 152"/>
                <a:gd name="T86" fmla="*/ 10 w 206"/>
                <a:gd name="T87" fmla="*/ 55 h 152"/>
                <a:gd name="T88" fmla="*/ 13 w 206"/>
                <a:gd name="T89" fmla="*/ 46 h 152"/>
                <a:gd name="T90" fmla="*/ 23 w 206"/>
                <a:gd name="T91" fmla="*/ 20 h 152"/>
                <a:gd name="T92" fmla="*/ 38 w 206"/>
                <a:gd name="T93" fmla="*/ 9 h 152"/>
                <a:gd name="T94" fmla="*/ 47 w 206"/>
                <a:gd name="T95" fmla="*/ 14 h 152"/>
                <a:gd name="T96" fmla="*/ 49 w 206"/>
                <a:gd name="T97" fmla="*/ 26 h 152"/>
                <a:gd name="T98" fmla="*/ 44 w 206"/>
                <a:gd name="T99" fmla="*/ 54 h 152"/>
                <a:gd name="T100" fmla="*/ 36 w 206"/>
                <a:gd name="T101" fmla="*/ 8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152">
                  <a:moveTo>
                    <a:pt x="25" y="128"/>
                  </a:moveTo>
                  <a:lnTo>
                    <a:pt x="23" y="136"/>
                  </a:lnTo>
                  <a:lnTo>
                    <a:pt x="22" y="142"/>
                  </a:lnTo>
                  <a:lnTo>
                    <a:pt x="26" y="150"/>
                  </a:lnTo>
                  <a:lnTo>
                    <a:pt x="33" y="152"/>
                  </a:lnTo>
                  <a:lnTo>
                    <a:pt x="42" y="150"/>
                  </a:lnTo>
                  <a:lnTo>
                    <a:pt x="47" y="145"/>
                  </a:lnTo>
                  <a:lnTo>
                    <a:pt x="50" y="136"/>
                  </a:lnTo>
                  <a:lnTo>
                    <a:pt x="53" y="124"/>
                  </a:lnTo>
                  <a:lnTo>
                    <a:pt x="56" y="109"/>
                  </a:lnTo>
                  <a:lnTo>
                    <a:pt x="60" y="94"/>
                  </a:lnTo>
                  <a:lnTo>
                    <a:pt x="66" y="71"/>
                  </a:lnTo>
                  <a:lnTo>
                    <a:pt x="68" y="62"/>
                  </a:lnTo>
                  <a:lnTo>
                    <a:pt x="71" y="56"/>
                  </a:lnTo>
                  <a:lnTo>
                    <a:pt x="74" y="49"/>
                  </a:lnTo>
                  <a:lnTo>
                    <a:pt x="80" y="40"/>
                  </a:lnTo>
                  <a:lnTo>
                    <a:pt x="88" y="30"/>
                  </a:lnTo>
                  <a:lnTo>
                    <a:pt x="99" y="20"/>
                  </a:lnTo>
                  <a:lnTo>
                    <a:pt x="113" y="12"/>
                  </a:lnTo>
                  <a:lnTo>
                    <a:pt x="131" y="9"/>
                  </a:lnTo>
                  <a:lnTo>
                    <a:pt x="142" y="12"/>
                  </a:lnTo>
                  <a:lnTo>
                    <a:pt x="148" y="19"/>
                  </a:lnTo>
                  <a:lnTo>
                    <a:pt x="150" y="27"/>
                  </a:lnTo>
                  <a:lnTo>
                    <a:pt x="150" y="33"/>
                  </a:lnTo>
                  <a:lnTo>
                    <a:pt x="148" y="51"/>
                  </a:lnTo>
                  <a:lnTo>
                    <a:pt x="143" y="71"/>
                  </a:lnTo>
                  <a:lnTo>
                    <a:pt x="136" y="91"/>
                  </a:lnTo>
                  <a:lnTo>
                    <a:pt x="131" y="105"/>
                  </a:lnTo>
                  <a:lnTo>
                    <a:pt x="127" y="116"/>
                  </a:lnTo>
                  <a:lnTo>
                    <a:pt x="126" y="123"/>
                  </a:lnTo>
                  <a:lnTo>
                    <a:pt x="128" y="135"/>
                  </a:lnTo>
                  <a:lnTo>
                    <a:pt x="135" y="145"/>
                  </a:lnTo>
                  <a:lnTo>
                    <a:pt x="145" y="150"/>
                  </a:lnTo>
                  <a:lnTo>
                    <a:pt x="158" y="152"/>
                  </a:lnTo>
                  <a:lnTo>
                    <a:pt x="169" y="150"/>
                  </a:lnTo>
                  <a:lnTo>
                    <a:pt x="179" y="145"/>
                  </a:lnTo>
                  <a:lnTo>
                    <a:pt x="188" y="137"/>
                  </a:lnTo>
                  <a:lnTo>
                    <a:pt x="194" y="128"/>
                  </a:lnTo>
                  <a:lnTo>
                    <a:pt x="200" y="119"/>
                  </a:lnTo>
                  <a:lnTo>
                    <a:pt x="203" y="111"/>
                  </a:lnTo>
                  <a:lnTo>
                    <a:pt x="205" y="104"/>
                  </a:lnTo>
                  <a:lnTo>
                    <a:pt x="206" y="101"/>
                  </a:lnTo>
                  <a:lnTo>
                    <a:pt x="204" y="97"/>
                  </a:lnTo>
                  <a:lnTo>
                    <a:pt x="201" y="96"/>
                  </a:lnTo>
                  <a:lnTo>
                    <a:pt x="196" y="98"/>
                  </a:lnTo>
                  <a:lnTo>
                    <a:pt x="194" y="102"/>
                  </a:lnTo>
                  <a:lnTo>
                    <a:pt x="187" y="120"/>
                  </a:lnTo>
                  <a:lnTo>
                    <a:pt x="179" y="133"/>
                  </a:lnTo>
                  <a:lnTo>
                    <a:pt x="169" y="140"/>
                  </a:lnTo>
                  <a:lnTo>
                    <a:pt x="158" y="143"/>
                  </a:lnTo>
                  <a:lnTo>
                    <a:pt x="152" y="140"/>
                  </a:lnTo>
                  <a:lnTo>
                    <a:pt x="150" y="131"/>
                  </a:lnTo>
                  <a:lnTo>
                    <a:pt x="150" y="126"/>
                  </a:lnTo>
                  <a:lnTo>
                    <a:pt x="152" y="120"/>
                  </a:lnTo>
                  <a:lnTo>
                    <a:pt x="154" y="113"/>
                  </a:lnTo>
                  <a:lnTo>
                    <a:pt x="158" y="104"/>
                  </a:lnTo>
                  <a:lnTo>
                    <a:pt x="162" y="92"/>
                  </a:lnTo>
                  <a:lnTo>
                    <a:pt x="168" y="74"/>
                  </a:lnTo>
                  <a:lnTo>
                    <a:pt x="173" y="55"/>
                  </a:lnTo>
                  <a:lnTo>
                    <a:pt x="176" y="39"/>
                  </a:lnTo>
                  <a:lnTo>
                    <a:pt x="175" y="28"/>
                  </a:lnTo>
                  <a:lnTo>
                    <a:pt x="171" y="19"/>
                  </a:lnTo>
                  <a:lnTo>
                    <a:pt x="167" y="12"/>
                  </a:lnTo>
                  <a:lnTo>
                    <a:pt x="161" y="7"/>
                  </a:lnTo>
                  <a:lnTo>
                    <a:pt x="154" y="3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32" y="0"/>
                  </a:lnTo>
                  <a:lnTo>
                    <a:pt x="113" y="3"/>
                  </a:lnTo>
                  <a:lnTo>
                    <a:pt x="97" y="10"/>
                  </a:lnTo>
                  <a:lnTo>
                    <a:pt x="84" y="20"/>
                  </a:lnTo>
                  <a:lnTo>
                    <a:pt x="75" y="31"/>
                  </a:lnTo>
                  <a:lnTo>
                    <a:pt x="70" y="16"/>
                  </a:lnTo>
                  <a:lnTo>
                    <a:pt x="61" y="6"/>
                  </a:lnTo>
                  <a:lnTo>
                    <a:pt x="50" y="1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22" y="6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7" y="28"/>
                  </a:lnTo>
                  <a:lnTo>
                    <a:pt x="3" y="39"/>
                  </a:lnTo>
                  <a:lnTo>
                    <a:pt x="1" y="48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10" y="55"/>
                  </a:lnTo>
                  <a:lnTo>
                    <a:pt x="12" y="51"/>
                  </a:lnTo>
                  <a:lnTo>
                    <a:pt x="13" y="46"/>
                  </a:lnTo>
                  <a:lnTo>
                    <a:pt x="17" y="32"/>
                  </a:lnTo>
                  <a:lnTo>
                    <a:pt x="23" y="20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3" y="11"/>
                  </a:lnTo>
                  <a:lnTo>
                    <a:pt x="47" y="14"/>
                  </a:lnTo>
                  <a:lnTo>
                    <a:pt x="49" y="19"/>
                  </a:lnTo>
                  <a:lnTo>
                    <a:pt x="49" y="26"/>
                  </a:lnTo>
                  <a:lnTo>
                    <a:pt x="47" y="39"/>
                  </a:lnTo>
                  <a:lnTo>
                    <a:pt x="44" y="54"/>
                  </a:lnTo>
                  <a:lnTo>
                    <a:pt x="40" y="70"/>
                  </a:lnTo>
                  <a:lnTo>
                    <a:pt x="36" y="85"/>
                  </a:lnTo>
                  <a:lnTo>
                    <a:pt x="25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3"/>
            <p:cNvSpPr>
              <a:spLocks noChangeAspect="1"/>
            </p:cNvSpPr>
            <p:nvPr/>
          </p:nvSpPr>
          <p:spPr bwMode="auto">
            <a:xfrm>
              <a:off x="4067" y="294"/>
              <a:ext cx="641" cy="675"/>
            </a:xfrm>
            <a:custGeom>
              <a:avLst/>
              <a:gdLst>
                <a:gd name="T0" fmla="*/ 583 w 641"/>
                <a:gd name="T1" fmla="*/ 675 h 675"/>
                <a:gd name="T2" fmla="*/ 641 w 641"/>
                <a:gd name="T3" fmla="*/ 521 h 675"/>
                <a:gd name="T4" fmla="*/ 629 w 641"/>
                <a:gd name="T5" fmla="*/ 521 h 675"/>
                <a:gd name="T6" fmla="*/ 609 w 641"/>
                <a:gd name="T7" fmla="*/ 555 h 675"/>
                <a:gd name="T8" fmla="*/ 580 w 641"/>
                <a:gd name="T9" fmla="*/ 583 h 675"/>
                <a:gd name="T10" fmla="*/ 544 w 641"/>
                <a:gd name="T11" fmla="*/ 604 h 675"/>
                <a:gd name="T12" fmla="*/ 504 w 641"/>
                <a:gd name="T13" fmla="*/ 619 h 675"/>
                <a:gd name="T14" fmla="*/ 489 w 641"/>
                <a:gd name="T15" fmla="*/ 622 h 675"/>
                <a:gd name="T16" fmla="*/ 460 w 641"/>
                <a:gd name="T17" fmla="*/ 627 h 675"/>
                <a:gd name="T18" fmla="*/ 415 w 641"/>
                <a:gd name="T19" fmla="*/ 632 h 675"/>
                <a:gd name="T20" fmla="*/ 354 w 641"/>
                <a:gd name="T21" fmla="*/ 634 h 675"/>
                <a:gd name="T22" fmla="*/ 64 w 641"/>
                <a:gd name="T23" fmla="*/ 634 h 675"/>
                <a:gd name="T24" fmla="*/ 309 w 641"/>
                <a:gd name="T25" fmla="*/ 345 h 675"/>
                <a:gd name="T26" fmla="*/ 312 w 641"/>
                <a:gd name="T27" fmla="*/ 341 h 675"/>
                <a:gd name="T28" fmla="*/ 313 w 641"/>
                <a:gd name="T29" fmla="*/ 338 h 675"/>
                <a:gd name="T30" fmla="*/ 313 w 641"/>
                <a:gd name="T31" fmla="*/ 336 h 675"/>
                <a:gd name="T32" fmla="*/ 310 w 641"/>
                <a:gd name="T33" fmla="*/ 331 h 675"/>
                <a:gd name="T34" fmla="*/ 86 w 641"/>
                <a:gd name="T35" fmla="*/ 23 h 675"/>
                <a:gd name="T36" fmla="*/ 349 w 641"/>
                <a:gd name="T37" fmla="*/ 23 h 675"/>
                <a:gd name="T38" fmla="*/ 394 w 641"/>
                <a:gd name="T39" fmla="*/ 24 h 675"/>
                <a:gd name="T40" fmla="*/ 428 w 641"/>
                <a:gd name="T41" fmla="*/ 26 h 675"/>
                <a:gd name="T42" fmla="*/ 452 w 641"/>
                <a:gd name="T43" fmla="*/ 29 h 675"/>
                <a:gd name="T44" fmla="*/ 462 w 641"/>
                <a:gd name="T45" fmla="*/ 31 h 675"/>
                <a:gd name="T46" fmla="*/ 484 w 641"/>
                <a:gd name="T47" fmla="*/ 35 h 675"/>
                <a:gd name="T48" fmla="*/ 511 w 641"/>
                <a:gd name="T49" fmla="*/ 41 h 675"/>
                <a:gd name="T50" fmla="*/ 539 w 641"/>
                <a:gd name="T51" fmla="*/ 52 h 675"/>
                <a:gd name="T52" fmla="*/ 568 w 641"/>
                <a:gd name="T53" fmla="*/ 67 h 675"/>
                <a:gd name="T54" fmla="*/ 580 w 641"/>
                <a:gd name="T55" fmla="*/ 75 h 675"/>
                <a:gd name="T56" fmla="*/ 597 w 641"/>
                <a:gd name="T57" fmla="*/ 89 h 675"/>
                <a:gd name="T58" fmla="*/ 614 w 641"/>
                <a:gd name="T59" fmla="*/ 109 h 675"/>
                <a:gd name="T60" fmla="*/ 629 w 641"/>
                <a:gd name="T61" fmla="*/ 135 h 675"/>
                <a:gd name="T62" fmla="*/ 641 w 641"/>
                <a:gd name="T63" fmla="*/ 135 h 675"/>
                <a:gd name="T64" fmla="*/ 583 w 641"/>
                <a:gd name="T65" fmla="*/ 0 h 675"/>
                <a:gd name="T66" fmla="*/ 14 w 641"/>
                <a:gd name="T67" fmla="*/ 0 h 675"/>
                <a:gd name="T68" fmla="*/ 7 w 641"/>
                <a:gd name="T69" fmla="*/ 0 h 675"/>
                <a:gd name="T70" fmla="*/ 4 w 641"/>
                <a:gd name="T71" fmla="*/ 0 h 675"/>
                <a:gd name="T72" fmla="*/ 2 w 641"/>
                <a:gd name="T73" fmla="*/ 2 h 675"/>
                <a:gd name="T74" fmla="*/ 1 w 641"/>
                <a:gd name="T75" fmla="*/ 3 h 675"/>
                <a:gd name="T76" fmla="*/ 0 w 641"/>
                <a:gd name="T77" fmla="*/ 10 h 675"/>
                <a:gd name="T78" fmla="*/ 0 w 641"/>
                <a:gd name="T79" fmla="*/ 19 h 675"/>
                <a:gd name="T80" fmla="*/ 255 w 641"/>
                <a:gd name="T81" fmla="*/ 369 h 675"/>
                <a:gd name="T82" fmla="*/ 5 w 641"/>
                <a:gd name="T83" fmla="*/ 662 h 675"/>
                <a:gd name="T84" fmla="*/ 1 w 641"/>
                <a:gd name="T85" fmla="*/ 668 h 675"/>
                <a:gd name="T86" fmla="*/ 1 w 641"/>
                <a:gd name="T87" fmla="*/ 670 h 675"/>
                <a:gd name="T88" fmla="*/ 4 w 641"/>
                <a:gd name="T89" fmla="*/ 675 h 675"/>
                <a:gd name="T90" fmla="*/ 14 w 641"/>
                <a:gd name="T91" fmla="*/ 675 h 675"/>
                <a:gd name="T92" fmla="*/ 583 w 641"/>
                <a:gd name="T9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1" h="675">
                  <a:moveTo>
                    <a:pt x="583" y="675"/>
                  </a:moveTo>
                  <a:lnTo>
                    <a:pt x="641" y="521"/>
                  </a:lnTo>
                  <a:lnTo>
                    <a:pt x="629" y="521"/>
                  </a:lnTo>
                  <a:lnTo>
                    <a:pt x="609" y="555"/>
                  </a:lnTo>
                  <a:lnTo>
                    <a:pt x="580" y="583"/>
                  </a:lnTo>
                  <a:lnTo>
                    <a:pt x="544" y="604"/>
                  </a:lnTo>
                  <a:lnTo>
                    <a:pt x="504" y="619"/>
                  </a:lnTo>
                  <a:lnTo>
                    <a:pt x="489" y="622"/>
                  </a:lnTo>
                  <a:lnTo>
                    <a:pt x="460" y="627"/>
                  </a:lnTo>
                  <a:lnTo>
                    <a:pt x="415" y="632"/>
                  </a:lnTo>
                  <a:lnTo>
                    <a:pt x="354" y="634"/>
                  </a:lnTo>
                  <a:lnTo>
                    <a:pt x="64" y="634"/>
                  </a:lnTo>
                  <a:lnTo>
                    <a:pt x="309" y="345"/>
                  </a:lnTo>
                  <a:lnTo>
                    <a:pt x="312" y="341"/>
                  </a:lnTo>
                  <a:lnTo>
                    <a:pt x="313" y="338"/>
                  </a:lnTo>
                  <a:lnTo>
                    <a:pt x="313" y="336"/>
                  </a:lnTo>
                  <a:lnTo>
                    <a:pt x="310" y="331"/>
                  </a:lnTo>
                  <a:lnTo>
                    <a:pt x="86" y="23"/>
                  </a:lnTo>
                  <a:lnTo>
                    <a:pt x="349" y="23"/>
                  </a:lnTo>
                  <a:lnTo>
                    <a:pt x="394" y="24"/>
                  </a:lnTo>
                  <a:lnTo>
                    <a:pt x="428" y="26"/>
                  </a:lnTo>
                  <a:lnTo>
                    <a:pt x="452" y="29"/>
                  </a:lnTo>
                  <a:lnTo>
                    <a:pt x="462" y="31"/>
                  </a:lnTo>
                  <a:lnTo>
                    <a:pt x="484" y="35"/>
                  </a:lnTo>
                  <a:lnTo>
                    <a:pt x="511" y="41"/>
                  </a:lnTo>
                  <a:lnTo>
                    <a:pt x="539" y="52"/>
                  </a:lnTo>
                  <a:lnTo>
                    <a:pt x="568" y="67"/>
                  </a:lnTo>
                  <a:lnTo>
                    <a:pt x="580" y="75"/>
                  </a:lnTo>
                  <a:lnTo>
                    <a:pt x="597" y="89"/>
                  </a:lnTo>
                  <a:lnTo>
                    <a:pt x="614" y="109"/>
                  </a:lnTo>
                  <a:lnTo>
                    <a:pt x="629" y="135"/>
                  </a:lnTo>
                  <a:lnTo>
                    <a:pt x="641" y="135"/>
                  </a:lnTo>
                  <a:lnTo>
                    <a:pt x="583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55" y="369"/>
                  </a:lnTo>
                  <a:lnTo>
                    <a:pt x="5" y="662"/>
                  </a:lnTo>
                  <a:lnTo>
                    <a:pt x="1" y="668"/>
                  </a:lnTo>
                  <a:lnTo>
                    <a:pt x="1" y="670"/>
                  </a:lnTo>
                  <a:lnTo>
                    <a:pt x="4" y="675"/>
                  </a:lnTo>
                  <a:lnTo>
                    <a:pt x="14" y="675"/>
                  </a:lnTo>
                  <a:lnTo>
                    <a:pt x="583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4"/>
            <p:cNvSpPr>
              <a:spLocks noChangeAspect="1" noEditPoints="1"/>
            </p:cNvSpPr>
            <p:nvPr/>
          </p:nvSpPr>
          <p:spPr bwMode="auto">
            <a:xfrm>
              <a:off x="4092" y="1098"/>
              <a:ext cx="102" cy="228"/>
            </a:xfrm>
            <a:custGeom>
              <a:avLst/>
              <a:gdLst>
                <a:gd name="T0" fmla="*/ 93 w 102"/>
                <a:gd name="T1" fmla="*/ 9 h 228"/>
                <a:gd name="T2" fmla="*/ 86 w 102"/>
                <a:gd name="T3" fmla="*/ 2 h 228"/>
                <a:gd name="T4" fmla="*/ 73 w 102"/>
                <a:gd name="T5" fmla="*/ 2 h 228"/>
                <a:gd name="T6" fmla="*/ 63 w 102"/>
                <a:gd name="T7" fmla="*/ 12 h 228"/>
                <a:gd name="T8" fmla="*/ 64 w 102"/>
                <a:gd name="T9" fmla="*/ 28 h 228"/>
                <a:gd name="T10" fmla="*/ 82 w 102"/>
                <a:gd name="T11" fmla="*/ 30 h 228"/>
                <a:gd name="T12" fmla="*/ 92 w 102"/>
                <a:gd name="T13" fmla="*/ 20 h 228"/>
                <a:gd name="T14" fmla="*/ 25 w 102"/>
                <a:gd name="T15" fmla="*/ 185 h 228"/>
                <a:gd name="T16" fmla="*/ 22 w 102"/>
                <a:gd name="T17" fmla="*/ 199 h 228"/>
                <a:gd name="T18" fmla="*/ 31 w 102"/>
                <a:gd name="T19" fmla="*/ 220 h 228"/>
                <a:gd name="T20" fmla="*/ 54 w 102"/>
                <a:gd name="T21" fmla="*/ 228 h 228"/>
                <a:gd name="T22" fmla="*/ 76 w 102"/>
                <a:gd name="T23" fmla="*/ 221 h 228"/>
                <a:gd name="T24" fmla="*/ 91 w 102"/>
                <a:gd name="T25" fmla="*/ 204 h 228"/>
                <a:gd name="T26" fmla="*/ 100 w 102"/>
                <a:gd name="T27" fmla="*/ 187 h 228"/>
                <a:gd name="T28" fmla="*/ 102 w 102"/>
                <a:gd name="T29" fmla="*/ 176 h 228"/>
                <a:gd name="T30" fmla="*/ 97 w 102"/>
                <a:gd name="T31" fmla="*/ 172 h 228"/>
                <a:gd name="T32" fmla="*/ 91 w 102"/>
                <a:gd name="T33" fmla="*/ 178 h 228"/>
                <a:gd name="T34" fmla="*/ 75 w 102"/>
                <a:gd name="T35" fmla="*/ 208 h 228"/>
                <a:gd name="T36" fmla="*/ 55 w 102"/>
                <a:gd name="T37" fmla="*/ 219 h 228"/>
                <a:gd name="T38" fmla="*/ 46 w 102"/>
                <a:gd name="T39" fmla="*/ 207 h 228"/>
                <a:gd name="T40" fmla="*/ 52 w 102"/>
                <a:gd name="T41" fmla="*/ 185 h 228"/>
                <a:gd name="T42" fmla="*/ 66 w 102"/>
                <a:gd name="T43" fmla="*/ 148 h 228"/>
                <a:gd name="T44" fmla="*/ 76 w 102"/>
                <a:gd name="T45" fmla="*/ 122 h 228"/>
                <a:gd name="T46" fmla="*/ 81 w 102"/>
                <a:gd name="T47" fmla="*/ 104 h 228"/>
                <a:gd name="T48" fmla="*/ 72 w 102"/>
                <a:gd name="T49" fmla="*/ 84 h 228"/>
                <a:gd name="T50" fmla="*/ 49 w 102"/>
                <a:gd name="T51" fmla="*/ 76 h 228"/>
                <a:gd name="T52" fmla="*/ 27 w 102"/>
                <a:gd name="T53" fmla="*/ 83 h 228"/>
                <a:gd name="T54" fmla="*/ 12 w 102"/>
                <a:gd name="T55" fmla="*/ 99 h 228"/>
                <a:gd name="T56" fmla="*/ 3 w 102"/>
                <a:gd name="T57" fmla="*/ 117 h 228"/>
                <a:gd name="T58" fmla="*/ 0 w 102"/>
                <a:gd name="T59" fmla="*/ 127 h 228"/>
                <a:gd name="T60" fmla="*/ 6 w 102"/>
                <a:gd name="T61" fmla="*/ 132 h 228"/>
                <a:gd name="T62" fmla="*/ 12 w 102"/>
                <a:gd name="T63" fmla="*/ 126 h 228"/>
                <a:gd name="T64" fmla="*/ 29 w 102"/>
                <a:gd name="T65" fmla="*/ 95 h 228"/>
                <a:gd name="T66" fmla="*/ 48 w 102"/>
                <a:gd name="T67" fmla="*/ 85 h 228"/>
                <a:gd name="T68" fmla="*/ 56 w 102"/>
                <a:gd name="T69" fmla="*/ 97 h 228"/>
                <a:gd name="T70" fmla="*/ 54 w 102"/>
                <a:gd name="T71" fmla="*/ 109 h 228"/>
                <a:gd name="T72" fmla="*/ 46 w 102"/>
                <a:gd name="T73" fmla="*/ 13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228">
                  <a:moveTo>
                    <a:pt x="94" y="13"/>
                  </a:moveTo>
                  <a:lnTo>
                    <a:pt x="93" y="9"/>
                  </a:lnTo>
                  <a:lnTo>
                    <a:pt x="90" y="5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3" y="2"/>
                  </a:lnTo>
                  <a:lnTo>
                    <a:pt x="67" y="6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64" y="28"/>
                  </a:lnTo>
                  <a:lnTo>
                    <a:pt x="75" y="32"/>
                  </a:lnTo>
                  <a:lnTo>
                    <a:pt x="82" y="30"/>
                  </a:lnTo>
                  <a:lnTo>
                    <a:pt x="88" y="26"/>
                  </a:lnTo>
                  <a:lnTo>
                    <a:pt x="92" y="20"/>
                  </a:lnTo>
                  <a:lnTo>
                    <a:pt x="94" y="13"/>
                  </a:lnTo>
                  <a:close/>
                  <a:moveTo>
                    <a:pt x="25" y="185"/>
                  </a:moveTo>
                  <a:lnTo>
                    <a:pt x="23" y="192"/>
                  </a:lnTo>
                  <a:lnTo>
                    <a:pt x="22" y="199"/>
                  </a:lnTo>
                  <a:lnTo>
                    <a:pt x="24" y="211"/>
                  </a:lnTo>
                  <a:lnTo>
                    <a:pt x="31" y="220"/>
                  </a:lnTo>
                  <a:lnTo>
                    <a:pt x="41" y="226"/>
                  </a:lnTo>
                  <a:lnTo>
                    <a:pt x="54" y="228"/>
                  </a:lnTo>
                  <a:lnTo>
                    <a:pt x="65" y="226"/>
                  </a:lnTo>
                  <a:lnTo>
                    <a:pt x="76" y="221"/>
                  </a:lnTo>
                  <a:lnTo>
                    <a:pt x="84" y="213"/>
                  </a:lnTo>
                  <a:lnTo>
                    <a:pt x="91" y="204"/>
                  </a:lnTo>
                  <a:lnTo>
                    <a:pt x="96" y="195"/>
                  </a:lnTo>
                  <a:lnTo>
                    <a:pt x="100" y="187"/>
                  </a:lnTo>
                  <a:lnTo>
                    <a:pt x="102" y="180"/>
                  </a:lnTo>
                  <a:lnTo>
                    <a:pt x="102" y="176"/>
                  </a:lnTo>
                  <a:lnTo>
                    <a:pt x="100" y="172"/>
                  </a:lnTo>
                  <a:lnTo>
                    <a:pt x="97" y="172"/>
                  </a:lnTo>
                  <a:lnTo>
                    <a:pt x="92" y="173"/>
                  </a:lnTo>
                  <a:lnTo>
                    <a:pt x="91" y="178"/>
                  </a:lnTo>
                  <a:lnTo>
                    <a:pt x="83" y="196"/>
                  </a:lnTo>
                  <a:lnTo>
                    <a:pt x="75" y="208"/>
                  </a:lnTo>
                  <a:lnTo>
                    <a:pt x="65" y="216"/>
                  </a:lnTo>
                  <a:lnTo>
                    <a:pt x="55" y="219"/>
                  </a:lnTo>
                  <a:lnTo>
                    <a:pt x="48" y="215"/>
                  </a:lnTo>
                  <a:lnTo>
                    <a:pt x="46" y="207"/>
                  </a:lnTo>
                  <a:lnTo>
                    <a:pt x="48" y="196"/>
                  </a:lnTo>
                  <a:lnTo>
                    <a:pt x="52" y="185"/>
                  </a:lnTo>
                  <a:lnTo>
                    <a:pt x="62" y="158"/>
                  </a:lnTo>
                  <a:lnTo>
                    <a:pt x="66" y="148"/>
                  </a:lnTo>
                  <a:lnTo>
                    <a:pt x="71" y="135"/>
                  </a:lnTo>
                  <a:lnTo>
                    <a:pt x="76" y="122"/>
                  </a:lnTo>
                  <a:lnTo>
                    <a:pt x="79" y="115"/>
                  </a:lnTo>
                  <a:lnTo>
                    <a:pt x="81" y="104"/>
                  </a:lnTo>
                  <a:lnTo>
                    <a:pt x="79" y="93"/>
                  </a:lnTo>
                  <a:lnTo>
                    <a:pt x="72" y="84"/>
                  </a:lnTo>
                  <a:lnTo>
                    <a:pt x="62" y="78"/>
                  </a:lnTo>
                  <a:lnTo>
                    <a:pt x="49" y="76"/>
                  </a:lnTo>
                  <a:lnTo>
                    <a:pt x="37" y="78"/>
                  </a:lnTo>
                  <a:lnTo>
                    <a:pt x="27" y="83"/>
                  </a:lnTo>
                  <a:lnTo>
                    <a:pt x="19" y="91"/>
                  </a:lnTo>
                  <a:lnTo>
                    <a:pt x="12" y="99"/>
                  </a:lnTo>
                  <a:lnTo>
                    <a:pt x="7" y="108"/>
                  </a:lnTo>
                  <a:lnTo>
                    <a:pt x="3" y="117"/>
                  </a:lnTo>
                  <a:lnTo>
                    <a:pt x="1" y="124"/>
                  </a:lnTo>
                  <a:lnTo>
                    <a:pt x="0" y="127"/>
                  </a:lnTo>
                  <a:lnTo>
                    <a:pt x="3" y="131"/>
                  </a:lnTo>
                  <a:lnTo>
                    <a:pt x="6" y="132"/>
                  </a:lnTo>
                  <a:lnTo>
                    <a:pt x="10" y="130"/>
                  </a:lnTo>
                  <a:lnTo>
                    <a:pt x="12" y="126"/>
                  </a:lnTo>
                  <a:lnTo>
                    <a:pt x="19" y="108"/>
                  </a:lnTo>
                  <a:lnTo>
                    <a:pt x="29" y="95"/>
                  </a:lnTo>
                  <a:lnTo>
                    <a:pt x="38" y="87"/>
                  </a:lnTo>
                  <a:lnTo>
                    <a:pt x="48" y="85"/>
                  </a:lnTo>
                  <a:lnTo>
                    <a:pt x="54" y="88"/>
                  </a:lnTo>
                  <a:lnTo>
                    <a:pt x="56" y="97"/>
                  </a:lnTo>
                  <a:lnTo>
                    <a:pt x="56" y="103"/>
                  </a:lnTo>
                  <a:lnTo>
                    <a:pt x="54" y="109"/>
                  </a:lnTo>
                  <a:lnTo>
                    <a:pt x="51" y="118"/>
                  </a:lnTo>
                  <a:lnTo>
                    <a:pt x="46" y="131"/>
                  </a:lnTo>
                  <a:lnTo>
                    <a:pt x="25" y="1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5"/>
            <p:cNvSpPr>
              <a:spLocks noChangeAspect="1" noEditPoints="1"/>
            </p:cNvSpPr>
            <p:nvPr/>
          </p:nvSpPr>
          <p:spPr bwMode="auto">
            <a:xfrm>
              <a:off x="4236" y="1192"/>
              <a:ext cx="248" cy="91"/>
            </a:xfrm>
            <a:custGeom>
              <a:avLst/>
              <a:gdLst>
                <a:gd name="T0" fmla="*/ 236 w 248"/>
                <a:gd name="T1" fmla="*/ 17 h 91"/>
                <a:gd name="T2" fmla="*/ 240 w 248"/>
                <a:gd name="T3" fmla="*/ 17 h 91"/>
                <a:gd name="T4" fmla="*/ 244 w 248"/>
                <a:gd name="T5" fmla="*/ 16 h 91"/>
                <a:gd name="T6" fmla="*/ 247 w 248"/>
                <a:gd name="T7" fmla="*/ 14 h 91"/>
                <a:gd name="T8" fmla="*/ 248 w 248"/>
                <a:gd name="T9" fmla="*/ 9 h 91"/>
                <a:gd name="T10" fmla="*/ 247 w 248"/>
                <a:gd name="T11" fmla="*/ 4 h 91"/>
                <a:gd name="T12" fmla="*/ 244 w 248"/>
                <a:gd name="T13" fmla="*/ 2 h 91"/>
                <a:gd name="T14" fmla="*/ 240 w 248"/>
                <a:gd name="T15" fmla="*/ 1 h 91"/>
                <a:gd name="T16" fmla="*/ 236 w 248"/>
                <a:gd name="T17" fmla="*/ 0 h 91"/>
                <a:gd name="T18" fmla="*/ 13 w 248"/>
                <a:gd name="T19" fmla="*/ 0 h 91"/>
                <a:gd name="T20" fmla="*/ 9 w 248"/>
                <a:gd name="T21" fmla="*/ 1 h 91"/>
                <a:gd name="T22" fmla="*/ 5 w 248"/>
                <a:gd name="T23" fmla="*/ 2 h 91"/>
                <a:gd name="T24" fmla="*/ 2 w 248"/>
                <a:gd name="T25" fmla="*/ 4 h 91"/>
                <a:gd name="T26" fmla="*/ 0 w 248"/>
                <a:gd name="T27" fmla="*/ 9 h 91"/>
                <a:gd name="T28" fmla="*/ 2 w 248"/>
                <a:gd name="T29" fmla="*/ 14 h 91"/>
                <a:gd name="T30" fmla="*/ 5 w 248"/>
                <a:gd name="T31" fmla="*/ 16 h 91"/>
                <a:gd name="T32" fmla="*/ 9 w 248"/>
                <a:gd name="T33" fmla="*/ 17 h 91"/>
                <a:gd name="T34" fmla="*/ 13 w 248"/>
                <a:gd name="T35" fmla="*/ 17 h 91"/>
                <a:gd name="T36" fmla="*/ 236 w 248"/>
                <a:gd name="T37" fmla="*/ 17 h 91"/>
                <a:gd name="T38" fmla="*/ 236 w 248"/>
                <a:gd name="T39" fmla="*/ 91 h 91"/>
                <a:gd name="T40" fmla="*/ 240 w 248"/>
                <a:gd name="T41" fmla="*/ 91 h 91"/>
                <a:gd name="T42" fmla="*/ 244 w 248"/>
                <a:gd name="T43" fmla="*/ 90 h 91"/>
                <a:gd name="T44" fmla="*/ 247 w 248"/>
                <a:gd name="T45" fmla="*/ 88 h 91"/>
                <a:gd name="T46" fmla="*/ 248 w 248"/>
                <a:gd name="T47" fmla="*/ 83 h 91"/>
                <a:gd name="T48" fmla="*/ 247 w 248"/>
                <a:gd name="T49" fmla="*/ 78 h 91"/>
                <a:gd name="T50" fmla="*/ 244 w 248"/>
                <a:gd name="T51" fmla="*/ 76 h 91"/>
                <a:gd name="T52" fmla="*/ 240 w 248"/>
                <a:gd name="T53" fmla="*/ 75 h 91"/>
                <a:gd name="T54" fmla="*/ 236 w 248"/>
                <a:gd name="T55" fmla="*/ 75 h 91"/>
                <a:gd name="T56" fmla="*/ 13 w 248"/>
                <a:gd name="T57" fmla="*/ 75 h 91"/>
                <a:gd name="T58" fmla="*/ 9 w 248"/>
                <a:gd name="T59" fmla="*/ 75 h 91"/>
                <a:gd name="T60" fmla="*/ 5 w 248"/>
                <a:gd name="T61" fmla="*/ 76 h 91"/>
                <a:gd name="T62" fmla="*/ 2 w 248"/>
                <a:gd name="T63" fmla="*/ 78 h 91"/>
                <a:gd name="T64" fmla="*/ 0 w 248"/>
                <a:gd name="T65" fmla="*/ 83 h 91"/>
                <a:gd name="T66" fmla="*/ 2 w 248"/>
                <a:gd name="T67" fmla="*/ 88 h 91"/>
                <a:gd name="T68" fmla="*/ 5 w 248"/>
                <a:gd name="T69" fmla="*/ 90 h 91"/>
                <a:gd name="T70" fmla="*/ 9 w 248"/>
                <a:gd name="T71" fmla="*/ 91 h 91"/>
                <a:gd name="T72" fmla="*/ 13 w 248"/>
                <a:gd name="T73" fmla="*/ 91 h 91"/>
                <a:gd name="T74" fmla="*/ 236 w 248"/>
                <a:gd name="T7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91">
                  <a:moveTo>
                    <a:pt x="236" y="17"/>
                  </a:moveTo>
                  <a:lnTo>
                    <a:pt x="240" y="17"/>
                  </a:lnTo>
                  <a:lnTo>
                    <a:pt x="244" y="16"/>
                  </a:lnTo>
                  <a:lnTo>
                    <a:pt x="247" y="14"/>
                  </a:lnTo>
                  <a:lnTo>
                    <a:pt x="248" y="9"/>
                  </a:lnTo>
                  <a:lnTo>
                    <a:pt x="247" y="4"/>
                  </a:lnTo>
                  <a:lnTo>
                    <a:pt x="244" y="2"/>
                  </a:lnTo>
                  <a:lnTo>
                    <a:pt x="240" y="1"/>
                  </a:lnTo>
                  <a:lnTo>
                    <a:pt x="23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236" y="17"/>
                  </a:lnTo>
                  <a:close/>
                  <a:moveTo>
                    <a:pt x="236" y="91"/>
                  </a:moveTo>
                  <a:lnTo>
                    <a:pt x="240" y="91"/>
                  </a:lnTo>
                  <a:lnTo>
                    <a:pt x="244" y="90"/>
                  </a:lnTo>
                  <a:lnTo>
                    <a:pt x="247" y="88"/>
                  </a:lnTo>
                  <a:lnTo>
                    <a:pt x="248" y="83"/>
                  </a:lnTo>
                  <a:lnTo>
                    <a:pt x="247" y="78"/>
                  </a:lnTo>
                  <a:lnTo>
                    <a:pt x="244" y="76"/>
                  </a:lnTo>
                  <a:lnTo>
                    <a:pt x="240" y="75"/>
                  </a:lnTo>
                  <a:lnTo>
                    <a:pt x="236" y="75"/>
                  </a:lnTo>
                  <a:lnTo>
                    <a:pt x="13" y="75"/>
                  </a:lnTo>
                  <a:lnTo>
                    <a:pt x="9" y="75"/>
                  </a:lnTo>
                  <a:lnTo>
                    <a:pt x="5" y="76"/>
                  </a:lnTo>
                  <a:lnTo>
                    <a:pt x="2" y="78"/>
                  </a:lnTo>
                  <a:lnTo>
                    <a:pt x="0" y="83"/>
                  </a:lnTo>
                  <a:lnTo>
                    <a:pt x="2" y="88"/>
                  </a:lnTo>
                  <a:lnTo>
                    <a:pt x="5" y="90"/>
                  </a:lnTo>
                  <a:lnTo>
                    <a:pt x="9" y="91"/>
                  </a:lnTo>
                  <a:lnTo>
                    <a:pt x="13" y="91"/>
                  </a:lnTo>
                  <a:lnTo>
                    <a:pt x="236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6"/>
            <p:cNvSpPr>
              <a:spLocks noChangeAspect="1"/>
            </p:cNvSpPr>
            <p:nvPr/>
          </p:nvSpPr>
          <p:spPr bwMode="auto">
            <a:xfrm>
              <a:off x="4545" y="1098"/>
              <a:ext cx="123" cy="225"/>
            </a:xfrm>
            <a:custGeom>
              <a:avLst/>
              <a:gdLst>
                <a:gd name="T0" fmla="*/ 76 w 123"/>
                <a:gd name="T1" fmla="*/ 10 h 225"/>
                <a:gd name="T2" fmla="*/ 76 w 123"/>
                <a:gd name="T3" fmla="*/ 4 h 225"/>
                <a:gd name="T4" fmla="*/ 75 w 123"/>
                <a:gd name="T5" fmla="*/ 1 h 225"/>
                <a:gd name="T6" fmla="*/ 72 w 123"/>
                <a:gd name="T7" fmla="*/ 0 h 225"/>
                <a:gd name="T8" fmla="*/ 66 w 123"/>
                <a:gd name="T9" fmla="*/ 0 h 225"/>
                <a:gd name="T10" fmla="*/ 49 w 123"/>
                <a:gd name="T11" fmla="*/ 12 h 225"/>
                <a:gd name="T12" fmla="*/ 30 w 123"/>
                <a:gd name="T13" fmla="*/ 19 h 225"/>
                <a:gd name="T14" fmla="*/ 13 w 123"/>
                <a:gd name="T15" fmla="*/ 21 h 225"/>
                <a:gd name="T16" fmla="*/ 0 w 123"/>
                <a:gd name="T17" fmla="*/ 22 h 225"/>
                <a:gd name="T18" fmla="*/ 0 w 123"/>
                <a:gd name="T19" fmla="*/ 34 h 225"/>
                <a:gd name="T20" fmla="*/ 9 w 123"/>
                <a:gd name="T21" fmla="*/ 34 h 225"/>
                <a:gd name="T22" fmla="*/ 21 w 123"/>
                <a:gd name="T23" fmla="*/ 33 h 225"/>
                <a:gd name="T24" fmla="*/ 35 w 123"/>
                <a:gd name="T25" fmla="*/ 30 h 225"/>
                <a:gd name="T26" fmla="*/ 49 w 123"/>
                <a:gd name="T27" fmla="*/ 24 h 225"/>
                <a:gd name="T28" fmla="*/ 49 w 123"/>
                <a:gd name="T29" fmla="*/ 197 h 225"/>
                <a:gd name="T30" fmla="*/ 48 w 123"/>
                <a:gd name="T31" fmla="*/ 204 h 225"/>
                <a:gd name="T32" fmla="*/ 45 w 123"/>
                <a:gd name="T33" fmla="*/ 209 h 225"/>
                <a:gd name="T34" fmla="*/ 35 w 123"/>
                <a:gd name="T35" fmla="*/ 211 h 225"/>
                <a:gd name="T36" fmla="*/ 15 w 123"/>
                <a:gd name="T37" fmla="*/ 212 h 225"/>
                <a:gd name="T38" fmla="*/ 2 w 123"/>
                <a:gd name="T39" fmla="*/ 212 h 225"/>
                <a:gd name="T40" fmla="*/ 2 w 123"/>
                <a:gd name="T41" fmla="*/ 225 h 225"/>
                <a:gd name="T42" fmla="*/ 12 w 123"/>
                <a:gd name="T43" fmla="*/ 224 h 225"/>
                <a:gd name="T44" fmla="*/ 30 w 123"/>
                <a:gd name="T45" fmla="*/ 224 h 225"/>
                <a:gd name="T46" fmla="*/ 49 w 123"/>
                <a:gd name="T47" fmla="*/ 223 h 225"/>
                <a:gd name="T48" fmla="*/ 62 w 123"/>
                <a:gd name="T49" fmla="*/ 223 h 225"/>
                <a:gd name="T50" fmla="*/ 75 w 123"/>
                <a:gd name="T51" fmla="*/ 223 h 225"/>
                <a:gd name="T52" fmla="*/ 94 w 123"/>
                <a:gd name="T53" fmla="*/ 224 h 225"/>
                <a:gd name="T54" fmla="*/ 112 w 123"/>
                <a:gd name="T55" fmla="*/ 224 h 225"/>
                <a:gd name="T56" fmla="*/ 123 w 123"/>
                <a:gd name="T57" fmla="*/ 225 h 225"/>
                <a:gd name="T58" fmla="*/ 123 w 123"/>
                <a:gd name="T59" fmla="*/ 212 h 225"/>
                <a:gd name="T60" fmla="*/ 110 w 123"/>
                <a:gd name="T61" fmla="*/ 212 h 225"/>
                <a:gd name="T62" fmla="*/ 90 w 123"/>
                <a:gd name="T63" fmla="*/ 211 h 225"/>
                <a:gd name="T64" fmla="*/ 80 w 123"/>
                <a:gd name="T65" fmla="*/ 209 h 225"/>
                <a:gd name="T66" fmla="*/ 77 w 123"/>
                <a:gd name="T67" fmla="*/ 204 h 225"/>
                <a:gd name="T68" fmla="*/ 76 w 123"/>
                <a:gd name="T69" fmla="*/ 197 h 225"/>
                <a:gd name="T70" fmla="*/ 76 w 123"/>
                <a:gd name="T71" fmla="*/ 1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225">
                  <a:moveTo>
                    <a:pt x="76" y="10"/>
                  </a:moveTo>
                  <a:lnTo>
                    <a:pt x="76" y="4"/>
                  </a:lnTo>
                  <a:lnTo>
                    <a:pt x="75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49" y="12"/>
                  </a:lnTo>
                  <a:lnTo>
                    <a:pt x="30" y="19"/>
                  </a:lnTo>
                  <a:lnTo>
                    <a:pt x="13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21" y="33"/>
                  </a:lnTo>
                  <a:lnTo>
                    <a:pt x="35" y="30"/>
                  </a:lnTo>
                  <a:lnTo>
                    <a:pt x="49" y="24"/>
                  </a:lnTo>
                  <a:lnTo>
                    <a:pt x="49" y="197"/>
                  </a:lnTo>
                  <a:lnTo>
                    <a:pt x="48" y="204"/>
                  </a:lnTo>
                  <a:lnTo>
                    <a:pt x="45" y="209"/>
                  </a:lnTo>
                  <a:lnTo>
                    <a:pt x="35" y="211"/>
                  </a:lnTo>
                  <a:lnTo>
                    <a:pt x="15" y="212"/>
                  </a:lnTo>
                  <a:lnTo>
                    <a:pt x="2" y="212"/>
                  </a:lnTo>
                  <a:lnTo>
                    <a:pt x="2" y="225"/>
                  </a:lnTo>
                  <a:lnTo>
                    <a:pt x="12" y="224"/>
                  </a:lnTo>
                  <a:lnTo>
                    <a:pt x="30" y="224"/>
                  </a:lnTo>
                  <a:lnTo>
                    <a:pt x="49" y="223"/>
                  </a:lnTo>
                  <a:lnTo>
                    <a:pt x="62" y="223"/>
                  </a:lnTo>
                  <a:lnTo>
                    <a:pt x="75" y="223"/>
                  </a:lnTo>
                  <a:lnTo>
                    <a:pt x="94" y="224"/>
                  </a:lnTo>
                  <a:lnTo>
                    <a:pt x="112" y="224"/>
                  </a:lnTo>
                  <a:lnTo>
                    <a:pt x="123" y="225"/>
                  </a:lnTo>
                  <a:lnTo>
                    <a:pt x="123" y="212"/>
                  </a:lnTo>
                  <a:lnTo>
                    <a:pt x="110" y="212"/>
                  </a:lnTo>
                  <a:lnTo>
                    <a:pt x="90" y="211"/>
                  </a:lnTo>
                  <a:lnTo>
                    <a:pt x="80" y="209"/>
                  </a:lnTo>
                  <a:lnTo>
                    <a:pt x="77" y="204"/>
                  </a:lnTo>
                  <a:lnTo>
                    <a:pt x="76" y="197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7"/>
            <p:cNvSpPr>
              <a:spLocks noChangeAspect="1"/>
            </p:cNvSpPr>
            <p:nvPr/>
          </p:nvSpPr>
          <p:spPr bwMode="auto">
            <a:xfrm>
              <a:off x="4874" y="390"/>
              <a:ext cx="19" cy="483"/>
            </a:xfrm>
            <a:custGeom>
              <a:avLst/>
              <a:gdLst>
                <a:gd name="T0" fmla="*/ 19 w 19"/>
                <a:gd name="T1" fmla="*/ 18 h 483"/>
                <a:gd name="T2" fmla="*/ 19 w 19"/>
                <a:gd name="T3" fmla="*/ 11 h 483"/>
                <a:gd name="T4" fmla="*/ 18 w 19"/>
                <a:gd name="T5" fmla="*/ 6 h 483"/>
                <a:gd name="T6" fmla="*/ 15 w 19"/>
                <a:gd name="T7" fmla="*/ 2 h 483"/>
                <a:gd name="T8" fmla="*/ 10 w 19"/>
                <a:gd name="T9" fmla="*/ 0 h 483"/>
                <a:gd name="T10" fmla="*/ 4 w 19"/>
                <a:gd name="T11" fmla="*/ 2 h 483"/>
                <a:gd name="T12" fmla="*/ 1 w 19"/>
                <a:gd name="T13" fmla="*/ 6 h 483"/>
                <a:gd name="T14" fmla="*/ 0 w 19"/>
                <a:gd name="T15" fmla="*/ 11 h 483"/>
                <a:gd name="T16" fmla="*/ 0 w 19"/>
                <a:gd name="T17" fmla="*/ 18 h 483"/>
                <a:gd name="T18" fmla="*/ 0 w 19"/>
                <a:gd name="T19" fmla="*/ 466 h 483"/>
                <a:gd name="T20" fmla="*/ 0 w 19"/>
                <a:gd name="T21" fmla="*/ 472 h 483"/>
                <a:gd name="T22" fmla="*/ 1 w 19"/>
                <a:gd name="T23" fmla="*/ 478 h 483"/>
                <a:gd name="T24" fmla="*/ 4 w 19"/>
                <a:gd name="T25" fmla="*/ 482 h 483"/>
                <a:gd name="T26" fmla="*/ 10 w 19"/>
                <a:gd name="T27" fmla="*/ 483 h 483"/>
                <a:gd name="T28" fmla="*/ 15 w 19"/>
                <a:gd name="T29" fmla="*/ 482 h 483"/>
                <a:gd name="T30" fmla="*/ 18 w 19"/>
                <a:gd name="T31" fmla="*/ 478 h 483"/>
                <a:gd name="T32" fmla="*/ 19 w 19"/>
                <a:gd name="T33" fmla="*/ 472 h 483"/>
                <a:gd name="T34" fmla="*/ 19 w 19"/>
                <a:gd name="T35" fmla="*/ 466 h 483"/>
                <a:gd name="T36" fmla="*/ 19 w 19"/>
                <a:gd name="T37" fmla="*/ 1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83">
                  <a:moveTo>
                    <a:pt x="19" y="18"/>
                  </a:move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466"/>
                  </a:lnTo>
                  <a:lnTo>
                    <a:pt x="0" y="472"/>
                  </a:lnTo>
                  <a:lnTo>
                    <a:pt x="1" y="478"/>
                  </a:lnTo>
                  <a:lnTo>
                    <a:pt x="4" y="482"/>
                  </a:lnTo>
                  <a:lnTo>
                    <a:pt x="10" y="483"/>
                  </a:lnTo>
                  <a:lnTo>
                    <a:pt x="15" y="482"/>
                  </a:lnTo>
                  <a:lnTo>
                    <a:pt x="18" y="478"/>
                  </a:lnTo>
                  <a:lnTo>
                    <a:pt x="19" y="472"/>
                  </a:lnTo>
                  <a:lnTo>
                    <a:pt x="19" y="466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8"/>
            <p:cNvSpPr>
              <a:spLocks noChangeAspect="1"/>
            </p:cNvSpPr>
            <p:nvPr/>
          </p:nvSpPr>
          <p:spPr bwMode="auto">
            <a:xfrm>
              <a:off x="4975" y="412"/>
              <a:ext cx="341" cy="351"/>
            </a:xfrm>
            <a:custGeom>
              <a:avLst/>
              <a:gdLst>
                <a:gd name="T0" fmla="*/ 340 w 341"/>
                <a:gd name="T1" fmla="*/ 2 h 351"/>
                <a:gd name="T2" fmla="*/ 334 w 341"/>
                <a:gd name="T3" fmla="*/ 1 h 351"/>
                <a:gd name="T4" fmla="*/ 295 w 341"/>
                <a:gd name="T5" fmla="*/ 43 h 351"/>
                <a:gd name="T6" fmla="*/ 273 w 341"/>
                <a:gd name="T7" fmla="*/ 19 h 351"/>
                <a:gd name="T8" fmla="*/ 215 w 341"/>
                <a:gd name="T9" fmla="*/ 0 h 351"/>
                <a:gd name="T10" fmla="*/ 136 w 341"/>
                <a:gd name="T11" fmla="*/ 19 h 351"/>
                <a:gd name="T12" fmla="*/ 67 w 341"/>
                <a:gd name="T13" fmla="*/ 68 h 351"/>
                <a:gd name="T14" fmla="*/ 18 w 341"/>
                <a:gd name="T15" fmla="*/ 137 h 351"/>
                <a:gd name="T16" fmla="*/ 0 w 341"/>
                <a:gd name="T17" fmla="*/ 219 h 351"/>
                <a:gd name="T18" fmla="*/ 10 w 341"/>
                <a:gd name="T19" fmla="*/ 273 h 351"/>
                <a:gd name="T20" fmla="*/ 37 w 341"/>
                <a:gd name="T21" fmla="*/ 315 h 351"/>
                <a:gd name="T22" fmla="*/ 78 w 341"/>
                <a:gd name="T23" fmla="*/ 342 h 351"/>
                <a:gd name="T24" fmla="*/ 130 w 341"/>
                <a:gd name="T25" fmla="*/ 351 h 351"/>
                <a:gd name="T26" fmla="*/ 188 w 341"/>
                <a:gd name="T27" fmla="*/ 339 h 351"/>
                <a:gd name="T28" fmla="*/ 234 w 341"/>
                <a:gd name="T29" fmla="*/ 310 h 351"/>
                <a:gd name="T30" fmla="*/ 277 w 341"/>
                <a:gd name="T31" fmla="*/ 253 h 351"/>
                <a:gd name="T32" fmla="*/ 287 w 341"/>
                <a:gd name="T33" fmla="*/ 225 h 351"/>
                <a:gd name="T34" fmla="*/ 281 w 341"/>
                <a:gd name="T35" fmla="*/ 220 h 351"/>
                <a:gd name="T36" fmla="*/ 275 w 341"/>
                <a:gd name="T37" fmla="*/ 225 h 351"/>
                <a:gd name="T38" fmla="*/ 261 w 341"/>
                <a:gd name="T39" fmla="*/ 258 h 351"/>
                <a:gd name="T40" fmla="*/ 226 w 341"/>
                <a:gd name="T41" fmla="*/ 301 h 351"/>
                <a:gd name="T42" fmla="*/ 138 w 341"/>
                <a:gd name="T43" fmla="*/ 336 h 351"/>
                <a:gd name="T44" fmla="*/ 105 w 341"/>
                <a:gd name="T45" fmla="*/ 331 h 351"/>
                <a:gd name="T46" fmla="*/ 74 w 341"/>
                <a:gd name="T47" fmla="*/ 314 h 351"/>
                <a:gd name="T48" fmla="*/ 52 w 341"/>
                <a:gd name="T49" fmla="*/ 283 h 351"/>
                <a:gd name="T50" fmla="*/ 43 w 341"/>
                <a:gd name="T51" fmla="*/ 236 h 351"/>
                <a:gd name="T52" fmla="*/ 54 w 341"/>
                <a:gd name="T53" fmla="*/ 166 h 351"/>
                <a:gd name="T54" fmla="*/ 102 w 341"/>
                <a:gd name="T55" fmla="*/ 74 h 351"/>
                <a:gd name="T56" fmla="*/ 155 w 341"/>
                <a:gd name="T57" fmla="*/ 32 h 351"/>
                <a:gd name="T58" fmla="*/ 219 w 341"/>
                <a:gd name="T59" fmla="*/ 15 h 351"/>
                <a:gd name="T60" fmla="*/ 276 w 341"/>
                <a:gd name="T61" fmla="*/ 41 h 351"/>
                <a:gd name="T62" fmla="*/ 297 w 341"/>
                <a:gd name="T63" fmla="*/ 108 h 351"/>
                <a:gd name="T64" fmla="*/ 296 w 341"/>
                <a:gd name="T65" fmla="*/ 126 h 351"/>
                <a:gd name="T66" fmla="*/ 295 w 341"/>
                <a:gd name="T67" fmla="*/ 133 h 351"/>
                <a:gd name="T68" fmla="*/ 302 w 341"/>
                <a:gd name="T69" fmla="*/ 138 h 351"/>
                <a:gd name="T70" fmla="*/ 308 w 341"/>
                <a:gd name="T71" fmla="*/ 136 h 351"/>
                <a:gd name="T72" fmla="*/ 311 w 341"/>
                <a:gd name="T73" fmla="*/ 12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1" h="351">
                  <a:moveTo>
                    <a:pt x="341" y="5"/>
                  </a:moveTo>
                  <a:lnTo>
                    <a:pt x="340" y="2"/>
                  </a:lnTo>
                  <a:lnTo>
                    <a:pt x="336" y="0"/>
                  </a:lnTo>
                  <a:lnTo>
                    <a:pt x="334" y="1"/>
                  </a:lnTo>
                  <a:lnTo>
                    <a:pt x="329" y="6"/>
                  </a:lnTo>
                  <a:lnTo>
                    <a:pt x="295" y="43"/>
                  </a:lnTo>
                  <a:lnTo>
                    <a:pt x="288" y="34"/>
                  </a:lnTo>
                  <a:lnTo>
                    <a:pt x="273" y="19"/>
                  </a:lnTo>
                  <a:lnTo>
                    <a:pt x="250" y="6"/>
                  </a:lnTo>
                  <a:lnTo>
                    <a:pt x="215" y="0"/>
                  </a:lnTo>
                  <a:lnTo>
                    <a:pt x="175" y="5"/>
                  </a:lnTo>
                  <a:lnTo>
                    <a:pt x="136" y="19"/>
                  </a:lnTo>
                  <a:lnTo>
                    <a:pt x="100" y="40"/>
                  </a:lnTo>
                  <a:lnTo>
                    <a:pt x="67" y="68"/>
                  </a:lnTo>
                  <a:lnTo>
                    <a:pt x="39" y="101"/>
                  </a:lnTo>
                  <a:lnTo>
                    <a:pt x="18" y="137"/>
                  </a:lnTo>
                  <a:lnTo>
                    <a:pt x="4" y="177"/>
                  </a:lnTo>
                  <a:lnTo>
                    <a:pt x="0" y="219"/>
                  </a:lnTo>
                  <a:lnTo>
                    <a:pt x="2" y="247"/>
                  </a:lnTo>
                  <a:lnTo>
                    <a:pt x="10" y="273"/>
                  </a:lnTo>
                  <a:lnTo>
                    <a:pt x="21" y="296"/>
                  </a:lnTo>
                  <a:lnTo>
                    <a:pt x="37" y="315"/>
                  </a:lnTo>
                  <a:lnTo>
                    <a:pt x="56" y="330"/>
                  </a:lnTo>
                  <a:lnTo>
                    <a:pt x="78" y="342"/>
                  </a:lnTo>
                  <a:lnTo>
                    <a:pt x="103" y="349"/>
                  </a:lnTo>
                  <a:lnTo>
                    <a:pt x="130" y="351"/>
                  </a:lnTo>
                  <a:lnTo>
                    <a:pt x="160" y="348"/>
                  </a:lnTo>
                  <a:lnTo>
                    <a:pt x="188" y="339"/>
                  </a:lnTo>
                  <a:lnTo>
                    <a:pt x="213" y="325"/>
                  </a:lnTo>
                  <a:lnTo>
                    <a:pt x="234" y="310"/>
                  </a:lnTo>
                  <a:lnTo>
                    <a:pt x="261" y="280"/>
                  </a:lnTo>
                  <a:lnTo>
                    <a:pt x="277" y="253"/>
                  </a:lnTo>
                  <a:lnTo>
                    <a:pt x="285" y="233"/>
                  </a:lnTo>
                  <a:lnTo>
                    <a:pt x="287" y="225"/>
                  </a:lnTo>
                  <a:lnTo>
                    <a:pt x="285" y="220"/>
                  </a:lnTo>
                  <a:lnTo>
                    <a:pt x="281" y="220"/>
                  </a:lnTo>
                  <a:lnTo>
                    <a:pt x="277" y="221"/>
                  </a:lnTo>
                  <a:lnTo>
                    <a:pt x="275" y="225"/>
                  </a:lnTo>
                  <a:lnTo>
                    <a:pt x="270" y="239"/>
                  </a:lnTo>
                  <a:lnTo>
                    <a:pt x="261" y="258"/>
                  </a:lnTo>
                  <a:lnTo>
                    <a:pt x="247" y="279"/>
                  </a:lnTo>
                  <a:lnTo>
                    <a:pt x="226" y="301"/>
                  </a:lnTo>
                  <a:lnTo>
                    <a:pt x="179" y="329"/>
                  </a:lnTo>
                  <a:lnTo>
                    <a:pt x="138" y="336"/>
                  </a:lnTo>
                  <a:lnTo>
                    <a:pt x="121" y="335"/>
                  </a:lnTo>
                  <a:lnTo>
                    <a:pt x="105" y="331"/>
                  </a:lnTo>
                  <a:lnTo>
                    <a:pt x="89" y="324"/>
                  </a:lnTo>
                  <a:lnTo>
                    <a:pt x="74" y="314"/>
                  </a:lnTo>
                  <a:lnTo>
                    <a:pt x="62" y="301"/>
                  </a:lnTo>
                  <a:lnTo>
                    <a:pt x="52" y="283"/>
                  </a:lnTo>
                  <a:lnTo>
                    <a:pt x="45" y="262"/>
                  </a:lnTo>
                  <a:lnTo>
                    <a:pt x="43" y="236"/>
                  </a:lnTo>
                  <a:lnTo>
                    <a:pt x="46" y="207"/>
                  </a:lnTo>
                  <a:lnTo>
                    <a:pt x="54" y="166"/>
                  </a:lnTo>
                  <a:lnTo>
                    <a:pt x="72" y="119"/>
                  </a:lnTo>
                  <a:lnTo>
                    <a:pt x="102" y="74"/>
                  </a:lnTo>
                  <a:lnTo>
                    <a:pt x="126" y="50"/>
                  </a:lnTo>
                  <a:lnTo>
                    <a:pt x="155" y="32"/>
                  </a:lnTo>
                  <a:lnTo>
                    <a:pt x="187" y="20"/>
                  </a:lnTo>
                  <a:lnTo>
                    <a:pt x="219" y="15"/>
                  </a:lnTo>
                  <a:lnTo>
                    <a:pt x="252" y="22"/>
                  </a:lnTo>
                  <a:lnTo>
                    <a:pt x="276" y="41"/>
                  </a:lnTo>
                  <a:lnTo>
                    <a:pt x="291" y="70"/>
                  </a:lnTo>
                  <a:lnTo>
                    <a:pt x="297" y="108"/>
                  </a:lnTo>
                  <a:lnTo>
                    <a:pt x="296" y="120"/>
                  </a:lnTo>
                  <a:lnTo>
                    <a:pt x="296" y="126"/>
                  </a:lnTo>
                  <a:lnTo>
                    <a:pt x="295" y="130"/>
                  </a:lnTo>
                  <a:lnTo>
                    <a:pt x="295" y="133"/>
                  </a:lnTo>
                  <a:lnTo>
                    <a:pt x="298" y="137"/>
                  </a:lnTo>
                  <a:lnTo>
                    <a:pt x="302" y="138"/>
                  </a:lnTo>
                  <a:lnTo>
                    <a:pt x="306" y="137"/>
                  </a:lnTo>
                  <a:lnTo>
                    <a:pt x="308" y="136"/>
                  </a:lnTo>
                  <a:lnTo>
                    <a:pt x="310" y="133"/>
                  </a:lnTo>
                  <a:lnTo>
                    <a:pt x="311" y="128"/>
                  </a:lnTo>
                  <a:lnTo>
                    <a:pt x="34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9"/>
            <p:cNvSpPr>
              <a:spLocks noChangeAspect="1" noEditPoints="1"/>
            </p:cNvSpPr>
            <p:nvPr/>
          </p:nvSpPr>
          <p:spPr bwMode="auto">
            <a:xfrm>
              <a:off x="5311" y="601"/>
              <a:ext cx="102" cy="228"/>
            </a:xfrm>
            <a:custGeom>
              <a:avLst/>
              <a:gdLst>
                <a:gd name="T0" fmla="*/ 92 w 102"/>
                <a:gd name="T1" fmla="*/ 9 h 228"/>
                <a:gd name="T2" fmla="*/ 86 w 102"/>
                <a:gd name="T3" fmla="*/ 1 h 228"/>
                <a:gd name="T4" fmla="*/ 73 w 102"/>
                <a:gd name="T5" fmla="*/ 2 h 228"/>
                <a:gd name="T6" fmla="*/ 62 w 102"/>
                <a:gd name="T7" fmla="*/ 12 h 228"/>
                <a:gd name="T8" fmla="*/ 64 w 102"/>
                <a:gd name="T9" fmla="*/ 27 h 228"/>
                <a:gd name="T10" fmla="*/ 81 w 102"/>
                <a:gd name="T11" fmla="*/ 30 h 228"/>
                <a:gd name="T12" fmla="*/ 91 w 102"/>
                <a:gd name="T13" fmla="*/ 20 h 228"/>
                <a:gd name="T14" fmla="*/ 24 w 102"/>
                <a:gd name="T15" fmla="*/ 185 h 228"/>
                <a:gd name="T16" fmla="*/ 21 w 102"/>
                <a:gd name="T17" fmla="*/ 199 h 228"/>
                <a:gd name="T18" fmla="*/ 30 w 102"/>
                <a:gd name="T19" fmla="*/ 219 h 228"/>
                <a:gd name="T20" fmla="*/ 53 w 102"/>
                <a:gd name="T21" fmla="*/ 228 h 228"/>
                <a:gd name="T22" fmla="*/ 75 w 102"/>
                <a:gd name="T23" fmla="*/ 220 h 228"/>
                <a:gd name="T24" fmla="*/ 90 w 102"/>
                <a:gd name="T25" fmla="*/ 204 h 228"/>
                <a:gd name="T26" fmla="*/ 99 w 102"/>
                <a:gd name="T27" fmla="*/ 186 h 228"/>
                <a:gd name="T28" fmla="*/ 102 w 102"/>
                <a:gd name="T29" fmla="*/ 176 h 228"/>
                <a:gd name="T30" fmla="*/ 96 w 102"/>
                <a:gd name="T31" fmla="*/ 171 h 228"/>
                <a:gd name="T32" fmla="*/ 90 w 102"/>
                <a:gd name="T33" fmla="*/ 177 h 228"/>
                <a:gd name="T34" fmla="*/ 74 w 102"/>
                <a:gd name="T35" fmla="*/ 208 h 228"/>
                <a:gd name="T36" fmla="*/ 54 w 102"/>
                <a:gd name="T37" fmla="*/ 218 h 228"/>
                <a:gd name="T38" fmla="*/ 46 w 102"/>
                <a:gd name="T39" fmla="*/ 206 h 228"/>
                <a:gd name="T40" fmla="*/ 51 w 102"/>
                <a:gd name="T41" fmla="*/ 185 h 228"/>
                <a:gd name="T42" fmla="*/ 66 w 102"/>
                <a:gd name="T43" fmla="*/ 148 h 228"/>
                <a:gd name="T44" fmla="*/ 76 w 102"/>
                <a:gd name="T45" fmla="*/ 122 h 228"/>
                <a:gd name="T46" fmla="*/ 81 w 102"/>
                <a:gd name="T47" fmla="*/ 104 h 228"/>
                <a:gd name="T48" fmla="*/ 72 w 102"/>
                <a:gd name="T49" fmla="*/ 84 h 228"/>
                <a:gd name="T50" fmla="*/ 48 w 102"/>
                <a:gd name="T51" fmla="*/ 75 h 228"/>
                <a:gd name="T52" fmla="*/ 27 w 102"/>
                <a:gd name="T53" fmla="*/ 82 h 228"/>
                <a:gd name="T54" fmla="*/ 11 w 102"/>
                <a:gd name="T55" fmla="*/ 99 h 228"/>
                <a:gd name="T56" fmla="*/ 2 w 102"/>
                <a:gd name="T57" fmla="*/ 116 h 228"/>
                <a:gd name="T58" fmla="*/ 0 w 102"/>
                <a:gd name="T59" fmla="*/ 127 h 228"/>
                <a:gd name="T60" fmla="*/ 5 w 102"/>
                <a:gd name="T61" fmla="*/ 131 h 228"/>
                <a:gd name="T62" fmla="*/ 11 w 102"/>
                <a:gd name="T63" fmla="*/ 126 h 228"/>
                <a:gd name="T64" fmla="*/ 28 w 102"/>
                <a:gd name="T65" fmla="*/ 94 h 228"/>
                <a:gd name="T66" fmla="*/ 47 w 102"/>
                <a:gd name="T67" fmla="*/ 85 h 228"/>
                <a:gd name="T68" fmla="*/ 56 w 102"/>
                <a:gd name="T69" fmla="*/ 96 h 228"/>
                <a:gd name="T70" fmla="*/ 54 w 102"/>
                <a:gd name="T71" fmla="*/ 108 h 228"/>
                <a:gd name="T72" fmla="*/ 45 w 102"/>
                <a:gd name="T7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228">
                  <a:moveTo>
                    <a:pt x="93" y="13"/>
                  </a:moveTo>
                  <a:lnTo>
                    <a:pt x="92" y="9"/>
                  </a:lnTo>
                  <a:lnTo>
                    <a:pt x="90" y="5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2"/>
                  </a:lnTo>
                  <a:lnTo>
                    <a:pt x="67" y="6"/>
                  </a:lnTo>
                  <a:lnTo>
                    <a:pt x="62" y="12"/>
                  </a:lnTo>
                  <a:lnTo>
                    <a:pt x="61" y="19"/>
                  </a:lnTo>
                  <a:lnTo>
                    <a:pt x="64" y="27"/>
                  </a:lnTo>
                  <a:lnTo>
                    <a:pt x="74" y="32"/>
                  </a:lnTo>
                  <a:lnTo>
                    <a:pt x="81" y="30"/>
                  </a:lnTo>
                  <a:lnTo>
                    <a:pt x="87" y="26"/>
                  </a:lnTo>
                  <a:lnTo>
                    <a:pt x="91" y="20"/>
                  </a:lnTo>
                  <a:lnTo>
                    <a:pt x="93" y="13"/>
                  </a:lnTo>
                  <a:close/>
                  <a:moveTo>
                    <a:pt x="24" y="185"/>
                  </a:moveTo>
                  <a:lnTo>
                    <a:pt x="22" y="191"/>
                  </a:lnTo>
                  <a:lnTo>
                    <a:pt x="21" y="199"/>
                  </a:lnTo>
                  <a:lnTo>
                    <a:pt x="24" y="210"/>
                  </a:lnTo>
                  <a:lnTo>
                    <a:pt x="30" y="219"/>
                  </a:lnTo>
                  <a:lnTo>
                    <a:pt x="40" y="225"/>
                  </a:lnTo>
                  <a:lnTo>
                    <a:pt x="53" y="228"/>
                  </a:lnTo>
                  <a:lnTo>
                    <a:pt x="65" y="226"/>
                  </a:lnTo>
                  <a:lnTo>
                    <a:pt x="75" y="220"/>
                  </a:lnTo>
                  <a:lnTo>
                    <a:pt x="83" y="213"/>
                  </a:lnTo>
                  <a:lnTo>
                    <a:pt x="90" y="204"/>
                  </a:lnTo>
                  <a:lnTo>
                    <a:pt x="95" y="195"/>
                  </a:lnTo>
                  <a:lnTo>
                    <a:pt x="99" y="186"/>
                  </a:lnTo>
                  <a:lnTo>
                    <a:pt x="101" y="180"/>
                  </a:lnTo>
                  <a:lnTo>
                    <a:pt x="102" y="176"/>
                  </a:lnTo>
                  <a:lnTo>
                    <a:pt x="99" y="172"/>
                  </a:lnTo>
                  <a:lnTo>
                    <a:pt x="96" y="171"/>
                  </a:lnTo>
                  <a:lnTo>
                    <a:pt x="92" y="173"/>
                  </a:lnTo>
                  <a:lnTo>
                    <a:pt x="90" y="177"/>
                  </a:lnTo>
                  <a:lnTo>
                    <a:pt x="83" y="195"/>
                  </a:lnTo>
                  <a:lnTo>
                    <a:pt x="74" y="208"/>
                  </a:lnTo>
                  <a:lnTo>
                    <a:pt x="64" y="216"/>
                  </a:lnTo>
                  <a:lnTo>
                    <a:pt x="54" y="218"/>
                  </a:lnTo>
                  <a:lnTo>
                    <a:pt x="47" y="215"/>
                  </a:lnTo>
                  <a:lnTo>
                    <a:pt x="46" y="206"/>
                  </a:lnTo>
                  <a:lnTo>
                    <a:pt x="47" y="196"/>
                  </a:lnTo>
                  <a:lnTo>
                    <a:pt x="51" y="185"/>
                  </a:lnTo>
                  <a:lnTo>
                    <a:pt x="62" y="158"/>
                  </a:lnTo>
                  <a:lnTo>
                    <a:pt x="66" y="148"/>
                  </a:lnTo>
                  <a:lnTo>
                    <a:pt x="71" y="135"/>
                  </a:lnTo>
                  <a:lnTo>
                    <a:pt x="76" y="122"/>
                  </a:lnTo>
                  <a:lnTo>
                    <a:pt x="78" y="115"/>
                  </a:lnTo>
                  <a:lnTo>
                    <a:pt x="81" y="104"/>
                  </a:lnTo>
                  <a:lnTo>
                    <a:pt x="78" y="93"/>
                  </a:lnTo>
                  <a:lnTo>
                    <a:pt x="72" y="84"/>
                  </a:lnTo>
                  <a:lnTo>
                    <a:pt x="61" y="78"/>
                  </a:lnTo>
                  <a:lnTo>
                    <a:pt x="48" y="75"/>
                  </a:lnTo>
                  <a:lnTo>
                    <a:pt x="37" y="77"/>
                  </a:lnTo>
                  <a:lnTo>
                    <a:pt x="27" y="82"/>
                  </a:lnTo>
                  <a:lnTo>
                    <a:pt x="18" y="90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2" y="116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5" y="131"/>
                  </a:lnTo>
                  <a:lnTo>
                    <a:pt x="10" y="130"/>
                  </a:lnTo>
                  <a:lnTo>
                    <a:pt x="11" y="126"/>
                  </a:lnTo>
                  <a:lnTo>
                    <a:pt x="19" y="107"/>
                  </a:lnTo>
                  <a:lnTo>
                    <a:pt x="28" y="94"/>
                  </a:lnTo>
                  <a:lnTo>
                    <a:pt x="38" y="87"/>
                  </a:lnTo>
                  <a:lnTo>
                    <a:pt x="47" y="85"/>
                  </a:lnTo>
                  <a:lnTo>
                    <a:pt x="54" y="87"/>
                  </a:lnTo>
                  <a:lnTo>
                    <a:pt x="56" y="96"/>
                  </a:lnTo>
                  <a:lnTo>
                    <a:pt x="55" y="102"/>
                  </a:lnTo>
                  <a:lnTo>
                    <a:pt x="54" y="108"/>
                  </a:lnTo>
                  <a:lnTo>
                    <a:pt x="51" y="117"/>
                  </a:lnTo>
                  <a:lnTo>
                    <a:pt x="45" y="130"/>
                  </a:lnTo>
                  <a:lnTo>
                    <a:pt x="24" y="1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0"/>
            <p:cNvSpPr>
              <a:spLocks noChangeAspect="1"/>
            </p:cNvSpPr>
            <p:nvPr/>
          </p:nvSpPr>
          <p:spPr bwMode="auto">
            <a:xfrm>
              <a:off x="5513" y="390"/>
              <a:ext cx="19" cy="483"/>
            </a:xfrm>
            <a:custGeom>
              <a:avLst/>
              <a:gdLst>
                <a:gd name="T0" fmla="*/ 19 w 19"/>
                <a:gd name="T1" fmla="*/ 18 h 483"/>
                <a:gd name="T2" fmla="*/ 19 w 19"/>
                <a:gd name="T3" fmla="*/ 11 h 483"/>
                <a:gd name="T4" fmla="*/ 18 w 19"/>
                <a:gd name="T5" fmla="*/ 6 h 483"/>
                <a:gd name="T6" fmla="*/ 15 w 19"/>
                <a:gd name="T7" fmla="*/ 2 h 483"/>
                <a:gd name="T8" fmla="*/ 9 w 19"/>
                <a:gd name="T9" fmla="*/ 0 h 483"/>
                <a:gd name="T10" fmla="*/ 4 w 19"/>
                <a:gd name="T11" fmla="*/ 2 h 483"/>
                <a:gd name="T12" fmla="*/ 1 w 19"/>
                <a:gd name="T13" fmla="*/ 6 h 483"/>
                <a:gd name="T14" fmla="*/ 0 w 19"/>
                <a:gd name="T15" fmla="*/ 11 h 483"/>
                <a:gd name="T16" fmla="*/ 0 w 19"/>
                <a:gd name="T17" fmla="*/ 18 h 483"/>
                <a:gd name="T18" fmla="*/ 0 w 19"/>
                <a:gd name="T19" fmla="*/ 466 h 483"/>
                <a:gd name="T20" fmla="*/ 0 w 19"/>
                <a:gd name="T21" fmla="*/ 472 h 483"/>
                <a:gd name="T22" fmla="*/ 1 w 19"/>
                <a:gd name="T23" fmla="*/ 478 h 483"/>
                <a:gd name="T24" fmla="*/ 4 w 19"/>
                <a:gd name="T25" fmla="*/ 482 h 483"/>
                <a:gd name="T26" fmla="*/ 9 w 19"/>
                <a:gd name="T27" fmla="*/ 483 h 483"/>
                <a:gd name="T28" fmla="*/ 15 w 19"/>
                <a:gd name="T29" fmla="*/ 482 h 483"/>
                <a:gd name="T30" fmla="*/ 18 w 19"/>
                <a:gd name="T31" fmla="*/ 478 h 483"/>
                <a:gd name="T32" fmla="*/ 19 w 19"/>
                <a:gd name="T33" fmla="*/ 472 h 483"/>
                <a:gd name="T34" fmla="*/ 19 w 19"/>
                <a:gd name="T35" fmla="*/ 466 h 483"/>
                <a:gd name="T36" fmla="*/ 19 w 19"/>
                <a:gd name="T37" fmla="*/ 1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83">
                  <a:moveTo>
                    <a:pt x="19" y="18"/>
                  </a:move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466"/>
                  </a:lnTo>
                  <a:lnTo>
                    <a:pt x="0" y="472"/>
                  </a:lnTo>
                  <a:lnTo>
                    <a:pt x="1" y="478"/>
                  </a:lnTo>
                  <a:lnTo>
                    <a:pt x="4" y="482"/>
                  </a:lnTo>
                  <a:lnTo>
                    <a:pt x="9" y="483"/>
                  </a:lnTo>
                  <a:lnTo>
                    <a:pt x="15" y="482"/>
                  </a:lnTo>
                  <a:lnTo>
                    <a:pt x="18" y="478"/>
                  </a:lnTo>
                  <a:lnTo>
                    <a:pt x="19" y="472"/>
                  </a:lnTo>
                  <a:lnTo>
                    <a:pt x="19" y="466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1"/>
            <p:cNvSpPr>
              <a:spLocks noChangeAspect="1"/>
            </p:cNvSpPr>
            <p:nvPr/>
          </p:nvSpPr>
          <p:spPr bwMode="auto">
            <a:xfrm>
              <a:off x="5610" y="329"/>
              <a:ext cx="149" cy="224"/>
            </a:xfrm>
            <a:custGeom>
              <a:avLst/>
              <a:gdLst>
                <a:gd name="T0" fmla="*/ 149 w 149"/>
                <a:gd name="T1" fmla="*/ 163 h 224"/>
                <a:gd name="T2" fmla="*/ 138 w 149"/>
                <a:gd name="T3" fmla="*/ 163 h 224"/>
                <a:gd name="T4" fmla="*/ 137 w 149"/>
                <a:gd name="T5" fmla="*/ 170 h 224"/>
                <a:gd name="T6" fmla="*/ 135 w 149"/>
                <a:gd name="T7" fmla="*/ 180 h 224"/>
                <a:gd name="T8" fmla="*/ 132 w 149"/>
                <a:gd name="T9" fmla="*/ 188 h 224"/>
                <a:gd name="T10" fmla="*/ 129 w 149"/>
                <a:gd name="T11" fmla="*/ 193 h 224"/>
                <a:gd name="T12" fmla="*/ 124 w 149"/>
                <a:gd name="T13" fmla="*/ 195 h 224"/>
                <a:gd name="T14" fmla="*/ 113 w 149"/>
                <a:gd name="T15" fmla="*/ 195 h 224"/>
                <a:gd name="T16" fmla="*/ 103 w 149"/>
                <a:gd name="T17" fmla="*/ 196 h 224"/>
                <a:gd name="T18" fmla="*/ 96 w 149"/>
                <a:gd name="T19" fmla="*/ 196 h 224"/>
                <a:gd name="T20" fmla="*/ 34 w 149"/>
                <a:gd name="T21" fmla="*/ 196 h 224"/>
                <a:gd name="T22" fmla="*/ 56 w 149"/>
                <a:gd name="T23" fmla="*/ 176 h 224"/>
                <a:gd name="T24" fmla="*/ 73 w 149"/>
                <a:gd name="T25" fmla="*/ 161 h 224"/>
                <a:gd name="T26" fmla="*/ 87 w 149"/>
                <a:gd name="T27" fmla="*/ 150 h 224"/>
                <a:gd name="T28" fmla="*/ 101 w 149"/>
                <a:gd name="T29" fmla="*/ 139 h 224"/>
                <a:gd name="T30" fmla="*/ 119 w 149"/>
                <a:gd name="T31" fmla="*/ 123 h 224"/>
                <a:gd name="T32" fmla="*/ 135 w 149"/>
                <a:gd name="T33" fmla="*/ 107 h 224"/>
                <a:gd name="T34" fmla="*/ 145 w 149"/>
                <a:gd name="T35" fmla="*/ 88 h 224"/>
                <a:gd name="T36" fmla="*/ 149 w 149"/>
                <a:gd name="T37" fmla="*/ 66 h 224"/>
                <a:gd name="T38" fmla="*/ 143 w 149"/>
                <a:gd name="T39" fmla="*/ 38 h 224"/>
                <a:gd name="T40" fmla="*/ 126 w 149"/>
                <a:gd name="T41" fmla="*/ 17 h 224"/>
                <a:gd name="T42" fmla="*/ 101 w 149"/>
                <a:gd name="T43" fmla="*/ 4 h 224"/>
                <a:gd name="T44" fmla="*/ 71 w 149"/>
                <a:gd name="T45" fmla="*/ 0 h 224"/>
                <a:gd name="T46" fmla="*/ 56 w 149"/>
                <a:gd name="T47" fmla="*/ 1 h 224"/>
                <a:gd name="T48" fmla="*/ 42 w 149"/>
                <a:gd name="T49" fmla="*/ 5 h 224"/>
                <a:gd name="T50" fmla="*/ 30 w 149"/>
                <a:gd name="T51" fmla="*/ 11 h 224"/>
                <a:gd name="T52" fmla="*/ 20 w 149"/>
                <a:gd name="T53" fmla="*/ 18 h 224"/>
                <a:gd name="T54" fmla="*/ 12 w 149"/>
                <a:gd name="T55" fmla="*/ 27 h 224"/>
                <a:gd name="T56" fmla="*/ 5 w 149"/>
                <a:gd name="T57" fmla="*/ 38 h 224"/>
                <a:gd name="T58" fmla="*/ 2 w 149"/>
                <a:gd name="T59" fmla="*/ 49 h 224"/>
                <a:gd name="T60" fmla="*/ 0 w 149"/>
                <a:gd name="T61" fmla="*/ 60 h 224"/>
                <a:gd name="T62" fmla="*/ 3 w 149"/>
                <a:gd name="T63" fmla="*/ 70 h 224"/>
                <a:gd name="T64" fmla="*/ 8 w 149"/>
                <a:gd name="T65" fmla="*/ 76 h 224"/>
                <a:gd name="T66" fmla="*/ 14 w 149"/>
                <a:gd name="T67" fmla="*/ 79 h 224"/>
                <a:gd name="T68" fmla="*/ 18 w 149"/>
                <a:gd name="T69" fmla="*/ 79 h 224"/>
                <a:gd name="T70" fmla="*/ 24 w 149"/>
                <a:gd name="T71" fmla="*/ 78 h 224"/>
                <a:gd name="T72" fmla="*/ 30 w 149"/>
                <a:gd name="T73" fmla="*/ 75 h 224"/>
                <a:gd name="T74" fmla="*/ 34 w 149"/>
                <a:gd name="T75" fmla="*/ 69 h 224"/>
                <a:gd name="T76" fmla="*/ 36 w 149"/>
                <a:gd name="T77" fmla="*/ 61 h 224"/>
                <a:gd name="T78" fmla="*/ 36 w 149"/>
                <a:gd name="T79" fmla="*/ 56 h 224"/>
                <a:gd name="T80" fmla="*/ 33 w 149"/>
                <a:gd name="T81" fmla="*/ 50 h 224"/>
                <a:gd name="T82" fmla="*/ 27 w 149"/>
                <a:gd name="T83" fmla="*/ 45 h 224"/>
                <a:gd name="T84" fmla="*/ 16 w 149"/>
                <a:gd name="T85" fmla="*/ 43 h 224"/>
                <a:gd name="T86" fmla="*/ 26 w 149"/>
                <a:gd name="T87" fmla="*/ 28 h 224"/>
                <a:gd name="T88" fmla="*/ 39 w 149"/>
                <a:gd name="T89" fmla="*/ 19 h 224"/>
                <a:gd name="T90" fmla="*/ 53 w 149"/>
                <a:gd name="T91" fmla="*/ 13 h 224"/>
                <a:gd name="T92" fmla="*/ 65 w 149"/>
                <a:gd name="T93" fmla="*/ 12 h 224"/>
                <a:gd name="T94" fmla="*/ 88 w 149"/>
                <a:gd name="T95" fmla="*/ 16 h 224"/>
                <a:gd name="T96" fmla="*/ 104 w 149"/>
                <a:gd name="T97" fmla="*/ 29 h 224"/>
                <a:gd name="T98" fmla="*/ 113 w 149"/>
                <a:gd name="T99" fmla="*/ 46 h 224"/>
                <a:gd name="T100" fmla="*/ 117 w 149"/>
                <a:gd name="T101" fmla="*/ 66 h 224"/>
                <a:gd name="T102" fmla="*/ 113 w 149"/>
                <a:gd name="T103" fmla="*/ 87 h 224"/>
                <a:gd name="T104" fmla="*/ 105 w 149"/>
                <a:gd name="T105" fmla="*/ 105 h 224"/>
                <a:gd name="T106" fmla="*/ 95 w 149"/>
                <a:gd name="T107" fmla="*/ 119 h 224"/>
                <a:gd name="T108" fmla="*/ 85 w 149"/>
                <a:gd name="T109" fmla="*/ 131 h 224"/>
                <a:gd name="T110" fmla="*/ 4 w 149"/>
                <a:gd name="T111" fmla="*/ 211 h 224"/>
                <a:gd name="T112" fmla="*/ 1 w 149"/>
                <a:gd name="T113" fmla="*/ 215 h 224"/>
                <a:gd name="T114" fmla="*/ 0 w 149"/>
                <a:gd name="T115" fmla="*/ 224 h 224"/>
                <a:gd name="T116" fmla="*/ 139 w 149"/>
                <a:gd name="T117" fmla="*/ 224 h 224"/>
                <a:gd name="T118" fmla="*/ 149 w 149"/>
                <a:gd name="T119" fmla="*/ 16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" h="224">
                  <a:moveTo>
                    <a:pt x="149" y="163"/>
                  </a:moveTo>
                  <a:lnTo>
                    <a:pt x="138" y="163"/>
                  </a:lnTo>
                  <a:lnTo>
                    <a:pt x="137" y="170"/>
                  </a:lnTo>
                  <a:lnTo>
                    <a:pt x="135" y="180"/>
                  </a:lnTo>
                  <a:lnTo>
                    <a:pt x="132" y="188"/>
                  </a:lnTo>
                  <a:lnTo>
                    <a:pt x="129" y="193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03" y="196"/>
                  </a:lnTo>
                  <a:lnTo>
                    <a:pt x="96" y="196"/>
                  </a:lnTo>
                  <a:lnTo>
                    <a:pt x="34" y="196"/>
                  </a:lnTo>
                  <a:lnTo>
                    <a:pt x="56" y="176"/>
                  </a:lnTo>
                  <a:lnTo>
                    <a:pt x="73" y="161"/>
                  </a:lnTo>
                  <a:lnTo>
                    <a:pt x="87" y="150"/>
                  </a:lnTo>
                  <a:lnTo>
                    <a:pt x="101" y="139"/>
                  </a:lnTo>
                  <a:lnTo>
                    <a:pt x="119" y="123"/>
                  </a:lnTo>
                  <a:lnTo>
                    <a:pt x="135" y="107"/>
                  </a:lnTo>
                  <a:lnTo>
                    <a:pt x="145" y="88"/>
                  </a:lnTo>
                  <a:lnTo>
                    <a:pt x="149" y="66"/>
                  </a:lnTo>
                  <a:lnTo>
                    <a:pt x="143" y="38"/>
                  </a:lnTo>
                  <a:lnTo>
                    <a:pt x="126" y="17"/>
                  </a:lnTo>
                  <a:lnTo>
                    <a:pt x="101" y="4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2" y="5"/>
                  </a:lnTo>
                  <a:lnTo>
                    <a:pt x="30" y="11"/>
                  </a:lnTo>
                  <a:lnTo>
                    <a:pt x="20" y="18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8" y="76"/>
                  </a:lnTo>
                  <a:lnTo>
                    <a:pt x="14" y="79"/>
                  </a:lnTo>
                  <a:lnTo>
                    <a:pt x="18" y="79"/>
                  </a:lnTo>
                  <a:lnTo>
                    <a:pt x="24" y="78"/>
                  </a:lnTo>
                  <a:lnTo>
                    <a:pt x="30" y="75"/>
                  </a:lnTo>
                  <a:lnTo>
                    <a:pt x="34" y="69"/>
                  </a:lnTo>
                  <a:lnTo>
                    <a:pt x="36" y="61"/>
                  </a:lnTo>
                  <a:lnTo>
                    <a:pt x="36" y="56"/>
                  </a:lnTo>
                  <a:lnTo>
                    <a:pt x="33" y="50"/>
                  </a:lnTo>
                  <a:lnTo>
                    <a:pt x="27" y="45"/>
                  </a:lnTo>
                  <a:lnTo>
                    <a:pt x="16" y="43"/>
                  </a:lnTo>
                  <a:lnTo>
                    <a:pt x="26" y="28"/>
                  </a:lnTo>
                  <a:lnTo>
                    <a:pt x="39" y="19"/>
                  </a:lnTo>
                  <a:lnTo>
                    <a:pt x="53" y="13"/>
                  </a:lnTo>
                  <a:lnTo>
                    <a:pt x="65" y="12"/>
                  </a:lnTo>
                  <a:lnTo>
                    <a:pt x="88" y="16"/>
                  </a:lnTo>
                  <a:lnTo>
                    <a:pt x="104" y="29"/>
                  </a:lnTo>
                  <a:lnTo>
                    <a:pt x="113" y="46"/>
                  </a:lnTo>
                  <a:lnTo>
                    <a:pt x="117" y="66"/>
                  </a:lnTo>
                  <a:lnTo>
                    <a:pt x="113" y="87"/>
                  </a:lnTo>
                  <a:lnTo>
                    <a:pt x="105" y="105"/>
                  </a:lnTo>
                  <a:lnTo>
                    <a:pt x="95" y="119"/>
                  </a:lnTo>
                  <a:lnTo>
                    <a:pt x="85" y="131"/>
                  </a:lnTo>
                  <a:lnTo>
                    <a:pt x="4" y="211"/>
                  </a:lnTo>
                  <a:lnTo>
                    <a:pt x="1" y="215"/>
                  </a:lnTo>
                  <a:lnTo>
                    <a:pt x="0" y="224"/>
                  </a:lnTo>
                  <a:lnTo>
                    <a:pt x="139" y="224"/>
                  </a:lnTo>
                  <a:lnTo>
                    <a:pt x="149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6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599459" y="5936056"/>
            <a:ext cx="6039351" cy="238009"/>
            <a:chOff x="0" y="0"/>
            <a:chExt cx="5760" cy="227"/>
          </a:xfrm>
        </p:grpSpPr>
        <p:sp>
          <p:nvSpPr>
            <p:cNvPr id="136" name="Freeform 65"/>
            <p:cNvSpPr>
              <a:spLocks noChangeAspect="1"/>
            </p:cNvSpPr>
            <p:nvPr/>
          </p:nvSpPr>
          <p:spPr bwMode="auto">
            <a:xfrm>
              <a:off x="0" y="19"/>
              <a:ext cx="90" cy="151"/>
            </a:xfrm>
            <a:custGeom>
              <a:avLst/>
              <a:gdLst>
                <a:gd name="T0" fmla="*/ 17 w 90"/>
                <a:gd name="T1" fmla="*/ 134 h 151"/>
                <a:gd name="T2" fmla="*/ 41 w 90"/>
                <a:gd name="T3" fmla="*/ 110 h 151"/>
                <a:gd name="T4" fmla="*/ 64 w 90"/>
                <a:gd name="T5" fmla="*/ 90 h 151"/>
                <a:gd name="T6" fmla="*/ 79 w 90"/>
                <a:gd name="T7" fmla="*/ 74 h 151"/>
                <a:gd name="T8" fmla="*/ 87 w 90"/>
                <a:gd name="T9" fmla="*/ 60 h 151"/>
                <a:gd name="T10" fmla="*/ 90 w 90"/>
                <a:gd name="T11" fmla="*/ 44 h 151"/>
                <a:gd name="T12" fmla="*/ 86 w 90"/>
                <a:gd name="T13" fmla="*/ 26 h 151"/>
                <a:gd name="T14" fmla="*/ 76 w 90"/>
                <a:gd name="T15" fmla="*/ 12 h 151"/>
                <a:gd name="T16" fmla="*/ 61 w 90"/>
                <a:gd name="T17" fmla="*/ 3 h 151"/>
                <a:gd name="T18" fmla="*/ 42 w 90"/>
                <a:gd name="T19" fmla="*/ 0 h 151"/>
                <a:gd name="T20" fmla="*/ 25 w 90"/>
                <a:gd name="T21" fmla="*/ 4 h 151"/>
                <a:gd name="T22" fmla="*/ 11 w 90"/>
                <a:gd name="T23" fmla="*/ 13 h 151"/>
                <a:gd name="T24" fmla="*/ 3 w 90"/>
                <a:gd name="T25" fmla="*/ 26 h 151"/>
                <a:gd name="T26" fmla="*/ 0 w 90"/>
                <a:gd name="T27" fmla="*/ 41 h 151"/>
                <a:gd name="T28" fmla="*/ 0 w 90"/>
                <a:gd name="T29" fmla="*/ 45 h 151"/>
                <a:gd name="T30" fmla="*/ 2 w 90"/>
                <a:gd name="T31" fmla="*/ 48 h 151"/>
                <a:gd name="T32" fmla="*/ 3 w 90"/>
                <a:gd name="T33" fmla="*/ 51 h 151"/>
                <a:gd name="T34" fmla="*/ 6 w 90"/>
                <a:gd name="T35" fmla="*/ 52 h 151"/>
                <a:gd name="T36" fmla="*/ 8 w 90"/>
                <a:gd name="T37" fmla="*/ 53 h 151"/>
                <a:gd name="T38" fmla="*/ 10 w 90"/>
                <a:gd name="T39" fmla="*/ 54 h 151"/>
                <a:gd name="T40" fmla="*/ 11 w 90"/>
                <a:gd name="T41" fmla="*/ 54 h 151"/>
                <a:gd name="T42" fmla="*/ 12 w 90"/>
                <a:gd name="T43" fmla="*/ 54 h 151"/>
                <a:gd name="T44" fmla="*/ 15 w 90"/>
                <a:gd name="T45" fmla="*/ 53 h 151"/>
                <a:gd name="T46" fmla="*/ 19 w 90"/>
                <a:gd name="T47" fmla="*/ 51 h 151"/>
                <a:gd name="T48" fmla="*/ 22 w 90"/>
                <a:gd name="T49" fmla="*/ 48 h 151"/>
                <a:gd name="T50" fmla="*/ 24 w 90"/>
                <a:gd name="T51" fmla="*/ 42 h 151"/>
                <a:gd name="T52" fmla="*/ 23 w 90"/>
                <a:gd name="T53" fmla="*/ 37 h 151"/>
                <a:gd name="T54" fmla="*/ 21 w 90"/>
                <a:gd name="T55" fmla="*/ 34 h 151"/>
                <a:gd name="T56" fmla="*/ 17 w 90"/>
                <a:gd name="T57" fmla="*/ 31 h 151"/>
                <a:gd name="T58" fmla="*/ 12 w 90"/>
                <a:gd name="T59" fmla="*/ 30 h 151"/>
                <a:gd name="T60" fmla="*/ 10 w 90"/>
                <a:gd name="T61" fmla="*/ 30 h 151"/>
                <a:gd name="T62" fmla="*/ 9 w 90"/>
                <a:gd name="T63" fmla="*/ 30 h 151"/>
                <a:gd name="T64" fmla="*/ 14 w 90"/>
                <a:gd name="T65" fmla="*/ 20 h 151"/>
                <a:gd name="T66" fmla="*/ 21 w 90"/>
                <a:gd name="T67" fmla="*/ 13 h 151"/>
                <a:gd name="T68" fmla="*/ 30 w 90"/>
                <a:gd name="T69" fmla="*/ 9 h 151"/>
                <a:gd name="T70" fmla="*/ 39 w 90"/>
                <a:gd name="T71" fmla="*/ 7 h 151"/>
                <a:gd name="T72" fmla="*/ 53 w 90"/>
                <a:gd name="T73" fmla="*/ 10 h 151"/>
                <a:gd name="T74" fmla="*/ 62 w 90"/>
                <a:gd name="T75" fmla="*/ 19 h 151"/>
                <a:gd name="T76" fmla="*/ 68 w 90"/>
                <a:gd name="T77" fmla="*/ 30 h 151"/>
                <a:gd name="T78" fmla="*/ 69 w 90"/>
                <a:gd name="T79" fmla="*/ 44 h 151"/>
                <a:gd name="T80" fmla="*/ 67 w 90"/>
                <a:gd name="T81" fmla="*/ 58 h 151"/>
                <a:gd name="T82" fmla="*/ 62 w 90"/>
                <a:gd name="T83" fmla="*/ 71 h 151"/>
                <a:gd name="T84" fmla="*/ 55 w 90"/>
                <a:gd name="T85" fmla="*/ 83 h 151"/>
                <a:gd name="T86" fmla="*/ 46 w 90"/>
                <a:gd name="T87" fmla="*/ 94 h 151"/>
                <a:gd name="T88" fmla="*/ 2 w 90"/>
                <a:gd name="T89" fmla="*/ 143 h 151"/>
                <a:gd name="T90" fmla="*/ 1 w 90"/>
                <a:gd name="T91" fmla="*/ 145 h 151"/>
                <a:gd name="T92" fmla="*/ 0 w 90"/>
                <a:gd name="T93" fmla="*/ 146 h 151"/>
                <a:gd name="T94" fmla="*/ 0 w 90"/>
                <a:gd name="T95" fmla="*/ 148 h 151"/>
                <a:gd name="T96" fmla="*/ 0 w 90"/>
                <a:gd name="T97" fmla="*/ 151 h 151"/>
                <a:gd name="T98" fmla="*/ 84 w 90"/>
                <a:gd name="T99" fmla="*/ 151 h 151"/>
                <a:gd name="T100" fmla="*/ 90 w 90"/>
                <a:gd name="T101" fmla="*/ 112 h 151"/>
                <a:gd name="T102" fmla="*/ 84 w 90"/>
                <a:gd name="T103" fmla="*/ 112 h 151"/>
                <a:gd name="T104" fmla="*/ 83 w 90"/>
                <a:gd name="T105" fmla="*/ 117 h 151"/>
                <a:gd name="T106" fmla="*/ 82 w 90"/>
                <a:gd name="T107" fmla="*/ 123 h 151"/>
                <a:gd name="T108" fmla="*/ 81 w 90"/>
                <a:gd name="T109" fmla="*/ 128 h 151"/>
                <a:gd name="T110" fmla="*/ 79 w 90"/>
                <a:gd name="T111" fmla="*/ 132 h 151"/>
                <a:gd name="T112" fmla="*/ 76 w 90"/>
                <a:gd name="T113" fmla="*/ 133 h 151"/>
                <a:gd name="T114" fmla="*/ 70 w 90"/>
                <a:gd name="T115" fmla="*/ 134 h 151"/>
                <a:gd name="T116" fmla="*/ 63 w 90"/>
                <a:gd name="T117" fmla="*/ 134 h 151"/>
                <a:gd name="T118" fmla="*/ 58 w 90"/>
                <a:gd name="T119" fmla="*/ 134 h 151"/>
                <a:gd name="T120" fmla="*/ 17 w 90"/>
                <a:gd name="T121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151">
                  <a:moveTo>
                    <a:pt x="17" y="134"/>
                  </a:moveTo>
                  <a:lnTo>
                    <a:pt x="41" y="110"/>
                  </a:lnTo>
                  <a:lnTo>
                    <a:pt x="64" y="90"/>
                  </a:lnTo>
                  <a:lnTo>
                    <a:pt x="79" y="74"/>
                  </a:lnTo>
                  <a:lnTo>
                    <a:pt x="87" y="60"/>
                  </a:lnTo>
                  <a:lnTo>
                    <a:pt x="90" y="44"/>
                  </a:lnTo>
                  <a:lnTo>
                    <a:pt x="86" y="26"/>
                  </a:lnTo>
                  <a:lnTo>
                    <a:pt x="76" y="12"/>
                  </a:lnTo>
                  <a:lnTo>
                    <a:pt x="61" y="3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3" y="51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5" y="53"/>
                  </a:lnTo>
                  <a:lnTo>
                    <a:pt x="19" y="51"/>
                  </a:lnTo>
                  <a:lnTo>
                    <a:pt x="22" y="48"/>
                  </a:lnTo>
                  <a:lnTo>
                    <a:pt x="24" y="42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7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14" y="20"/>
                  </a:lnTo>
                  <a:lnTo>
                    <a:pt x="21" y="13"/>
                  </a:lnTo>
                  <a:lnTo>
                    <a:pt x="30" y="9"/>
                  </a:lnTo>
                  <a:lnTo>
                    <a:pt x="39" y="7"/>
                  </a:lnTo>
                  <a:lnTo>
                    <a:pt x="53" y="10"/>
                  </a:lnTo>
                  <a:lnTo>
                    <a:pt x="62" y="19"/>
                  </a:lnTo>
                  <a:lnTo>
                    <a:pt x="68" y="30"/>
                  </a:lnTo>
                  <a:lnTo>
                    <a:pt x="69" y="44"/>
                  </a:lnTo>
                  <a:lnTo>
                    <a:pt x="67" y="58"/>
                  </a:lnTo>
                  <a:lnTo>
                    <a:pt x="62" y="71"/>
                  </a:lnTo>
                  <a:lnTo>
                    <a:pt x="55" y="83"/>
                  </a:lnTo>
                  <a:lnTo>
                    <a:pt x="46" y="94"/>
                  </a:lnTo>
                  <a:lnTo>
                    <a:pt x="2" y="143"/>
                  </a:lnTo>
                  <a:lnTo>
                    <a:pt x="1" y="145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84" y="151"/>
                  </a:lnTo>
                  <a:lnTo>
                    <a:pt x="90" y="112"/>
                  </a:lnTo>
                  <a:lnTo>
                    <a:pt x="84" y="112"/>
                  </a:lnTo>
                  <a:lnTo>
                    <a:pt x="83" y="117"/>
                  </a:lnTo>
                  <a:lnTo>
                    <a:pt x="82" y="123"/>
                  </a:lnTo>
                  <a:lnTo>
                    <a:pt x="81" y="128"/>
                  </a:lnTo>
                  <a:lnTo>
                    <a:pt x="79" y="132"/>
                  </a:lnTo>
                  <a:lnTo>
                    <a:pt x="76" y="133"/>
                  </a:lnTo>
                  <a:lnTo>
                    <a:pt x="70" y="134"/>
                  </a:lnTo>
                  <a:lnTo>
                    <a:pt x="63" y="134"/>
                  </a:lnTo>
                  <a:lnTo>
                    <a:pt x="58" y="13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6"/>
            <p:cNvSpPr>
              <a:spLocks noChangeAspect="1"/>
            </p:cNvSpPr>
            <p:nvPr/>
          </p:nvSpPr>
          <p:spPr bwMode="auto">
            <a:xfrm>
              <a:off x="128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9 w 9"/>
                <a:gd name="T5" fmla="*/ 2 h 227"/>
                <a:gd name="T6" fmla="*/ 7 w 9"/>
                <a:gd name="T7" fmla="*/ 1 h 227"/>
                <a:gd name="T8" fmla="*/ 5 w 9"/>
                <a:gd name="T9" fmla="*/ 0 h 227"/>
                <a:gd name="T10" fmla="*/ 2 w 9"/>
                <a:gd name="T11" fmla="*/ 1 h 227"/>
                <a:gd name="T12" fmla="*/ 1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1 w 9"/>
                <a:gd name="T23" fmla="*/ 225 h 227"/>
                <a:gd name="T24" fmla="*/ 2 w 9"/>
                <a:gd name="T25" fmla="*/ 226 h 227"/>
                <a:gd name="T26" fmla="*/ 5 w 9"/>
                <a:gd name="T27" fmla="*/ 227 h 227"/>
                <a:gd name="T28" fmla="*/ 7 w 9"/>
                <a:gd name="T29" fmla="*/ 226 h 227"/>
                <a:gd name="T30" fmla="*/ 9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5" y="227"/>
                  </a:lnTo>
                  <a:lnTo>
                    <a:pt x="7" y="226"/>
                  </a:lnTo>
                  <a:lnTo>
                    <a:pt x="9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7"/>
            <p:cNvSpPr>
              <a:spLocks noChangeAspect="1" noEditPoints="1"/>
            </p:cNvSpPr>
            <p:nvPr/>
          </p:nvSpPr>
          <p:spPr bwMode="auto">
            <a:xfrm>
              <a:off x="174" y="15"/>
              <a:ext cx="161" cy="155"/>
            </a:xfrm>
            <a:custGeom>
              <a:avLst/>
              <a:gdLst>
                <a:gd name="T0" fmla="*/ 25 w 161"/>
                <a:gd name="T1" fmla="*/ 141 h 155"/>
                <a:gd name="T2" fmla="*/ 23 w 161"/>
                <a:gd name="T3" fmla="*/ 145 h 155"/>
                <a:gd name="T4" fmla="*/ 19 w 161"/>
                <a:gd name="T5" fmla="*/ 147 h 155"/>
                <a:gd name="T6" fmla="*/ 12 w 161"/>
                <a:gd name="T7" fmla="*/ 148 h 155"/>
                <a:gd name="T8" fmla="*/ 3 w 161"/>
                <a:gd name="T9" fmla="*/ 148 h 155"/>
                <a:gd name="T10" fmla="*/ 0 w 161"/>
                <a:gd name="T11" fmla="*/ 150 h 155"/>
                <a:gd name="T12" fmla="*/ 1 w 161"/>
                <a:gd name="T13" fmla="*/ 155 h 155"/>
                <a:gd name="T14" fmla="*/ 86 w 161"/>
                <a:gd name="T15" fmla="*/ 155 h 155"/>
                <a:gd name="T16" fmla="*/ 111 w 161"/>
                <a:gd name="T17" fmla="*/ 151 h 155"/>
                <a:gd name="T18" fmla="*/ 131 w 161"/>
                <a:gd name="T19" fmla="*/ 139 h 155"/>
                <a:gd name="T20" fmla="*/ 144 w 161"/>
                <a:gd name="T21" fmla="*/ 123 h 155"/>
                <a:gd name="T22" fmla="*/ 148 w 161"/>
                <a:gd name="T23" fmla="*/ 106 h 155"/>
                <a:gd name="T24" fmla="*/ 139 w 161"/>
                <a:gd name="T25" fmla="*/ 85 h 155"/>
                <a:gd name="T26" fmla="*/ 114 w 161"/>
                <a:gd name="T27" fmla="*/ 74 h 155"/>
                <a:gd name="T28" fmla="*/ 146 w 161"/>
                <a:gd name="T29" fmla="*/ 59 h 155"/>
                <a:gd name="T30" fmla="*/ 161 w 161"/>
                <a:gd name="T31" fmla="*/ 31 h 155"/>
                <a:gd name="T32" fmla="*/ 150 w 161"/>
                <a:gd name="T33" fmla="*/ 9 h 155"/>
                <a:gd name="T34" fmla="*/ 119 w 161"/>
                <a:gd name="T35" fmla="*/ 0 h 155"/>
                <a:gd name="T36" fmla="*/ 40 w 161"/>
                <a:gd name="T37" fmla="*/ 0 h 155"/>
                <a:gd name="T38" fmla="*/ 37 w 161"/>
                <a:gd name="T39" fmla="*/ 2 h 155"/>
                <a:gd name="T40" fmla="*/ 38 w 161"/>
                <a:gd name="T41" fmla="*/ 7 h 155"/>
                <a:gd name="T42" fmla="*/ 46 w 161"/>
                <a:gd name="T43" fmla="*/ 7 h 155"/>
                <a:gd name="T44" fmla="*/ 56 w 161"/>
                <a:gd name="T45" fmla="*/ 9 h 155"/>
                <a:gd name="T46" fmla="*/ 57 w 161"/>
                <a:gd name="T47" fmla="*/ 13 h 155"/>
                <a:gd name="T48" fmla="*/ 26 w 161"/>
                <a:gd name="T49" fmla="*/ 138 h 155"/>
                <a:gd name="T50" fmla="*/ 74 w 161"/>
                <a:gd name="T51" fmla="*/ 16 h 155"/>
                <a:gd name="T52" fmla="*/ 78 w 161"/>
                <a:gd name="T53" fmla="*/ 9 h 155"/>
                <a:gd name="T54" fmla="*/ 86 w 161"/>
                <a:gd name="T55" fmla="*/ 7 h 155"/>
                <a:gd name="T56" fmla="*/ 122 w 161"/>
                <a:gd name="T57" fmla="*/ 8 h 155"/>
                <a:gd name="T58" fmla="*/ 132 w 161"/>
                <a:gd name="T59" fmla="*/ 12 h 155"/>
                <a:gd name="T60" fmla="*/ 138 w 161"/>
                <a:gd name="T61" fmla="*/ 19 h 155"/>
                <a:gd name="T62" fmla="*/ 140 w 161"/>
                <a:gd name="T63" fmla="*/ 27 h 155"/>
                <a:gd name="T64" fmla="*/ 137 w 161"/>
                <a:gd name="T65" fmla="*/ 45 h 155"/>
                <a:gd name="T66" fmla="*/ 112 w 161"/>
                <a:gd name="T67" fmla="*/ 68 h 155"/>
                <a:gd name="T68" fmla="*/ 60 w 161"/>
                <a:gd name="T69" fmla="*/ 72 h 155"/>
                <a:gd name="T70" fmla="*/ 47 w 161"/>
                <a:gd name="T71" fmla="*/ 148 h 155"/>
                <a:gd name="T72" fmla="*/ 43 w 161"/>
                <a:gd name="T73" fmla="*/ 148 h 155"/>
                <a:gd name="T74" fmla="*/ 42 w 161"/>
                <a:gd name="T75" fmla="*/ 144 h 155"/>
                <a:gd name="T76" fmla="*/ 59 w 161"/>
                <a:gd name="T77" fmla="*/ 77 h 155"/>
                <a:gd name="T78" fmla="*/ 109 w 161"/>
                <a:gd name="T79" fmla="*/ 78 h 155"/>
                <a:gd name="T80" fmla="*/ 119 w 161"/>
                <a:gd name="T81" fmla="*/ 83 h 155"/>
                <a:gd name="T82" fmla="*/ 125 w 161"/>
                <a:gd name="T83" fmla="*/ 91 h 155"/>
                <a:gd name="T84" fmla="*/ 127 w 161"/>
                <a:gd name="T85" fmla="*/ 100 h 155"/>
                <a:gd name="T86" fmla="*/ 124 w 161"/>
                <a:gd name="T87" fmla="*/ 120 h 155"/>
                <a:gd name="T88" fmla="*/ 99 w 161"/>
                <a:gd name="T89" fmla="*/ 145 h 155"/>
                <a:gd name="T90" fmla="*/ 50 w 161"/>
                <a:gd name="T9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55">
                  <a:moveTo>
                    <a:pt x="26" y="138"/>
                  </a:moveTo>
                  <a:lnTo>
                    <a:pt x="25" y="141"/>
                  </a:lnTo>
                  <a:lnTo>
                    <a:pt x="25" y="143"/>
                  </a:lnTo>
                  <a:lnTo>
                    <a:pt x="23" y="145"/>
                  </a:lnTo>
                  <a:lnTo>
                    <a:pt x="22" y="146"/>
                  </a:lnTo>
                  <a:lnTo>
                    <a:pt x="19" y="147"/>
                  </a:lnTo>
                  <a:lnTo>
                    <a:pt x="16" y="148"/>
                  </a:lnTo>
                  <a:lnTo>
                    <a:pt x="12" y="148"/>
                  </a:lnTo>
                  <a:lnTo>
                    <a:pt x="6" y="148"/>
                  </a:lnTo>
                  <a:lnTo>
                    <a:pt x="3" y="148"/>
                  </a:lnTo>
                  <a:lnTo>
                    <a:pt x="1" y="149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6" y="155"/>
                  </a:lnTo>
                  <a:lnTo>
                    <a:pt x="86" y="155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2" y="146"/>
                  </a:lnTo>
                  <a:lnTo>
                    <a:pt x="131" y="139"/>
                  </a:lnTo>
                  <a:lnTo>
                    <a:pt x="138" y="132"/>
                  </a:lnTo>
                  <a:lnTo>
                    <a:pt x="144" y="123"/>
                  </a:lnTo>
                  <a:lnTo>
                    <a:pt x="147" y="115"/>
                  </a:lnTo>
                  <a:lnTo>
                    <a:pt x="148" y="106"/>
                  </a:lnTo>
                  <a:lnTo>
                    <a:pt x="146" y="95"/>
                  </a:lnTo>
                  <a:lnTo>
                    <a:pt x="139" y="85"/>
                  </a:lnTo>
                  <a:lnTo>
                    <a:pt x="128" y="78"/>
                  </a:lnTo>
                  <a:lnTo>
                    <a:pt x="114" y="74"/>
                  </a:lnTo>
                  <a:lnTo>
                    <a:pt x="131" y="69"/>
                  </a:lnTo>
                  <a:lnTo>
                    <a:pt x="146" y="59"/>
                  </a:lnTo>
                  <a:lnTo>
                    <a:pt x="157" y="47"/>
                  </a:lnTo>
                  <a:lnTo>
                    <a:pt x="161" y="31"/>
                  </a:lnTo>
                  <a:lnTo>
                    <a:pt x="158" y="19"/>
                  </a:lnTo>
                  <a:lnTo>
                    <a:pt x="150" y="9"/>
                  </a:lnTo>
                  <a:lnTo>
                    <a:pt x="137" y="3"/>
                  </a:lnTo>
                  <a:lnTo>
                    <a:pt x="119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1" y="8"/>
                  </a:lnTo>
                  <a:lnTo>
                    <a:pt x="56" y="9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6" y="16"/>
                  </a:lnTo>
                  <a:lnTo>
                    <a:pt x="26" y="138"/>
                  </a:lnTo>
                  <a:close/>
                  <a:moveTo>
                    <a:pt x="60" y="72"/>
                  </a:moveTo>
                  <a:lnTo>
                    <a:pt x="74" y="16"/>
                  </a:lnTo>
                  <a:lnTo>
                    <a:pt x="76" y="11"/>
                  </a:lnTo>
                  <a:lnTo>
                    <a:pt x="78" y="9"/>
                  </a:lnTo>
                  <a:lnTo>
                    <a:pt x="81" y="7"/>
                  </a:lnTo>
                  <a:lnTo>
                    <a:pt x="86" y="7"/>
                  </a:lnTo>
                  <a:lnTo>
                    <a:pt x="116" y="7"/>
                  </a:lnTo>
                  <a:lnTo>
                    <a:pt x="122" y="8"/>
                  </a:lnTo>
                  <a:lnTo>
                    <a:pt x="128" y="9"/>
                  </a:lnTo>
                  <a:lnTo>
                    <a:pt x="132" y="12"/>
                  </a:lnTo>
                  <a:lnTo>
                    <a:pt x="135" y="15"/>
                  </a:lnTo>
                  <a:lnTo>
                    <a:pt x="138" y="19"/>
                  </a:lnTo>
                  <a:lnTo>
                    <a:pt x="139" y="23"/>
                  </a:lnTo>
                  <a:lnTo>
                    <a:pt x="140" y="27"/>
                  </a:lnTo>
                  <a:lnTo>
                    <a:pt x="140" y="31"/>
                  </a:lnTo>
                  <a:lnTo>
                    <a:pt x="137" y="45"/>
                  </a:lnTo>
                  <a:lnTo>
                    <a:pt x="127" y="59"/>
                  </a:lnTo>
                  <a:lnTo>
                    <a:pt x="112" y="68"/>
                  </a:lnTo>
                  <a:lnTo>
                    <a:pt x="93" y="72"/>
                  </a:lnTo>
                  <a:lnTo>
                    <a:pt x="60" y="72"/>
                  </a:lnTo>
                  <a:close/>
                  <a:moveTo>
                    <a:pt x="50" y="148"/>
                  </a:move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3" y="141"/>
                  </a:lnTo>
                  <a:lnTo>
                    <a:pt x="59" y="77"/>
                  </a:lnTo>
                  <a:lnTo>
                    <a:pt x="102" y="77"/>
                  </a:lnTo>
                  <a:lnTo>
                    <a:pt x="109" y="78"/>
                  </a:lnTo>
                  <a:lnTo>
                    <a:pt x="115" y="80"/>
                  </a:lnTo>
                  <a:lnTo>
                    <a:pt x="119" y="83"/>
                  </a:lnTo>
                  <a:lnTo>
                    <a:pt x="123" y="87"/>
                  </a:lnTo>
                  <a:lnTo>
                    <a:pt x="125" y="91"/>
                  </a:lnTo>
                  <a:lnTo>
                    <a:pt x="126" y="95"/>
                  </a:lnTo>
                  <a:lnTo>
                    <a:pt x="127" y="100"/>
                  </a:lnTo>
                  <a:lnTo>
                    <a:pt x="127" y="104"/>
                  </a:lnTo>
                  <a:lnTo>
                    <a:pt x="124" y="120"/>
                  </a:lnTo>
                  <a:lnTo>
                    <a:pt x="114" y="134"/>
                  </a:lnTo>
                  <a:lnTo>
                    <a:pt x="99" y="145"/>
                  </a:lnTo>
                  <a:lnTo>
                    <a:pt x="8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8"/>
            <p:cNvSpPr>
              <a:spLocks noChangeAspect="1" noEditPoints="1"/>
            </p:cNvSpPr>
            <p:nvPr/>
          </p:nvSpPr>
          <p:spPr bwMode="auto">
            <a:xfrm>
              <a:off x="343" y="99"/>
              <a:ext cx="48" cy="107"/>
            </a:xfrm>
            <a:custGeom>
              <a:avLst/>
              <a:gdLst>
                <a:gd name="T0" fmla="*/ 43 w 48"/>
                <a:gd name="T1" fmla="*/ 4 h 107"/>
                <a:gd name="T2" fmla="*/ 40 w 48"/>
                <a:gd name="T3" fmla="*/ 1 h 107"/>
                <a:gd name="T4" fmla="*/ 34 w 48"/>
                <a:gd name="T5" fmla="*/ 1 h 107"/>
                <a:gd name="T6" fmla="*/ 29 w 48"/>
                <a:gd name="T7" fmla="*/ 5 h 107"/>
                <a:gd name="T8" fmla="*/ 30 w 48"/>
                <a:gd name="T9" fmla="*/ 13 h 107"/>
                <a:gd name="T10" fmla="*/ 38 w 48"/>
                <a:gd name="T11" fmla="*/ 14 h 107"/>
                <a:gd name="T12" fmla="*/ 43 w 48"/>
                <a:gd name="T13" fmla="*/ 9 h 107"/>
                <a:gd name="T14" fmla="*/ 11 w 48"/>
                <a:gd name="T15" fmla="*/ 87 h 107"/>
                <a:gd name="T16" fmla="*/ 10 w 48"/>
                <a:gd name="T17" fmla="*/ 93 h 107"/>
                <a:gd name="T18" fmla="*/ 14 w 48"/>
                <a:gd name="T19" fmla="*/ 103 h 107"/>
                <a:gd name="T20" fmla="*/ 25 w 48"/>
                <a:gd name="T21" fmla="*/ 107 h 107"/>
                <a:gd name="T22" fmla="*/ 35 w 48"/>
                <a:gd name="T23" fmla="*/ 104 h 107"/>
                <a:gd name="T24" fmla="*/ 42 w 48"/>
                <a:gd name="T25" fmla="*/ 96 h 107"/>
                <a:gd name="T26" fmla="*/ 46 w 48"/>
                <a:gd name="T27" fmla="*/ 87 h 107"/>
                <a:gd name="T28" fmla="*/ 48 w 48"/>
                <a:gd name="T29" fmla="*/ 83 h 107"/>
                <a:gd name="T30" fmla="*/ 45 w 48"/>
                <a:gd name="T31" fmla="*/ 81 h 107"/>
                <a:gd name="T32" fmla="*/ 42 w 48"/>
                <a:gd name="T33" fmla="*/ 83 h 107"/>
                <a:gd name="T34" fmla="*/ 35 w 48"/>
                <a:gd name="T35" fmla="*/ 98 h 107"/>
                <a:gd name="T36" fmla="*/ 25 w 48"/>
                <a:gd name="T37" fmla="*/ 103 h 107"/>
                <a:gd name="T38" fmla="*/ 21 w 48"/>
                <a:gd name="T39" fmla="*/ 97 h 107"/>
                <a:gd name="T40" fmla="*/ 24 w 48"/>
                <a:gd name="T41" fmla="*/ 87 h 107"/>
                <a:gd name="T42" fmla="*/ 31 w 48"/>
                <a:gd name="T43" fmla="*/ 70 h 107"/>
                <a:gd name="T44" fmla="*/ 35 w 48"/>
                <a:gd name="T45" fmla="*/ 57 h 107"/>
                <a:gd name="T46" fmla="*/ 38 w 48"/>
                <a:gd name="T47" fmla="*/ 49 h 107"/>
                <a:gd name="T48" fmla="*/ 33 w 48"/>
                <a:gd name="T49" fmla="*/ 39 h 107"/>
                <a:gd name="T50" fmla="*/ 23 w 48"/>
                <a:gd name="T51" fmla="*/ 35 h 107"/>
                <a:gd name="T52" fmla="*/ 12 w 48"/>
                <a:gd name="T53" fmla="*/ 39 h 107"/>
                <a:gd name="T54" fmla="*/ 5 w 48"/>
                <a:gd name="T55" fmla="*/ 46 h 107"/>
                <a:gd name="T56" fmla="*/ 1 w 48"/>
                <a:gd name="T57" fmla="*/ 55 h 107"/>
                <a:gd name="T58" fmla="*/ 0 w 48"/>
                <a:gd name="T59" fmla="*/ 60 h 107"/>
                <a:gd name="T60" fmla="*/ 2 w 48"/>
                <a:gd name="T61" fmla="*/ 62 h 107"/>
                <a:gd name="T62" fmla="*/ 5 w 48"/>
                <a:gd name="T63" fmla="*/ 59 h 107"/>
                <a:gd name="T64" fmla="*/ 13 w 48"/>
                <a:gd name="T65" fmla="*/ 44 h 107"/>
                <a:gd name="T66" fmla="*/ 22 w 48"/>
                <a:gd name="T67" fmla="*/ 40 h 107"/>
                <a:gd name="T68" fmla="*/ 26 w 48"/>
                <a:gd name="T69" fmla="*/ 45 h 107"/>
                <a:gd name="T70" fmla="*/ 25 w 48"/>
                <a:gd name="T71" fmla="*/ 51 h 107"/>
                <a:gd name="T72" fmla="*/ 21 w 48"/>
                <a:gd name="T73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107">
                  <a:moveTo>
                    <a:pt x="43" y="6"/>
                  </a:moveTo>
                  <a:lnTo>
                    <a:pt x="43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6"/>
                  </a:lnTo>
                  <a:close/>
                  <a:moveTo>
                    <a:pt x="11" y="87"/>
                  </a:moveTo>
                  <a:lnTo>
                    <a:pt x="10" y="90"/>
                  </a:lnTo>
                  <a:lnTo>
                    <a:pt x="10" y="93"/>
                  </a:lnTo>
                  <a:lnTo>
                    <a:pt x="11" y="99"/>
                  </a:lnTo>
                  <a:lnTo>
                    <a:pt x="14" y="103"/>
                  </a:lnTo>
                  <a:lnTo>
                    <a:pt x="19" y="106"/>
                  </a:lnTo>
                  <a:lnTo>
                    <a:pt x="25" y="107"/>
                  </a:lnTo>
                  <a:lnTo>
                    <a:pt x="30" y="106"/>
                  </a:lnTo>
                  <a:lnTo>
                    <a:pt x="35" y="104"/>
                  </a:lnTo>
                  <a:lnTo>
                    <a:pt x="39" y="100"/>
                  </a:lnTo>
                  <a:lnTo>
                    <a:pt x="42" y="96"/>
                  </a:lnTo>
                  <a:lnTo>
                    <a:pt x="45" y="91"/>
                  </a:lnTo>
                  <a:lnTo>
                    <a:pt x="46" y="87"/>
                  </a:lnTo>
                  <a:lnTo>
                    <a:pt x="47" y="84"/>
                  </a:lnTo>
                  <a:lnTo>
                    <a:pt x="48" y="83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39" y="92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5" y="103"/>
                  </a:lnTo>
                  <a:lnTo>
                    <a:pt x="22" y="101"/>
                  </a:lnTo>
                  <a:lnTo>
                    <a:pt x="21" y="97"/>
                  </a:lnTo>
                  <a:lnTo>
                    <a:pt x="22" y="92"/>
                  </a:lnTo>
                  <a:lnTo>
                    <a:pt x="24" y="8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6" y="43"/>
                  </a:lnTo>
                  <a:lnTo>
                    <a:pt x="33" y="39"/>
                  </a:lnTo>
                  <a:lnTo>
                    <a:pt x="29" y="36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9"/>
                  </a:lnTo>
                  <a:lnTo>
                    <a:pt x="9" y="42"/>
                  </a:lnTo>
                  <a:lnTo>
                    <a:pt x="5" y="46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4" y="61"/>
                  </a:lnTo>
                  <a:lnTo>
                    <a:pt x="5" y="59"/>
                  </a:lnTo>
                  <a:lnTo>
                    <a:pt x="9" y="50"/>
                  </a:lnTo>
                  <a:lnTo>
                    <a:pt x="13" y="44"/>
                  </a:lnTo>
                  <a:lnTo>
                    <a:pt x="18" y="41"/>
                  </a:lnTo>
                  <a:lnTo>
                    <a:pt x="22" y="40"/>
                  </a:lnTo>
                  <a:lnTo>
                    <a:pt x="25" y="41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5" y="51"/>
                  </a:lnTo>
                  <a:lnTo>
                    <a:pt x="24" y="55"/>
                  </a:lnTo>
                  <a:lnTo>
                    <a:pt x="21" y="61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9"/>
            <p:cNvSpPr>
              <a:spLocks noChangeAspect="1"/>
            </p:cNvSpPr>
            <p:nvPr/>
          </p:nvSpPr>
          <p:spPr bwMode="auto">
            <a:xfrm>
              <a:off x="437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9 w 9"/>
                <a:gd name="T5" fmla="*/ 2 h 227"/>
                <a:gd name="T6" fmla="*/ 8 w 9"/>
                <a:gd name="T7" fmla="*/ 1 h 227"/>
                <a:gd name="T8" fmla="*/ 5 w 9"/>
                <a:gd name="T9" fmla="*/ 0 h 227"/>
                <a:gd name="T10" fmla="*/ 2 w 9"/>
                <a:gd name="T11" fmla="*/ 1 h 227"/>
                <a:gd name="T12" fmla="*/ 1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1 w 9"/>
                <a:gd name="T23" fmla="*/ 225 h 227"/>
                <a:gd name="T24" fmla="*/ 2 w 9"/>
                <a:gd name="T25" fmla="*/ 226 h 227"/>
                <a:gd name="T26" fmla="*/ 5 w 9"/>
                <a:gd name="T27" fmla="*/ 227 h 227"/>
                <a:gd name="T28" fmla="*/ 8 w 9"/>
                <a:gd name="T29" fmla="*/ 226 h 227"/>
                <a:gd name="T30" fmla="*/ 9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5" y="227"/>
                  </a:lnTo>
                  <a:lnTo>
                    <a:pt x="8" y="226"/>
                  </a:lnTo>
                  <a:lnTo>
                    <a:pt x="9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0"/>
            <p:cNvSpPr>
              <a:spLocks noChangeAspect="1"/>
            </p:cNvSpPr>
            <p:nvPr/>
          </p:nvSpPr>
          <p:spPr bwMode="auto">
            <a:xfrm>
              <a:off x="500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5 w 9"/>
                <a:gd name="T9" fmla="*/ 0 h 227"/>
                <a:gd name="T10" fmla="*/ 2 w 9"/>
                <a:gd name="T11" fmla="*/ 1 h 227"/>
                <a:gd name="T12" fmla="*/ 1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1 w 9"/>
                <a:gd name="T23" fmla="*/ 225 h 227"/>
                <a:gd name="T24" fmla="*/ 2 w 9"/>
                <a:gd name="T25" fmla="*/ 226 h 227"/>
                <a:gd name="T26" fmla="*/ 5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5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1"/>
            <p:cNvSpPr>
              <a:spLocks noChangeAspect="1"/>
            </p:cNvSpPr>
            <p:nvPr/>
          </p:nvSpPr>
          <p:spPr bwMode="auto">
            <a:xfrm>
              <a:off x="547" y="10"/>
              <a:ext cx="160" cy="165"/>
            </a:xfrm>
            <a:custGeom>
              <a:avLst/>
              <a:gdLst>
                <a:gd name="T0" fmla="*/ 160 w 160"/>
                <a:gd name="T1" fmla="*/ 1 h 165"/>
                <a:gd name="T2" fmla="*/ 157 w 160"/>
                <a:gd name="T3" fmla="*/ 0 h 165"/>
                <a:gd name="T4" fmla="*/ 139 w 160"/>
                <a:gd name="T5" fmla="*/ 20 h 165"/>
                <a:gd name="T6" fmla="*/ 129 w 160"/>
                <a:gd name="T7" fmla="*/ 9 h 165"/>
                <a:gd name="T8" fmla="*/ 101 w 160"/>
                <a:gd name="T9" fmla="*/ 0 h 165"/>
                <a:gd name="T10" fmla="*/ 64 w 160"/>
                <a:gd name="T11" fmla="*/ 9 h 165"/>
                <a:gd name="T12" fmla="*/ 32 w 160"/>
                <a:gd name="T13" fmla="*/ 32 h 165"/>
                <a:gd name="T14" fmla="*/ 9 w 160"/>
                <a:gd name="T15" fmla="*/ 65 h 165"/>
                <a:gd name="T16" fmla="*/ 0 w 160"/>
                <a:gd name="T17" fmla="*/ 103 h 165"/>
                <a:gd name="T18" fmla="*/ 5 w 160"/>
                <a:gd name="T19" fmla="*/ 129 h 165"/>
                <a:gd name="T20" fmla="*/ 18 w 160"/>
                <a:gd name="T21" fmla="*/ 148 h 165"/>
                <a:gd name="T22" fmla="*/ 37 w 160"/>
                <a:gd name="T23" fmla="*/ 161 h 165"/>
                <a:gd name="T24" fmla="*/ 61 w 160"/>
                <a:gd name="T25" fmla="*/ 165 h 165"/>
                <a:gd name="T26" fmla="*/ 88 w 160"/>
                <a:gd name="T27" fmla="*/ 160 h 165"/>
                <a:gd name="T28" fmla="*/ 110 w 160"/>
                <a:gd name="T29" fmla="*/ 146 h 165"/>
                <a:gd name="T30" fmla="*/ 130 w 160"/>
                <a:gd name="T31" fmla="*/ 119 h 165"/>
                <a:gd name="T32" fmla="*/ 135 w 160"/>
                <a:gd name="T33" fmla="*/ 106 h 165"/>
                <a:gd name="T34" fmla="*/ 132 w 160"/>
                <a:gd name="T35" fmla="*/ 104 h 165"/>
                <a:gd name="T36" fmla="*/ 129 w 160"/>
                <a:gd name="T37" fmla="*/ 106 h 165"/>
                <a:gd name="T38" fmla="*/ 123 w 160"/>
                <a:gd name="T39" fmla="*/ 121 h 165"/>
                <a:gd name="T40" fmla="*/ 106 w 160"/>
                <a:gd name="T41" fmla="*/ 142 h 165"/>
                <a:gd name="T42" fmla="*/ 65 w 160"/>
                <a:gd name="T43" fmla="*/ 158 h 165"/>
                <a:gd name="T44" fmla="*/ 49 w 160"/>
                <a:gd name="T45" fmla="*/ 156 h 165"/>
                <a:gd name="T46" fmla="*/ 35 w 160"/>
                <a:gd name="T47" fmla="*/ 148 h 165"/>
                <a:gd name="T48" fmla="*/ 25 w 160"/>
                <a:gd name="T49" fmla="*/ 133 h 165"/>
                <a:gd name="T50" fmla="*/ 21 w 160"/>
                <a:gd name="T51" fmla="*/ 111 h 165"/>
                <a:gd name="T52" fmla="*/ 26 w 160"/>
                <a:gd name="T53" fmla="*/ 78 h 165"/>
                <a:gd name="T54" fmla="*/ 48 w 160"/>
                <a:gd name="T55" fmla="*/ 35 h 165"/>
                <a:gd name="T56" fmla="*/ 73 w 160"/>
                <a:gd name="T57" fmla="*/ 15 h 165"/>
                <a:gd name="T58" fmla="*/ 103 w 160"/>
                <a:gd name="T59" fmla="*/ 7 h 165"/>
                <a:gd name="T60" fmla="*/ 130 w 160"/>
                <a:gd name="T61" fmla="*/ 19 h 165"/>
                <a:gd name="T62" fmla="*/ 139 w 160"/>
                <a:gd name="T63" fmla="*/ 51 h 165"/>
                <a:gd name="T64" fmla="*/ 139 w 160"/>
                <a:gd name="T65" fmla="*/ 59 h 165"/>
                <a:gd name="T66" fmla="*/ 139 w 160"/>
                <a:gd name="T67" fmla="*/ 63 h 165"/>
                <a:gd name="T68" fmla="*/ 142 w 160"/>
                <a:gd name="T69" fmla="*/ 65 h 165"/>
                <a:gd name="T70" fmla="*/ 145 w 160"/>
                <a:gd name="T71" fmla="*/ 64 h 165"/>
                <a:gd name="T72" fmla="*/ 146 w 160"/>
                <a:gd name="T73" fmla="*/ 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65">
                  <a:moveTo>
                    <a:pt x="160" y="2"/>
                  </a:moveTo>
                  <a:lnTo>
                    <a:pt x="160" y="1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154" y="3"/>
                  </a:lnTo>
                  <a:lnTo>
                    <a:pt x="139" y="20"/>
                  </a:lnTo>
                  <a:lnTo>
                    <a:pt x="135" y="16"/>
                  </a:lnTo>
                  <a:lnTo>
                    <a:pt x="129" y="9"/>
                  </a:lnTo>
                  <a:lnTo>
                    <a:pt x="117" y="3"/>
                  </a:lnTo>
                  <a:lnTo>
                    <a:pt x="101" y="0"/>
                  </a:lnTo>
                  <a:lnTo>
                    <a:pt x="82" y="2"/>
                  </a:lnTo>
                  <a:lnTo>
                    <a:pt x="64" y="9"/>
                  </a:lnTo>
                  <a:lnTo>
                    <a:pt x="47" y="19"/>
                  </a:lnTo>
                  <a:lnTo>
                    <a:pt x="32" y="32"/>
                  </a:lnTo>
                  <a:lnTo>
                    <a:pt x="19" y="47"/>
                  </a:lnTo>
                  <a:lnTo>
                    <a:pt x="9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1" y="116"/>
                  </a:lnTo>
                  <a:lnTo>
                    <a:pt x="5" y="129"/>
                  </a:lnTo>
                  <a:lnTo>
                    <a:pt x="10" y="139"/>
                  </a:lnTo>
                  <a:lnTo>
                    <a:pt x="18" y="148"/>
                  </a:lnTo>
                  <a:lnTo>
                    <a:pt x="27" y="155"/>
                  </a:lnTo>
                  <a:lnTo>
                    <a:pt x="37" y="161"/>
                  </a:lnTo>
                  <a:lnTo>
                    <a:pt x="49" y="164"/>
                  </a:lnTo>
                  <a:lnTo>
                    <a:pt x="61" y="165"/>
                  </a:lnTo>
                  <a:lnTo>
                    <a:pt x="75" y="164"/>
                  </a:lnTo>
                  <a:lnTo>
                    <a:pt x="88" y="160"/>
                  </a:lnTo>
                  <a:lnTo>
                    <a:pt x="100" y="153"/>
                  </a:lnTo>
                  <a:lnTo>
                    <a:pt x="110" y="146"/>
                  </a:lnTo>
                  <a:lnTo>
                    <a:pt x="123" y="132"/>
                  </a:lnTo>
                  <a:lnTo>
                    <a:pt x="130" y="119"/>
                  </a:lnTo>
                  <a:lnTo>
                    <a:pt x="134" y="110"/>
                  </a:lnTo>
                  <a:lnTo>
                    <a:pt x="135" y="106"/>
                  </a:lnTo>
                  <a:lnTo>
                    <a:pt x="134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9" y="106"/>
                  </a:lnTo>
                  <a:lnTo>
                    <a:pt x="127" y="112"/>
                  </a:lnTo>
                  <a:lnTo>
                    <a:pt x="123" y="121"/>
                  </a:lnTo>
                  <a:lnTo>
                    <a:pt x="116" y="131"/>
                  </a:lnTo>
                  <a:lnTo>
                    <a:pt x="106" y="142"/>
                  </a:lnTo>
                  <a:lnTo>
                    <a:pt x="84" y="155"/>
                  </a:lnTo>
                  <a:lnTo>
                    <a:pt x="65" y="158"/>
                  </a:lnTo>
                  <a:lnTo>
                    <a:pt x="57" y="158"/>
                  </a:lnTo>
                  <a:lnTo>
                    <a:pt x="49" y="156"/>
                  </a:lnTo>
                  <a:lnTo>
                    <a:pt x="42" y="153"/>
                  </a:lnTo>
                  <a:lnTo>
                    <a:pt x="35" y="148"/>
                  </a:lnTo>
                  <a:lnTo>
                    <a:pt x="29" y="142"/>
                  </a:lnTo>
                  <a:lnTo>
                    <a:pt x="25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22" y="97"/>
                  </a:lnTo>
                  <a:lnTo>
                    <a:pt x="26" y="78"/>
                  </a:lnTo>
                  <a:lnTo>
                    <a:pt x="34" y="56"/>
                  </a:lnTo>
                  <a:lnTo>
                    <a:pt x="48" y="35"/>
                  </a:lnTo>
                  <a:lnTo>
                    <a:pt x="59" y="24"/>
                  </a:lnTo>
                  <a:lnTo>
                    <a:pt x="73" y="15"/>
                  </a:lnTo>
                  <a:lnTo>
                    <a:pt x="88" y="9"/>
                  </a:lnTo>
                  <a:lnTo>
                    <a:pt x="103" y="7"/>
                  </a:lnTo>
                  <a:lnTo>
                    <a:pt x="118" y="10"/>
                  </a:lnTo>
                  <a:lnTo>
                    <a:pt x="130" y="19"/>
                  </a:lnTo>
                  <a:lnTo>
                    <a:pt x="137" y="33"/>
                  </a:lnTo>
                  <a:lnTo>
                    <a:pt x="139" y="51"/>
                  </a:lnTo>
                  <a:lnTo>
                    <a:pt x="139" y="56"/>
                  </a:lnTo>
                  <a:lnTo>
                    <a:pt x="139" y="59"/>
                  </a:lnTo>
                  <a:lnTo>
                    <a:pt x="139" y="61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4" y="65"/>
                  </a:lnTo>
                  <a:lnTo>
                    <a:pt x="145" y="64"/>
                  </a:lnTo>
                  <a:lnTo>
                    <a:pt x="145" y="63"/>
                  </a:lnTo>
                  <a:lnTo>
                    <a:pt x="146" y="60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2"/>
            <p:cNvSpPr>
              <a:spLocks noChangeAspect="1" noEditPoints="1"/>
            </p:cNvSpPr>
            <p:nvPr/>
          </p:nvSpPr>
          <p:spPr bwMode="auto">
            <a:xfrm>
              <a:off x="705" y="99"/>
              <a:ext cx="47" cy="107"/>
            </a:xfrm>
            <a:custGeom>
              <a:avLst/>
              <a:gdLst>
                <a:gd name="T0" fmla="*/ 43 w 47"/>
                <a:gd name="T1" fmla="*/ 4 h 107"/>
                <a:gd name="T2" fmla="*/ 40 w 47"/>
                <a:gd name="T3" fmla="*/ 1 h 107"/>
                <a:gd name="T4" fmla="*/ 34 w 47"/>
                <a:gd name="T5" fmla="*/ 1 h 107"/>
                <a:gd name="T6" fmla="*/ 29 w 47"/>
                <a:gd name="T7" fmla="*/ 5 h 107"/>
                <a:gd name="T8" fmla="*/ 30 w 47"/>
                <a:gd name="T9" fmla="*/ 13 h 107"/>
                <a:gd name="T10" fmla="*/ 38 w 47"/>
                <a:gd name="T11" fmla="*/ 14 h 107"/>
                <a:gd name="T12" fmla="*/ 43 w 47"/>
                <a:gd name="T13" fmla="*/ 9 h 107"/>
                <a:gd name="T14" fmla="*/ 11 w 47"/>
                <a:gd name="T15" fmla="*/ 87 h 107"/>
                <a:gd name="T16" fmla="*/ 10 w 47"/>
                <a:gd name="T17" fmla="*/ 93 h 107"/>
                <a:gd name="T18" fmla="*/ 14 w 47"/>
                <a:gd name="T19" fmla="*/ 103 h 107"/>
                <a:gd name="T20" fmla="*/ 25 w 47"/>
                <a:gd name="T21" fmla="*/ 107 h 107"/>
                <a:gd name="T22" fmla="*/ 35 w 47"/>
                <a:gd name="T23" fmla="*/ 104 h 107"/>
                <a:gd name="T24" fmla="*/ 42 w 47"/>
                <a:gd name="T25" fmla="*/ 96 h 107"/>
                <a:gd name="T26" fmla="*/ 46 w 47"/>
                <a:gd name="T27" fmla="*/ 87 h 107"/>
                <a:gd name="T28" fmla="*/ 47 w 47"/>
                <a:gd name="T29" fmla="*/ 83 h 107"/>
                <a:gd name="T30" fmla="*/ 45 w 47"/>
                <a:gd name="T31" fmla="*/ 81 h 107"/>
                <a:gd name="T32" fmla="*/ 42 w 47"/>
                <a:gd name="T33" fmla="*/ 83 h 107"/>
                <a:gd name="T34" fmla="*/ 34 w 47"/>
                <a:gd name="T35" fmla="*/ 98 h 107"/>
                <a:gd name="T36" fmla="*/ 25 w 47"/>
                <a:gd name="T37" fmla="*/ 103 h 107"/>
                <a:gd name="T38" fmla="*/ 21 w 47"/>
                <a:gd name="T39" fmla="*/ 97 h 107"/>
                <a:gd name="T40" fmla="*/ 24 w 47"/>
                <a:gd name="T41" fmla="*/ 87 h 107"/>
                <a:gd name="T42" fmla="*/ 30 w 47"/>
                <a:gd name="T43" fmla="*/ 70 h 107"/>
                <a:gd name="T44" fmla="*/ 35 w 47"/>
                <a:gd name="T45" fmla="*/ 57 h 107"/>
                <a:gd name="T46" fmla="*/ 38 w 47"/>
                <a:gd name="T47" fmla="*/ 49 h 107"/>
                <a:gd name="T48" fmla="*/ 33 w 47"/>
                <a:gd name="T49" fmla="*/ 39 h 107"/>
                <a:gd name="T50" fmla="*/ 23 w 47"/>
                <a:gd name="T51" fmla="*/ 35 h 107"/>
                <a:gd name="T52" fmla="*/ 12 w 47"/>
                <a:gd name="T53" fmla="*/ 39 h 107"/>
                <a:gd name="T54" fmla="*/ 5 w 47"/>
                <a:gd name="T55" fmla="*/ 46 h 107"/>
                <a:gd name="T56" fmla="*/ 1 w 47"/>
                <a:gd name="T57" fmla="*/ 55 h 107"/>
                <a:gd name="T58" fmla="*/ 0 w 47"/>
                <a:gd name="T59" fmla="*/ 60 h 107"/>
                <a:gd name="T60" fmla="*/ 2 w 47"/>
                <a:gd name="T61" fmla="*/ 62 h 107"/>
                <a:gd name="T62" fmla="*/ 5 w 47"/>
                <a:gd name="T63" fmla="*/ 59 h 107"/>
                <a:gd name="T64" fmla="*/ 13 w 47"/>
                <a:gd name="T65" fmla="*/ 44 h 107"/>
                <a:gd name="T66" fmla="*/ 22 w 47"/>
                <a:gd name="T67" fmla="*/ 40 h 107"/>
                <a:gd name="T68" fmla="*/ 26 w 47"/>
                <a:gd name="T69" fmla="*/ 45 h 107"/>
                <a:gd name="T70" fmla="*/ 25 w 47"/>
                <a:gd name="T71" fmla="*/ 51 h 107"/>
                <a:gd name="T72" fmla="*/ 21 w 47"/>
                <a:gd name="T73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107">
                  <a:moveTo>
                    <a:pt x="43" y="6"/>
                  </a:moveTo>
                  <a:lnTo>
                    <a:pt x="43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30" y="13"/>
                  </a:lnTo>
                  <a:lnTo>
                    <a:pt x="34" y="15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6"/>
                  </a:lnTo>
                  <a:close/>
                  <a:moveTo>
                    <a:pt x="11" y="87"/>
                  </a:moveTo>
                  <a:lnTo>
                    <a:pt x="10" y="90"/>
                  </a:lnTo>
                  <a:lnTo>
                    <a:pt x="10" y="93"/>
                  </a:lnTo>
                  <a:lnTo>
                    <a:pt x="11" y="99"/>
                  </a:lnTo>
                  <a:lnTo>
                    <a:pt x="14" y="103"/>
                  </a:lnTo>
                  <a:lnTo>
                    <a:pt x="19" y="106"/>
                  </a:lnTo>
                  <a:lnTo>
                    <a:pt x="25" y="107"/>
                  </a:lnTo>
                  <a:lnTo>
                    <a:pt x="30" y="106"/>
                  </a:lnTo>
                  <a:lnTo>
                    <a:pt x="35" y="104"/>
                  </a:lnTo>
                  <a:lnTo>
                    <a:pt x="39" y="100"/>
                  </a:lnTo>
                  <a:lnTo>
                    <a:pt x="42" y="96"/>
                  </a:lnTo>
                  <a:lnTo>
                    <a:pt x="44" y="91"/>
                  </a:lnTo>
                  <a:lnTo>
                    <a:pt x="46" y="87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39" y="92"/>
                  </a:lnTo>
                  <a:lnTo>
                    <a:pt x="34" y="98"/>
                  </a:lnTo>
                  <a:lnTo>
                    <a:pt x="30" y="101"/>
                  </a:lnTo>
                  <a:lnTo>
                    <a:pt x="25" y="103"/>
                  </a:lnTo>
                  <a:lnTo>
                    <a:pt x="22" y="101"/>
                  </a:lnTo>
                  <a:lnTo>
                    <a:pt x="21" y="97"/>
                  </a:lnTo>
                  <a:lnTo>
                    <a:pt x="22" y="92"/>
                  </a:lnTo>
                  <a:lnTo>
                    <a:pt x="24" y="87"/>
                  </a:lnTo>
                  <a:lnTo>
                    <a:pt x="29" y="74"/>
                  </a:lnTo>
                  <a:lnTo>
                    <a:pt x="30" y="70"/>
                  </a:lnTo>
                  <a:lnTo>
                    <a:pt x="33" y="63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6" y="43"/>
                  </a:lnTo>
                  <a:lnTo>
                    <a:pt x="33" y="39"/>
                  </a:lnTo>
                  <a:lnTo>
                    <a:pt x="28" y="36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9"/>
                  </a:lnTo>
                  <a:lnTo>
                    <a:pt x="8" y="42"/>
                  </a:lnTo>
                  <a:lnTo>
                    <a:pt x="5" y="46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4" y="61"/>
                  </a:lnTo>
                  <a:lnTo>
                    <a:pt x="5" y="59"/>
                  </a:lnTo>
                  <a:lnTo>
                    <a:pt x="9" y="50"/>
                  </a:lnTo>
                  <a:lnTo>
                    <a:pt x="13" y="44"/>
                  </a:lnTo>
                  <a:lnTo>
                    <a:pt x="17" y="41"/>
                  </a:lnTo>
                  <a:lnTo>
                    <a:pt x="22" y="40"/>
                  </a:lnTo>
                  <a:lnTo>
                    <a:pt x="25" y="41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5" y="51"/>
                  </a:lnTo>
                  <a:lnTo>
                    <a:pt x="23" y="55"/>
                  </a:lnTo>
                  <a:lnTo>
                    <a:pt x="21" y="61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3"/>
            <p:cNvSpPr>
              <a:spLocks noChangeAspect="1"/>
            </p:cNvSpPr>
            <p:nvPr/>
          </p:nvSpPr>
          <p:spPr bwMode="auto">
            <a:xfrm>
              <a:off x="799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9 w 9"/>
                <a:gd name="T5" fmla="*/ 2 h 227"/>
                <a:gd name="T6" fmla="*/ 7 w 9"/>
                <a:gd name="T7" fmla="*/ 1 h 227"/>
                <a:gd name="T8" fmla="*/ 5 w 9"/>
                <a:gd name="T9" fmla="*/ 0 h 227"/>
                <a:gd name="T10" fmla="*/ 2 w 9"/>
                <a:gd name="T11" fmla="*/ 1 h 227"/>
                <a:gd name="T12" fmla="*/ 1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1 w 9"/>
                <a:gd name="T23" fmla="*/ 225 h 227"/>
                <a:gd name="T24" fmla="*/ 2 w 9"/>
                <a:gd name="T25" fmla="*/ 226 h 227"/>
                <a:gd name="T26" fmla="*/ 5 w 9"/>
                <a:gd name="T27" fmla="*/ 227 h 227"/>
                <a:gd name="T28" fmla="*/ 7 w 9"/>
                <a:gd name="T29" fmla="*/ 226 h 227"/>
                <a:gd name="T30" fmla="*/ 9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5" y="227"/>
                  </a:lnTo>
                  <a:lnTo>
                    <a:pt x="7" y="226"/>
                  </a:lnTo>
                  <a:lnTo>
                    <a:pt x="9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4"/>
            <p:cNvSpPr>
              <a:spLocks noChangeAspect="1"/>
            </p:cNvSpPr>
            <p:nvPr/>
          </p:nvSpPr>
          <p:spPr bwMode="auto">
            <a:xfrm>
              <a:off x="904" y="109"/>
              <a:ext cx="138" cy="9"/>
            </a:xfrm>
            <a:custGeom>
              <a:avLst/>
              <a:gdLst>
                <a:gd name="T0" fmla="*/ 130 w 138"/>
                <a:gd name="T1" fmla="*/ 9 h 9"/>
                <a:gd name="T2" fmla="*/ 133 w 138"/>
                <a:gd name="T3" fmla="*/ 9 h 9"/>
                <a:gd name="T4" fmla="*/ 135 w 138"/>
                <a:gd name="T5" fmla="*/ 8 h 9"/>
                <a:gd name="T6" fmla="*/ 137 w 138"/>
                <a:gd name="T7" fmla="*/ 7 h 9"/>
                <a:gd name="T8" fmla="*/ 138 w 138"/>
                <a:gd name="T9" fmla="*/ 5 h 9"/>
                <a:gd name="T10" fmla="*/ 137 w 138"/>
                <a:gd name="T11" fmla="*/ 2 h 9"/>
                <a:gd name="T12" fmla="*/ 135 w 138"/>
                <a:gd name="T13" fmla="*/ 1 h 9"/>
                <a:gd name="T14" fmla="*/ 133 w 138"/>
                <a:gd name="T15" fmla="*/ 0 h 9"/>
                <a:gd name="T16" fmla="*/ 130 w 138"/>
                <a:gd name="T17" fmla="*/ 0 h 9"/>
                <a:gd name="T18" fmla="*/ 8 w 138"/>
                <a:gd name="T19" fmla="*/ 0 h 9"/>
                <a:gd name="T20" fmla="*/ 5 w 138"/>
                <a:gd name="T21" fmla="*/ 0 h 9"/>
                <a:gd name="T22" fmla="*/ 2 w 138"/>
                <a:gd name="T23" fmla="*/ 1 h 9"/>
                <a:gd name="T24" fmla="*/ 1 w 138"/>
                <a:gd name="T25" fmla="*/ 2 h 9"/>
                <a:gd name="T26" fmla="*/ 0 w 138"/>
                <a:gd name="T27" fmla="*/ 5 h 9"/>
                <a:gd name="T28" fmla="*/ 1 w 138"/>
                <a:gd name="T29" fmla="*/ 7 h 9"/>
                <a:gd name="T30" fmla="*/ 2 w 138"/>
                <a:gd name="T31" fmla="*/ 8 h 9"/>
                <a:gd name="T32" fmla="*/ 5 w 138"/>
                <a:gd name="T33" fmla="*/ 9 h 9"/>
                <a:gd name="T34" fmla="*/ 8 w 138"/>
                <a:gd name="T35" fmla="*/ 9 h 9"/>
                <a:gd name="T36" fmla="*/ 130 w 138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">
                  <a:moveTo>
                    <a:pt x="130" y="9"/>
                  </a:moveTo>
                  <a:lnTo>
                    <a:pt x="133" y="9"/>
                  </a:lnTo>
                  <a:lnTo>
                    <a:pt x="135" y="8"/>
                  </a:lnTo>
                  <a:lnTo>
                    <a:pt x="137" y="7"/>
                  </a:lnTo>
                  <a:lnTo>
                    <a:pt x="138" y="5"/>
                  </a:lnTo>
                  <a:lnTo>
                    <a:pt x="137" y="2"/>
                  </a:lnTo>
                  <a:lnTo>
                    <a:pt x="135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9"/>
                  </a:lnTo>
                  <a:lnTo>
                    <a:pt x="8" y="9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5"/>
            <p:cNvSpPr>
              <a:spLocks noChangeAspect="1"/>
            </p:cNvSpPr>
            <p:nvPr/>
          </p:nvSpPr>
          <p:spPr bwMode="auto">
            <a:xfrm>
              <a:off x="1122" y="19"/>
              <a:ext cx="90" cy="151"/>
            </a:xfrm>
            <a:custGeom>
              <a:avLst/>
              <a:gdLst>
                <a:gd name="T0" fmla="*/ 18 w 90"/>
                <a:gd name="T1" fmla="*/ 134 h 151"/>
                <a:gd name="T2" fmla="*/ 42 w 90"/>
                <a:gd name="T3" fmla="*/ 110 h 151"/>
                <a:gd name="T4" fmla="*/ 64 w 90"/>
                <a:gd name="T5" fmla="*/ 90 h 151"/>
                <a:gd name="T6" fmla="*/ 79 w 90"/>
                <a:gd name="T7" fmla="*/ 74 h 151"/>
                <a:gd name="T8" fmla="*/ 88 w 90"/>
                <a:gd name="T9" fmla="*/ 60 h 151"/>
                <a:gd name="T10" fmla="*/ 90 w 90"/>
                <a:gd name="T11" fmla="*/ 44 h 151"/>
                <a:gd name="T12" fmla="*/ 87 w 90"/>
                <a:gd name="T13" fmla="*/ 26 h 151"/>
                <a:gd name="T14" fmla="*/ 77 w 90"/>
                <a:gd name="T15" fmla="*/ 12 h 151"/>
                <a:gd name="T16" fmla="*/ 62 w 90"/>
                <a:gd name="T17" fmla="*/ 3 h 151"/>
                <a:gd name="T18" fmla="*/ 42 w 90"/>
                <a:gd name="T19" fmla="*/ 0 h 151"/>
                <a:gd name="T20" fmla="*/ 25 w 90"/>
                <a:gd name="T21" fmla="*/ 4 h 151"/>
                <a:gd name="T22" fmla="*/ 12 w 90"/>
                <a:gd name="T23" fmla="*/ 13 h 151"/>
                <a:gd name="T24" fmla="*/ 3 w 90"/>
                <a:gd name="T25" fmla="*/ 26 h 151"/>
                <a:gd name="T26" fmla="*/ 0 w 90"/>
                <a:gd name="T27" fmla="*/ 41 h 151"/>
                <a:gd name="T28" fmla="*/ 1 w 90"/>
                <a:gd name="T29" fmla="*/ 45 h 151"/>
                <a:gd name="T30" fmla="*/ 2 w 90"/>
                <a:gd name="T31" fmla="*/ 48 h 151"/>
                <a:gd name="T32" fmla="*/ 4 w 90"/>
                <a:gd name="T33" fmla="*/ 51 h 151"/>
                <a:gd name="T34" fmla="*/ 6 w 90"/>
                <a:gd name="T35" fmla="*/ 52 h 151"/>
                <a:gd name="T36" fmla="*/ 8 w 90"/>
                <a:gd name="T37" fmla="*/ 53 h 151"/>
                <a:gd name="T38" fmla="*/ 10 w 90"/>
                <a:gd name="T39" fmla="*/ 54 h 151"/>
                <a:gd name="T40" fmla="*/ 11 w 90"/>
                <a:gd name="T41" fmla="*/ 54 h 151"/>
                <a:gd name="T42" fmla="*/ 12 w 90"/>
                <a:gd name="T43" fmla="*/ 54 h 151"/>
                <a:gd name="T44" fmla="*/ 16 w 90"/>
                <a:gd name="T45" fmla="*/ 53 h 151"/>
                <a:gd name="T46" fmla="*/ 20 w 90"/>
                <a:gd name="T47" fmla="*/ 51 h 151"/>
                <a:gd name="T48" fmla="*/ 23 w 90"/>
                <a:gd name="T49" fmla="*/ 48 h 151"/>
                <a:gd name="T50" fmla="*/ 24 w 90"/>
                <a:gd name="T51" fmla="*/ 42 h 151"/>
                <a:gd name="T52" fmla="*/ 23 w 90"/>
                <a:gd name="T53" fmla="*/ 37 h 151"/>
                <a:gd name="T54" fmla="*/ 21 w 90"/>
                <a:gd name="T55" fmla="*/ 34 h 151"/>
                <a:gd name="T56" fmla="*/ 17 w 90"/>
                <a:gd name="T57" fmla="*/ 31 h 151"/>
                <a:gd name="T58" fmla="*/ 12 w 90"/>
                <a:gd name="T59" fmla="*/ 30 h 151"/>
                <a:gd name="T60" fmla="*/ 10 w 90"/>
                <a:gd name="T61" fmla="*/ 30 h 151"/>
                <a:gd name="T62" fmla="*/ 9 w 90"/>
                <a:gd name="T63" fmla="*/ 30 h 151"/>
                <a:gd name="T64" fmla="*/ 14 w 90"/>
                <a:gd name="T65" fmla="*/ 20 h 151"/>
                <a:gd name="T66" fmla="*/ 21 w 90"/>
                <a:gd name="T67" fmla="*/ 13 h 151"/>
                <a:gd name="T68" fmla="*/ 30 w 90"/>
                <a:gd name="T69" fmla="*/ 9 h 151"/>
                <a:gd name="T70" fmla="*/ 40 w 90"/>
                <a:gd name="T71" fmla="*/ 7 h 151"/>
                <a:gd name="T72" fmla="*/ 53 w 90"/>
                <a:gd name="T73" fmla="*/ 10 h 151"/>
                <a:gd name="T74" fmla="*/ 62 w 90"/>
                <a:gd name="T75" fmla="*/ 19 h 151"/>
                <a:gd name="T76" fmla="*/ 68 w 90"/>
                <a:gd name="T77" fmla="*/ 30 h 151"/>
                <a:gd name="T78" fmla="*/ 70 w 90"/>
                <a:gd name="T79" fmla="*/ 44 h 151"/>
                <a:gd name="T80" fmla="*/ 68 w 90"/>
                <a:gd name="T81" fmla="*/ 58 h 151"/>
                <a:gd name="T82" fmla="*/ 63 w 90"/>
                <a:gd name="T83" fmla="*/ 71 h 151"/>
                <a:gd name="T84" fmla="*/ 55 w 90"/>
                <a:gd name="T85" fmla="*/ 83 h 151"/>
                <a:gd name="T86" fmla="*/ 46 w 90"/>
                <a:gd name="T87" fmla="*/ 94 h 151"/>
                <a:gd name="T88" fmla="*/ 3 w 90"/>
                <a:gd name="T89" fmla="*/ 143 h 151"/>
                <a:gd name="T90" fmla="*/ 1 w 90"/>
                <a:gd name="T91" fmla="*/ 145 h 151"/>
                <a:gd name="T92" fmla="*/ 1 w 90"/>
                <a:gd name="T93" fmla="*/ 146 h 151"/>
                <a:gd name="T94" fmla="*/ 0 w 90"/>
                <a:gd name="T95" fmla="*/ 148 h 151"/>
                <a:gd name="T96" fmla="*/ 0 w 90"/>
                <a:gd name="T97" fmla="*/ 151 h 151"/>
                <a:gd name="T98" fmla="*/ 84 w 90"/>
                <a:gd name="T99" fmla="*/ 151 h 151"/>
                <a:gd name="T100" fmla="*/ 90 w 90"/>
                <a:gd name="T101" fmla="*/ 112 h 151"/>
                <a:gd name="T102" fmla="*/ 85 w 90"/>
                <a:gd name="T103" fmla="*/ 112 h 151"/>
                <a:gd name="T104" fmla="*/ 84 w 90"/>
                <a:gd name="T105" fmla="*/ 117 h 151"/>
                <a:gd name="T106" fmla="*/ 83 w 90"/>
                <a:gd name="T107" fmla="*/ 123 h 151"/>
                <a:gd name="T108" fmla="*/ 81 w 90"/>
                <a:gd name="T109" fmla="*/ 128 h 151"/>
                <a:gd name="T110" fmla="*/ 80 w 90"/>
                <a:gd name="T111" fmla="*/ 132 h 151"/>
                <a:gd name="T112" fmla="*/ 76 w 90"/>
                <a:gd name="T113" fmla="*/ 133 h 151"/>
                <a:gd name="T114" fmla="*/ 70 w 90"/>
                <a:gd name="T115" fmla="*/ 134 h 151"/>
                <a:gd name="T116" fmla="*/ 63 w 90"/>
                <a:gd name="T117" fmla="*/ 134 h 151"/>
                <a:gd name="T118" fmla="*/ 58 w 90"/>
                <a:gd name="T119" fmla="*/ 134 h 151"/>
                <a:gd name="T120" fmla="*/ 18 w 90"/>
                <a:gd name="T121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151">
                  <a:moveTo>
                    <a:pt x="18" y="134"/>
                  </a:moveTo>
                  <a:lnTo>
                    <a:pt x="42" y="110"/>
                  </a:lnTo>
                  <a:lnTo>
                    <a:pt x="64" y="90"/>
                  </a:lnTo>
                  <a:lnTo>
                    <a:pt x="79" y="74"/>
                  </a:lnTo>
                  <a:lnTo>
                    <a:pt x="88" y="60"/>
                  </a:lnTo>
                  <a:lnTo>
                    <a:pt x="90" y="44"/>
                  </a:lnTo>
                  <a:lnTo>
                    <a:pt x="87" y="26"/>
                  </a:lnTo>
                  <a:lnTo>
                    <a:pt x="77" y="12"/>
                  </a:lnTo>
                  <a:lnTo>
                    <a:pt x="62" y="3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2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3"/>
                  </a:lnTo>
                  <a:lnTo>
                    <a:pt x="20" y="51"/>
                  </a:lnTo>
                  <a:lnTo>
                    <a:pt x="23" y="48"/>
                  </a:lnTo>
                  <a:lnTo>
                    <a:pt x="24" y="42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7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14" y="20"/>
                  </a:lnTo>
                  <a:lnTo>
                    <a:pt x="21" y="13"/>
                  </a:lnTo>
                  <a:lnTo>
                    <a:pt x="30" y="9"/>
                  </a:lnTo>
                  <a:lnTo>
                    <a:pt x="40" y="7"/>
                  </a:lnTo>
                  <a:lnTo>
                    <a:pt x="53" y="10"/>
                  </a:lnTo>
                  <a:lnTo>
                    <a:pt x="62" y="19"/>
                  </a:lnTo>
                  <a:lnTo>
                    <a:pt x="68" y="30"/>
                  </a:lnTo>
                  <a:lnTo>
                    <a:pt x="70" y="44"/>
                  </a:lnTo>
                  <a:lnTo>
                    <a:pt x="68" y="58"/>
                  </a:lnTo>
                  <a:lnTo>
                    <a:pt x="63" y="71"/>
                  </a:lnTo>
                  <a:lnTo>
                    <a:pt x="55" y="83"/>
                  </a:lnTo>
                  <a:lnTo>
                    <a:pt x="46" y="94"/>
                  </a:lnTo>
                  <a:lnTo>
                    <a:pt x="3" y="143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84" y="151"/>
                  </a:lnTo>
                  <a:lnTo>
                    <a:pt x="90" y="112"/>
                  </a:lnTo>
                  <a:lnTo>
                    <a:pt x="85" y="112"/>
                  </a:lnTo>
                  <a:lnTo>
                    <a:pt x="84" y="117"/>
                  </a:lnTo>
                  <a:lnTo>
                    <a:pt x="83" y="123"/>
                  </a:lnTo>
                  <a:lnTo>
                    <a:pt x="81" y="128"/>
                  </a:lnTo>
                  <a:lnTo>
                    <a:pt x="80" y="132"/>
                  </a:lnTo>
                  <a:lnTo>
                    <a:pt x="76" y="133"/>
                  </a:lnTo>
                  <a:lnTo>
                    <a:pt x="70" y="134"/>
                  </a:lnTo>
                  <a:lnTo>
                    <a:pt x="63" y="134"/>
                  </a:lnTo>
                  <a:lnTo>
                    <a:pt x="58" y="13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6"/>
            <p:cNvSpPr>
              <a:spLocks noChangeAspect="1"/>
            </p:cNvSpPr>
            <p:nvPr/>
          </p:nvSpPr>
          <p:spPr bwMode="auto">
            <a:xfrm>
              <a:off x="1246" y="0"/>
              <a:ext cx="53" cy="227"/>
            </a:xfrm>
            <a:custGeom>
              <a:avLst/>
              <a:gdLst>
                <a:gd name="T0" fmla="*/ 53 w 53"/>
                <a:gd name="T1" fmla="*/ 225 h 227"/>
                <a:gd name="T2" fmla="*/ 52 w 53"/>
                <a:gd name="T3" fmla="*/ 224 h 227"/>
                <a:gd name="T4" fmla="*/ 52 w 53"/>
                <a:gd name="T5" fmla="*/ 224 h 227"/>
                <a:gd name="T6" fmla="*/ 51 w 53"/>
                <a:gd name="T7" fmla="*/ 222 h 227"/>
                <a:gd name="T8" fmla="*/ 49 w 53"/>
                <a:gd name="T9" fmla="*/ 220 h 227"/>
                <a:gd name="T10" fmla="*/ 31 w 53"/>
                <a:gd name="T11" fmla="*/ 196 h 227"/>
                <a:gd name="T12" fmla="*/ 20 w 53"/>
                <a:gd name="T13" fmla="*/ 169 h 227"/>
                <a:gd name="T14" fmla="*/ 15 w 53"/>
                <a:gd name="T15" fmla="*/ 141 h 227"/>
                <a:gd name="T16" fmla="*/ 13 w 53"/>
                <a:gd name="T17" fmla="*/ 114 h 227"/>
                <a:gd name="T18" fmla="*/ 15 w 53"/>
                <a:gd name="T19" fmla="*/ 84 h 227"/>
                <a:gd name="T20" fmla="*/ 21 w 53"/>
                <a:gd name="T21" fmla="*/ 56 h 227"/>
                <a:gd name="T22" fmla="*/ 32 w 53"/>
                <a:gd name="T23" fmla="*/ 29 h 227"/>
                <a:gd name="T24" fmla="*/ 50 w 53"/>
                <a:gd name="T25" fmla="*/ 6 h 227"/>
                <a:gd name="T26" fmla="*/ 52 w 53"/>
                <a:gd name="T27" fmla="*/ 3 h 227"/>
                <a:gd name="T28" fmla="*/ 53 w 53"/>
                <a:gd name="T29" fmla="*/ 2 h 227"/>
                <a:gd name="T30" fmla="*/ 52 w 53"/>
                <a:gd name="T31" fmla="*/ 0 h 227"/>
                <a:gd name="T32" fmla="*/ 50 w 53"/>
                <a:gd name="T33" fmla="*/ 0 h 227"/>
                <a:gd name="T34" fmla="*/ 46 w 53"/>
                <a:gd name="T35" fmla="*/ 3 h 227"/>
                <a:gd name="T36" fmla="*/ 36 w 53"/>
                <a:gd name="T37" fmla="*/ 11 h 227"/>
                <a:gd name="T38" fmla="*/ 25 w 53"/>
                <a:gd name="T39" fmla="*/ 25 h 227"/>
                <a:gd name="T40" fmla="*/ 14 w 53"/>
                <a:gd name="T41" fmla="*/ 44 h 227"/>
                <a:gd name="T42" fmla="*/ 7 w 53"/>
                <a:gd name="T43" fmla="*/ 63 h 227"/>
                <a:gd name="T44" fmla="*/ 3 w 53"/>
                <a:gd name="T45" fmla="*/ 81 h 227"/>
                <a:gd name="T46" fmla="*/ 1 w 53"/>
                <a:gd name="T47" fmla="*/ 98 h 227"/>
                <a:gd name="T48" fmla="*/ 0 w 53"/>
                <a:gd name="T49" fmla="*/ 114 h 227"/>
                <a:gd name="T50" fmla="*/ 1 w 53"/>
                <a:gd name="T51" fmla="*/ 128 h 227"/>
                <a:gd name="T52" fmla="*/ 3 w 53"/>
                <a:gd name="T53" fmla="*/ 146 h 227"/>
                <a:gd name="T54" fmla="*/ 8 w 53"/>
                <a:gd name="T55" fmla="*/ 165 h 227"/>
                <a:gd name="T56" fmla="*/ 15 w 53"/>
                <a:gd name="T57" fmla="*/ 184 h 227"/>
                <a:gd name="T58" fmla="*/ 26 w 53"/>
                <a:gd name="T59" fmla="*/ 203 h 227"/>
                <a:gd name="T60" fmla="*/ 37 w 53"/>
                <a:gd name="T61" fmla="*/ 216 h 227"/>
                <a:gd name="T62" fmla="*/ 46 w 53"/>
                <a:gd name="T63" fmla="*/ 224 h 227"/>
                <a:gd name="T64" fmla="*/ 50 w 53"/>
                <a:gd name="T65" fmla="*/ 227 h 227"/>
                <a:gd name="T66" fmla="*/ 52 w 53"/>
                <a:gd name="T67" fmla="*/ 227 h 227"/>
                <a:gd name="T68" fmla="*/ 53 w 53"/>
                <a:gd name="T69" fmla="*/ 22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227">
                  <a:moveTo>
                    <a:pt x="53" y="225"/>
                  </a:moveTo>
                  <a:lnTo>
                    <a:pt x="52" y="224"/>
                  </a:lnTo>
                  <a:lnTo>
                    <a:pt x="52" y="224"/>
                  </a:lnTo>
                  <a:lnTo>
                    <a:pt x="51" y="222"/>
                  </a:lnTo>
                  <a:lnTo>
                    <a:pt x="49" y="220"/>
                  </a:lnTo>
                  <a:lnTo>
                    <a:pt x="31" y="196"/>
                  </a:lnTo>
                  <a:lnTo>
                    <a:pt x="20" y="169"/>
                  </a:lnTo>
                  <a:lnTo>
                    <a:pt x="15" y="141"/>
                  </a:lnTo>
                  <a:lnTo>
                    <a:pt x="13" y="114"/>
                  </a:lnTo>
                  <a:lnTo>
                    <a:pt x="15" y="84"/>
                  </a:lnTo>
                  <a:lnTo>
                    <a:pt x="21" y="56"/>
                  </a:lnTo>
                  <a:lnTo>
                    <a:pt x="32" y="29"/>
                  </a:lnTo>
                  <a:lnTo>
                    <a:pt x="50" y="6"/>
                  </a:lnTo>
                  <a:lnTo>
                    <a:pt x="52" y="3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3"/>
                  </a:lnTo>
                  <a:lnTo>
                    <a:pt x="36" y="11"/>
                  </a:lnTo>
                  <a:lnTo>
                    <a:pt x="25" y="25"/>
                  </a:lnTo>
                  <a:lnTo>
                    <a:pt x="14" y="44"/>
                  </a:lnTo>
                  <a:lnTo>
                    <a:pt x="7" y="63"/>
                  </a:lnTo>
                  <a:lnTo>
                    <a:pt x="3" y="81"/>
                  </a:lnTo>
                  <a:lnTo>
                    <a:pt x="1" y="98"/>
                  </a:lnTo>
                  <a:lnTo>
                    <a:pt x="0" y="114"/>
                  </a:lnTo>
                  <a:lnTo>
                    <a:pt x="1" y="128"/>
                  </a:lnTo>
                  <a:lnTo>
                    <a:pt x="3" y="146"/>
                  </a:lnTo>
                  <a:lnTo>
                    <a:pt x="8" y="165"/>
                  </a:lnTo>
                  <a:lnTo>
                    <a:pt x="15" y="184"/>
                  </a:lnTo>
                  <a:lnTo>
                    <a:pt x="26" y="203"/>
                  </a:lnTo>
                  <a:lnTo>
                    <a:pt x="37" y="216"/>
                  </a:lnTo>
                  <a:lnTo>
                    <a:pt x="46" y="224"/>
                  </a:lnTo>
                  <a:lnTo>
                    <a:pt x="50" y="227"/>
                  </a:lnTo>
                  <a:lnTo>
                    <a:pt x="52" y="227"/>
                  </a:lnTo>
                  <a:lnTo>
                    <a:pt x="53" y="2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7"/>
            <p:cNvSpPr>
              <a:spLocks noChangeAspect="1"/>
            </p:cNvSpPr>
            <p:nvPr/>
          </p:nvSpPr>
          <p:spPr bwMode="auto">
            <a:xfrm>
              <a:off x="1339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4 w 9"/>
                <a:gd name="T9" fmla="*/ 0 h 227"/>
                <a:gd name="T10" fmla="*/ 1 w 9"/>
                <a:gd name="T11" fmla="*/ 1 h 227"/>
                <a:gd name="T12" fmla="*/ 0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0 w 9"/>
                <a:gd name="T23" fmla="*/ 225 h 227"/>
                <a:gd name="T24" fmla="*/ 1 w 9"/>
                <a:gd name="T25" fmla="*/ 226 h 227"/>
                <a:gd name="T26" fmla="*/ 4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1" y="226"/>
                  </a:lnTo>
                  <a:lnTo>
                    <a:pt x="4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8"/>
            <p:cNvSpPr>
              <a:spLocks noChangeAspect="1" noEditPoints="1"/>
            </p:cNvSpPr>
            <p:nvPr/>
          </p:nvSpPr>
          <p:spPr bwMode="auto">
            <a:xfrm>
              <a:off x="1384" y="15"/>
              <a:ext cx="161" cy="155"/>
            </a:xfrm>
            <a:custGeom>
              <a:avLst/>
              <a:gdLst>
                <a:gd name="T0" fmla="*/ 26 w 161"/>
                <a:gd name="T1" fmla="*/ 141 h 155"/>
                <a:gd name="T2" fmla="*/ 24 w 161"/>
                <a:gd name="T3" fmla="*/ 145 h 155"/>
                <a:gd name="T4" fmla="*/ 20 w 161"/>
                <a:gd name="T5" fmla="*/ 147 h 155"/>
                <a:gd name="T6" fmla="*/ 12 w 161"/>
                <a:gd name="T7" fmla="*/ 148 h 155"/>
                <a:gd name="T8" fmla="*/ 3 w 161"/>
                <a:gd name="T9" fmla="*/ 148 h 155"/>
                <a:gd name="T10" fmla="*/ 0 w 161"/>
                <a:gd name="T11" fmla="*/ 150 h 155"/>
                <a:gd name="T12" fmla="*/ 1 w 161"/>
                <a:gd name="T13" fmla="*/ 155 h 155"/>
                <a:gd name="T14" fmla="*/ 86 w 161"/>
                <a:gd name="T15" fmla="*/ 155 h 155"/>
                <a:gd name="T16" fmla="*/ 111 w 161"/>
                <a:gd name="T17" fmla="*/ 151 h 155"/>
                <a:gd name="T18" fmla="*/ 131 w 161"/>
                <a:gd name="T19" fmla="*/ 139 h 155"/>
                <a:gd name="T20" fmla="*/ 144 w 161"/>
                <a:gd name="T21" fmla="*/ 123 h 155"/>
                <a:gd name="T22" fmla="*/ 149 w 161"/>
                <a:gd name="T23" fmla="*/ 106 h 155"/>
                <a:gd name="T24" fmla="*/ 139 w 161"/>
                <a:gd name="T25" fmla="*/ 85 h 155"/>
                <a:gd name="T26" fmla="*/ 114 w 161"/>
                <a:gd name="T27" fmla="*/ 74 h 155"/>
                <a:gd name="T28" fmla="*/ 146 w 161"/>
                <a:gd name="T29" fmla="*/ 59 h 155"/>
                <a:gd name="T30" fmla="*/ 161 w 161"/>
                <a:gd name="T31" fmla="*/ 31 h 155"/>
                <a:gd name="T32" fmla="*/ 150 w 161"/>
                <a:gd name="T33" fmla="*/ 9 h 155"/>
                <a:gd name="T34" fmla="*/ 119 w 161"/>
                <a:gd name="T35" fmla="*/ 0 h 155"/>
                <a:gd name="T36" fmla="*/ 40 w 161"/>
                <a:gd name="T37" fmla="*/ 0 h 155"/>
                <a:gd name="T38" fmla="*/ 37 w 161"/>
                <a:gd name="T39" fmla="*/ 2 h 155"/>
                <a:gd name="T40" fmla="*/ 38 w 161"/>
                <a:gd name="T41" fmla="*/ 7 h 155"/>
                <a:gd name="T42" fmla="*/ 46 w 161"/>
                <a:gd name="T43" fmla="*/ 7 h 155"/>
                <a:gd name="T44" fmla="*/ 56 w 161"/>
                <a:gd name="T45" fmla="*/ 9 h 155"/>
                <a:gd name="T46" fmla="*/ 57 w 161"/>
                <a:gd name="T47" fmla="*/ 13 h 155"/>
                <a:gd name="T48" fmla="*/ 26 w 161"/>
                <a:gd name="T49" fmla="*/ 138 h 155"/>
                <a:gd name="T50" fmla="*/ 74 w 161"/>
                <a:gd name="T51" fmla="*/ 16 h 155"/>
                <a:gd name="T52" fmla="*/ 78 w 161"/>
                <a:gd name="T53" fmla="*/ 9 h 155"/>
                <a:gd name="T54" fmla="*/ 87 w 161"/>
                <a:gd name="T55" fmla="*/ 7 h 155"/>
                <a:gd name="T56" fmla="*/ 123 w 161"/>
                <a:gd name="T57" fmla="*/ 8 h 155"/>
                <a:gd name="T58" fmla="*/ 132 w 161"/>
                <a:gd name="T59" fmla="*/ 12 h 155"/>
                <a:gd name="T60" fmla="*/ 138 w 161"/>
                <a:gd name="T61" fmla="*/ 19 h 155"/>
                <a:gd name="T62" fmla="*/ 140 w 161"/>
                <a:gd name="T63" fmla="*/ 27 h 155"/>
                <a:gd name="T64" fmla="*/ 137 w 161"/>
                <a:gd name="T65" fmla="*/ 45 h 155"/>
                <a:gd name="T66" fmla="*/ 112 w 161"/>
                <a:gd name="T67" fmla="*/ 68 h 155"/>
                <a:gd name="T68" fmla="*/ 61 w 161"/>
                <a:gd name="T69" fmla="*/ 72 h 155"/>
                <a:gd name="T70" fmla="*/ 47 w 161"/>
                <a:gd name="T71" fmla="*/ 148 h 155"/>
                <a:gd name="T72" fmla="*/ 43 w 161"/>
                <a:gd name="T73" fmla="*/ 148 h 155"/>
                <a:gd name="T74" fmla="*/ 43 w 161"/>
                <a:gd name="T75" fmla="*/ 144 h 155"/>
                <a:gd name="T76" fmla="*/ 59 w 161"/>
                <a:gd name="T77" fmla="*/ 77 h 155"/>
                <a:gd name="T78" fmla="*/ 109 w 161"/>
                <a:gd name="T79" fmla="*/ 78 h 155"/>
                <a:gd name="T80" fmla="*/ 120 w 161"/>
                <a:gd name="T81" fmla="*/ 83 h 155"/>
                <a:gd name="T82" fmla="*/ 125 w 161"/>
                <a:gd name="T83" fmla="*/ 91 h 155"/>
                <a:gd name="T84" fmla="*/ 128 w 161"/>
                <a:gd name="T85" fmla="*/ 100 h 155"/>
                <a:gd name="T86" fmla="*/ 124 w 161"/>
                <a:gd name="T87" fmla="*/ 120 h 155"/>
                <a:gd name="T88" fmla="*/ 100 w 161"/>
                <a:gd name="T89" fmla="*/ 145 h 155"/>
                <a:gd name="T90" fmla="*/ 50 w 161"/>
                <a:gd name="T9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55">
                  <a:moveTo>
                    <a:pt x="26" y="138"/>
                  </a:moveTo>
                  <a:lnTo>
                    <a:pt x="26" y="141"/>
                  </a:lnTo>
                  <a:lnTo>
                    <a:pt x="25" y="143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0" y="147"/>
                  </a:lnTo>
                  <a:lnTo>
                    <a:pt x="16" y="148"/>
                  </a:lnTo>
                  <a:lnTo>
                    <a:pt x="12" y="148"/>
                  </a:lnTo>
                  <a:lnTo>
                    <a:pt x="6" y="148"/>
                  </a:lnTo>
                  <a:lnTo>
                    <a:pt x="3" y="148"/>
                  </a:lnTo>
                  <a:lnTo>
                    <a:pt x="1" y="149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6" y="155"/>
                  </a:lnTo>
                  <a:lnTo>
                    <a:pt x="86" y="155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2" y="146"/>
                  </a:lnTo>
                  <a:lnTo>
                    <a:pt x="131" y="139"/>
                  </a:lnTo>
                  <a:lnTo>
                    <a:pt x="138" y="132"/>
                  </a:lnTo>
                  <a:lnTo>
                    <a:pt x="144" y="123"/>
                  </a:lnTo>
                  <a:lnTo>
                    <a:pt x="147" y="115"/>
                  </a:lnTo>
                  <a:lnTo>
                    <a:pt x="149" y="106"/>
                  </a:lnTo>
                  <a:lnTo>
                    <a:pt x="146" y="95"/>
                  </a:lnTo>
                  <a:lnTo>
                    <a:pt x="139" y="85"/>
                  </a:lnTo>
                  <a:lnTo>
                    <a:pt x="128" y="78"/>
                  </a:lnTo>
                  <a:lnTo>
                    <a:pt x="114" y="74"/>
                  </a:lnTo>
                  <a:lnTo>
                    <a:pt x="131" y="69"/>
                  </a:lnTo>
                  <a:lnTo>
                    <a:pt x="146" y="59"/>
                  </a:lnTo>
                  <a:lnTo>
                    <a:pt x="157" y="47"/>
                  </a:lnTo>
                  <a:lnTo>
                    <a:pt x="161" y="31"/>
                  </a:lnTo>
                  <a:lnTo>
                    <a:pt x="158" y="19"/>
                  </a:lnTo>
                  <a:lnTo>
                    <a:pt x="150" y="9"/>
                  </a:lnTo>
                  <a:lnTo>
                    <a:pt x="137" y="3"/>
                  </a:lnTo>
                  <a:lnTo>
                    <a:pt x="119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8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1" y="8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57" y="13"/>
                  </a:lnTo>
                  <a:lnTo>
                    <a:pt x="57" y="16"/>
                  </a:lnTo>
                  <a:lnTo>
                    <a:pt x="26" y="138"/>
                  </a:lnTo>
                  <a:close/>
                  <a:moveTo>
                    <a:pt x="61" y="72"/>
                  </a:moveTo>
                  <a:lnTo>
                    <a:pt x="74" y="16"/>
                  </a:lnTo>
                  <a:lnTo>
                    <a:pt x="76" y="11"/>
                  </a:lnTo>
                  <a:lnTo>
                    <a:pt x="78" y="9"/>
                  </a:lnTo>
                  <a:lnTo>
                    <a:pt x="81" y="7"/>
                  </a:lnTo>
                  <a:lnTo>
                    <a:pt x="87" y="7"/>
                  </a:lnTo>
                  <a:lnTo>
                    <a:pt x="116" y="7"/>
                  </a:lnTo>
                  <a:lnTo>
                    <a:pt x="123" y="8"/>
                  </a:lnTo>
                  <a:lnTo>
                    <a:pt x="128" y="9"/>
                  </a:lnTo>
                  <a:lnTo>
                    <a:pt x="132" y="12"/>
                  </a:lnTo>
                  <a:lnTo>
                    <a:pt x="136" y="15"/>
                  </a:lnTo>
                  <a:lnTo>
                    <a:pt x="138" y="19"/>
                  </a:lnTo>
                  <a:lnTo>
                    <a:pt x="139" y="23"/>
                  </a:lnTo>
                  <a:lnTo>
                    <a:pt x="140" y="27"/>
                  </a:lnTo>
                  <a:lnTo>
                    <a:pt x="140" y="31"/>
                  </a:lnTo>
                  <a:lnTo>
                    <a:pt x="137" y="45"/>
                  </a:lnTo>
                  <a:lnTo>
                    <a:pt x="127" y="59"/>
                  </a:lnTo>
                  <a:lnTo>
                    <a:pt x="112" y="68"/>
                  </a:lnTo>
                  <a:lnTo>
                    <a:pt x="93" y="72"/>
                  </a:lnTo>
                  <a:lnTo>
                    <a:pt x="61" y="72"/>
                  </a:lnTo>
                  <a:close/>
                  <a:moveTo>
                    <a:pt x="50" y="148"/>
                  </a:move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2" y="146"/>
                  </a:lnTo>
                  <a:lnTo>
                    <a:pt x="43" y="144"/>
                  </a:lnTo>
                  <a:lnTo>
                    <a:pt x="44" y="141"/>
                  </a:lnTo>
                  <a:lnTo>
                    <a:pt x="59" y="77"/>
                  </a:lnTo>
                  <a:lnTo>
                    <a:pt x="102" y="77"/>
                  </a:lnTo>
                  <a:lnTo>
                    <a:pt x="109" y="78"/>
                  </a:lnTo>
                  <a:lnTo>
                    <a:pt x="115" y="80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25" y="91"/>
                  </a:lnTo>
                  <a:lnTo>
                    <a:pt x="127" y="95"/>
                  </a:lnTo>
                  <a:lnTo>
                    <a:pt x="128" y="100"/>
                  </a:lnTo>
                  <a:lnTo>
                    <a:pt x="128" y="104"/>
                  </a:lnTo>
                  <a:lnTo>
                    <a:pt x="124" y="120"/>
                  </a:lnTo>
                  <a:lnTo>
                    <a:pt x="114" y="134"/>
                  </a:lnTo>
                  <a:lnTo>
                    <a:pt x="100" y="145"/>
                  </a:lnTo>
                  <a:lnTo>
                    <a:pt x="8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9"/>
            <p:cNvSpPr>
              <a:spLocks noChangeAspect="1" noEditPoints="1"/>
            </p:cNvSpPr>
            <p:nvPr/>
          </p:nvSpPr>
          <p:spPr bwMode="auto">
            <a:xfrm>
              <a:off x="1553" y="99"/>
              <a:ext cx="48" cy="107"/>
            </a:xfrm>
            <a:custGeom>
              <a:avLst/>
              <a:gdLst>
                <a:gd name="T0" fmla="*/ 43 w 48"/>
                <a:gd name="T1" fmla="*/ 4 h 107"/>
                <a:gd name="T2" fmla="*/ 40 w 48"/>
                <a:gd name="T3" fmla="*/ 1 h 107"/>
                <a:gd name="T4" fmla="*/ 34 w 48"/>
                <a:gd name="T5" fmla="*/ 1 h 107"/>
                <a:gd name="T6" fmla="*/ 29 w 48"/>
                <a:gd name="T7" fmla="*/ 5 h 107"/>
                <a:gd name="T8" fmla="*/ 30 w 48"/>
                <a:gd name="T9" fmla="*/ 13 h 107"/>
                <a:gd name="T10" fmla="*/ 38 w 48"/>
                <a:gd name="T11" fmla="*/ 14 h 107"/>
                <a:gd name="T12" fmla="*/ 43 w 48"/>
                <a:gd name="T13" fmla="*/ 9 h 107"/>
                <a:gd name="T14" fmla="*/ 12 w 48"/>
                <a:gd name="T15" fmla="*/ 87 h 107"/>
                <a:gd name="T16" fmla="*/ 10 w 48"/>
                <a:gd name="T17" fmla="*/ 93 h 107"/>
                <a:gd name="T18" fmla="*/ 14 w 48"/>
                <a:gd name="T19" fmla="*/ 103 h 107"/>
                <a:gd name="T20" fmla="*/ 25 w 48"/>
                <a:gd name="T21" fmla="*/ 107 h 107"/>
                <a:gd name="T22" fmla="*/ 35 w 48"/>
                <a:gd name="T23" fmla="*/ 104 h 107"/>
                <a:gd name="T24" fmla="*/ 42 w 48"/>
                <a:gd name="T25" fmla="*/ 96 h 107"/>
                <a:gd name="T26" fmla="*/ 46 w 48"/>
                <a:gd name="T27" fmla="*/ 87 h 107"/>
                <a:gd name="T28" fmla="*/ 48 w 48"/>
                <a:gd name="T29" fmla="*/ 83 h 107"/>
                <a:gd name="T30" fmla="*/ 45 w 48"/>
                <a:gd name="T31" fmla="*/ 81 h 107"/>
                <a:gd name="T32" fmla="*/ 42 w 48"/>
                <a:gd name="T33" fmla="*/ 83 h 107"/>
                <a:gd name="T34" fmla="*/ 35 w 48"/>
                <a:gd name="T35" fmla="*/ 98 h 107"/>
                <a:gd name="T36" fmla="*/ 26 w 48"/>
                <a:gd name="T37" fmla="*/ 103 h 107"/>
                <a:gd name="T38" fmla="*/ 22 w 48"/>
                <a:gd name="T39" fmla="*/ 97 h 107"/>
                <a:gd name="T40" fmla="*/ 24 w 48"/>
                <a:gd name="T41" fmla="*/ 87 h 107"/>
                <a:gd name="T42" fmla="*/ 31 w 48"/>
                <a:gd name="T43" fmla="*/ 70 h 107"/>
                <a:gd name="T44" fmla="*/ 36 w 48"/>
                <a:gd name="T45" fmla="*/ 57 h 107"/>
                <a:gd name="T46" fmla="*/ 38 w 48"/>
                <a:gd name="T47" fmla="*/ 49 h 107"/>
                <a:gd name="T48" fmla="*/ 34 w 48"/>
                <a:gd name="T49" fmla="*/ 39 h 107"/>
                <a:gd name="T50" fmla="*/ 23 w 48"/>
                <a:gd name="T51" fmla="*/ 35 h 107"/>
                <a:gd name="T52" fmla="*/ 13 w 48"/>
                <a:gd name="T53" fmla="*/ 39 h 107"/>
                <a:gd name="T54" fmla="*/ 6 w 48"/>
                <a:gd name="T55" fmla="*/ 46 h 107"/>
                <a:gd name="T56" fmla="*/ 1 w 48"/>
                <a:gd name="T57" fmla="*/ 55 h 107"/>
                <a:gd name="T58" fmla="*/ 0 w 48"/>
                <a:gd name="T59" fmla="*/ 60 h 107"/>
                <a:gd name="T60" fmla="*/ 3 w 48"/>
                <a:gd name="T61" fmla="*/ 62 h 107"/>
                <a:gd name="T62" fmla="*/ 5 w 48"/>
                <a:gd name="T63" fmla="*/ 59 h 107"/>
                <a:gd name="T64" fmla="*/ 13 w 48"/>
                <a:gd name="T65" fmla="*/ 44 h 107"/>
                <a:gd name="T66" fmla="*/ 22 w 48"/>
                <a:gd name="T67" fmla="*/ 40 h 107"/>
                <a:gd name="T68" fmla="*/ 26 w 48"/>
                <a:gd name="T69" fmla="*/ 45 h 107"/>
                <a:gd name="T70" fmla="*/ 25 w 48"/>
                <a:gd name="T71" fmla="*/ 51 h 107"/>
                <a:gd name="T72" fmla="*/ 21 w 48"/>
                <a:gd name="T73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107">
                  <a:moveTo>
                    <a:pt x="44" y="6"/>
                  </a:moveTo>
                  <a:lnTo>
                    <a:pt x="43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4" y="6"/>
                  </a:lnTo>
                  <a:close/>
                  <a:moveTo>
                    <a:pt x="12" y="87"/>
                  </a:moveTo>
                  <a:lnTo>
                    <a:pt x="11" y="90"/>
                  </a:lnTo>
                  <a:lnTo>
                    <a:pt x="10" y="93"/>
                  </a:lnTo>
                  <a:lnTo>
                    <a:pt x="11" y="99"/>
                  </a:lnTo>
                  <a:lnTo>
                    <a:pt x="14" y="103"/>
                  </a:lnTo>
                  <a:lnTo>
                    <a:pt x="19" y="106"/>
                  </a:lnTo>
                  <a:lnTo>
                    <a:pt x="25" y="107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39" y="100"/>
                  </a:lnTo>
                  <a:lnTo>
                    <a:pt x="42" y="96"/>
                  </a:lnTo>
                  <a:lnTo>
                    <a:pt x="45" y="91"/>
                  </a:lnTo>
                  <a:lnTo>
                    <a:pt x="46" y="87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7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39" y="92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6" y="103"/>
                  </a:lnTo>
                  <a:lnTo>
                    <a:pt x="22" y="101"/>
                  </a:lnTo>
                  <a:lnTo>
                    <a:pt x="22" y="97"/>
                  </a:lnTo>
                  <a:lnTo>
                    <a:pt x="22" y="92"/>
                  </a:lnTo>
                  <a:lnTo>
                    <a:pt x="24" y="8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6" y="57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7" y="43"/>
                  </a:lnTo>
                  <a:lnTo>
                    <a:pt x="34" y="39"/>
                  </a:lnTo>
                  <a:lnTo>
                    <a:pt x="29" y="36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6" y="46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62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9" y="50"/>
                  </a:lnTo>
                  <a:lnTo>
                    <a:pt x="13" y="44"/>
                  </a:lnTo>
                  <a:lnTo>
                    <a:pt x="18" y="41"/>
                  </a:lnTo>
                  <a:lnTo>
                    <a:pt x="22" y="40"/>
                  </a:lnTo>
                  <a:lnTo>
                    <a:pt x="25" y="41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5" y="51"/>
                  </a:lnTo>
                  <a:lnTo>
                    <a:pt x="24" y="55"/>
                  </a:lnTo>
                  <a:lnTo>
                    <a:pt x="21" y="61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0"/>
            <p:cNvSpPr>
              <a:spLocks noChangeAspect="1"/>
            </p:cNvSpPr>
            <p:nvPr/>
          </p:nvSpPr>
          <p:spPr bwMode="auto">
            <a:xfrm>
              <a:off x="1647" y="0"/>
              <a:ext cx="10" cy="227"/>
            </a:xfrm>
            <a:custGeom>
              <a:avLst/>
              <a:gdLst>
                <a:gd name="T0" fmla="*/ 10 w 10"/>
                <a:gd name="T1" fmla="*/ 8 h 227"/>
                <a:gd name="T2" fmla="*/ 9 w 10"/>
                <a:gd name="T3" fmla="*/ 5 h 227"/>
                <a:gd name="T4" fmla="*/ 9 w 10"/>
                <a:gd name="T5" fmla="*/ 2 h 227"/>
                <a:gd name="T6" fmla="*/ 8 w 10"/>
                <a:gd name="T7" fmla="*/ 1 h 227"/>
                <a:gd name="T8" fmla="*/ 5 w 10"/>
                <a:gd name="T9" fmla="*/ 0 h 227"/>
                <a:gd name="T10" fmla="*/ 2 w 10"/>
                <a:gd name="T11" fmla="*/ 1 h 227"/>
                <a:gd name="T12" fmla="*/ 1 w 10"/>
                <a:gd name="T13" fmla="*/ 2 h 227"/>
                <a:gd name="T14" fmla="*/ 1 w 10"/>
                <a:gd name="T15" fmla="*/ 5 h 227"/>
                <a:gd name="T16" fmla="*/ 0 w 10"/>
                <a:gd name="T17" fmla="*/ 8 h 227"/>
                <a:gd name="T18" fmla="*/ 0 w 10"/>
                <a:gd name="T19" fmla="*/ 219 h 227"/>
                <a:gd name="T20" fmla="*/ 1 w 10"/>
                <a:gd name="T21" fmla="*/ 222 h 227"/>
                <a:gd name="T22" fmla="*/ 1 w 10"/>
                <a:gd name="T23" fmla="*/ 225 h 227"/>
                <a:gd name="T24" fmla="*/ 2 w 10"/>
                <a:gd name="T25" fmla="*/ 226 h 227"/>
                <a:gd name="T26" fmla="*/ 5 w 10"/>
                <a:gd name="T27" fmla="*/ 227 h 227"/>
                <a:gd name="T28" fmla="*/ 8 w 10"/>
                <a:gd name="T29" fmla="*/ 226 h 227"/>
                <a:gd name="T30" fmla="*/ 9 w 10"/>
                <a:gd name="T31" fmla="*/ 225 h 227"/>
                <a:gd name="T32" fmla="*/ 9 w 10"/>
                <a:gd name="T33" fmla="*/ 222 h 227"/>
                <a:gd name="T34" fmla="*/ 10 w 10"/>
                <a:gd name="T35" fmla="*/ 219 h 227"/>
                <a:gd name="T36" fmla="*/ 10 w 10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227">
                  <a:moveTo>
                    <a:pt x="10" y="8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5" y="227"/>
                  </a:lnTo>
                  <a:lnTo>
                    <a:pt x="8" y="226"/>
                  </a:lnTo>
                  <a:lnTo>
                    <a:pt x="9" y="225"/>
                  </a:lnTo>
                  <a:lnTo>
                    <a:pt x="9" y="222"/>
                  </a:lnTo>
                  <a:lnTo>
                    <a:pt x="10" y="219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1"/>
            <p:cNvSpPr>
              <a:spLocks noChangeAspect="1"/>
            </p:cNvSpPr>
            <p:nvPr/>
          </p:nvSpPr>
          <p:spPr bwMode="auto">
            <a:xfrm>
              <a:off x="1752" y="109"/>
              <a:ext cx="138" cy="9"/>
            </a:xfrm>
            <a:custGeom>
              <a:avLst/>
              <a:gdLst>
                <a:gd name="T0" fmla="*/ 130 w 138"/>
                <a:gd name="T1" fmla="*/ 9 h 9"/>
                <a:gd name="T2" fmla="*/ 133 w 138"/>
                <a:gd name="T3" fmla="*/ 9 h 9"/>
                <a:gd name="T4" fmla="*/ 136 w 138"/>
                <a:gd name="T5" fmla="*/ 8 h 9"/>
                <a:gd name="T6" fmla="*/ 137 w 138"/>
                <a:gd name="T7" fmla="*/ 7 h 9"/>
                <a:gd name="T8" fmla="*/ 138 w 138"/>
                <a:gd name="T9" fmla="*/ 5 h 9"/>
                <a:gd name="T10" fmla="*/ 137 w 138"/>
                <a:gd name="T11" fmla="*/ 2 h 9"/>
                <a:gd name="T12" fmla="*/ 136 w 138"/>
                <a:gd name="T13" fmla="*/ 1 h 9"/>
                <a:gd name="T14" fmla="*/ 133 w 138"/>
                <a:gd name="T15" fmla="*/ 0 h 9"/>
                <a:gd name="T16" fmla="*/ 130 w 138"/>
                <a:gd name="T17" fmla="*/ 0 h 9"/>
                <a:gd name="T18" fmla="*/ 8 w 138"/>
                <a:gd name="T19" fmla="*/ 0 h 9"/>
                <a:gd name="T20" fmla="*/ 5 w 138"/>
                <a:gd name="T21" fmla="*/ 0 h 9"/>
                <a:gd name="T22" fmla="*/ 3 w 138"/>
                <a:gd name="T23" fmla="*/ 1 h 9"/>
                <a:gd name="T24" fmla="*/ 1 w 138"/>
                <a:gd name="T25" fmla="*/ 2 h 9"/>
                <a:gd name="T26" fmla="*/ 0 w 138"/>
                <a:gd name="T27" fmla="*/ 5 h 9"/>
                <a:gd name="T28" fmla="*/ 1 w 138"/>
                <a:gd name="T29" fmla="*/ 7 h 9"/>
                <a:gd name="T30" fmla="*/ 3 w 138"/>
                <a:gd name="T31" fmla="*/ 8 h 9"/>
                <a:gd name="T32" fmla="*/ 5 w 138"/>
                <a:gd name="T33" fmla="*/ 9 h 9"/>
                <a:gd name="T34" fmla="*/ 8 w 138"/>
                <a:gd name="T35" fmla="*/ 9 h 9"/>
                <a:gd name="T36" fmla="*/ 130 w 138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">
                  <a:moveTo>
                    <a:pt x="130" y="9"/>
                  </a:moveTo>
                  <a:lnTo>
                    <a:pt x="133" y="9"/>
                  </a:lnTo>
                  <a:lnTo>
                    <a:pt x="136" y="8"/>
                  </a:lnTo>
                  <a:lnTo>
                    <a:pt x="137" y="7"/>
                  </a:lnTo>
                  <a:lnTo>
                    <a:pt x="138" y="5"/>
                  </a:lnTo>
                  <a:lnTo>
                    <a:pt x="137" y="2"/>
                  </a:lnTo>
                  <a:lnTo>
                    <a:pt x="136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9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2"/>
            <p:cNvSpPr>
              <a:spLocks noChangeAspect="1"/>
            </p:cNvSpPr>
            <p:nvPr/>
          </p:nvSpPr>
          <p:spPr bwMode="auto">
            <a:xfrm>
              <a:off x="1979" y="19"/>
              <a:ext cx="75" cy="151"/>
            </a:xfrm>
            <a:custGeom>
              <a:avLst/>
              <a:gdLst>
                <a:gd name="T0" fmla="*/ 47 w 75"/>
                <a:gd name="T1" fmla="*/ 6 h 151"/>
                <a:gd name="T2" fmla="*/ 47 w 75"/>
                <a:gd name="T3" fmla="*/ 3 h 151"/>
                <a:gd name="T4" fmla="*/ 46 w 75"/>
                <a:gd name="T5" fmla="*/ 1 h 151"/>
                <a:gd name="T6" fmla="*/ 44 w 75"/>
                <a:gd name="T7" fmla="*/ 0 h 151"/>
                <a:gd name="T8" fmla="*/ 41 w 75"/>
                <a:gd name="T9" fmla="*/ 0 h 151"/>
                <a:gd name="T10" fmla="*/ 30 w 75"/>
                <a:gd name="T11" fmla="*/ 8 h 151"/>
                <a:gd name="T12" fmla="*/ 18 w 75"/>
                <a:gd name="T13" fmla="*/ 13 h 151"/>
                <a:gd name="T14" fmla="*/ 8 w 75"/>
                <a:gd name="T15" fmla="*/ 14 h 151"/>
                <a:gd name="T16" fmla="*/ 0 w 75"/>
                <a:gd name="T17" fmla="*/ 15 h 151"/>
                <a:gd name="T18" fmla="*/ 0 w 75"/>
                <a:gd name="T19" fmla="*/ 22 h 151"/>
                <a:gd name="T20" fmla="*/ 5 w 75"/>
                <a:gd name="T21" fmla="*/ 21 h 151"/>
                <a:gd name="T22" fmla="*/ 12 w 75"/>
                <a:gd name="T23" fmla="*/ 21 h 151"/>
                <a:gd name="T24" fmla="*/ 21 w 75"/>
                <a:gd name="T25" fmla="*/ 19 h 151"/>
                <a:gd name="T26" fmla="*/ 30 w 75"/>
                <a:gd name="T27" fmla="*/ 16 h 151"/>
                <a:gd name="T28" fmla="*/ 30 w 75"/>
                <a:gd name="T29" fmla="*/ 133 h 151"/>
                <a:gd name="T30" fmla="*/ 30 w 75"/>
                <a:gd name="T31" fmla="*/ 136 h 151"/>
                <a:gd name="T32" fmla="*/ 29 w 75"/>
                <a:gd name="T33" fmla="*/ 139 h 151"/>
                <a:gd name="T34" fmla="*/ 29 w 75"/>
                <a:gd name="T35" fmla="*/ 140 h 151"/>
                <a:gd name="T36" fmla="*/ 27 w 75"/>
                <a:gd name="T37" fmla="*/ 142 h 151"/>
                <a:gd name="T38" fmla="*/ 25 w 75"/>
                <a:gd name="T39" fmla="*/ 143 h 151"/>
                <a:gd name="T40" fmla="*/ 21 w 75"/>
                <a:gd name="T41" fmla="*/ 144 h 151"/>
                <a:gd name="T42" fmla="*/ 16 w 75"/>
                <a:gd name="T43" fmla="*/ 144 h 151"/>
                <a:gd name="T44" fmla="*/ 9 w 75"/>
                <a:gd name="T45" fmla="*/ 144 h 151"/>
                <a:gd name="T46" fmla="*/ 2 w 75"/>
                <a:gd name="T47" fmla="*/ 144 h 151"/>
                <a:gd name="T48" fmla="*/ 2 w 75"/>
                <a:gd name="T49" fmla="*/ 151 h 151"/>
                <a:gd name="T50" fmla="*/ 10 w 75"/>
                <a:gd name="T51" fmla="*/ 151 h 151"/>
                <a:gd name="T52" fmla="*/ 20 w 75"/>
                <a:gd name="T53" fmla="*/ 151 h 151"/>
                <a:gd name="T54" fmla="*/ 30 w 75"/>
                <a:gd name="T55" fmla="*/ 151 h 151"/>
                <a:gd name="T56" fmla="*/ 38 w 75"/>
                <a:gd name="T57" fmla="*/ 151 h 151"/>
                <a:gd name="T58" fmla="*/ 47 w 75"/>
                <a:gd name="T59" fmla="*/ 151 h 151"/>
                <a:gd name="T60" fmla="*/ 57 w 75"/>
                <a:gd name="T61" fmla="*/ 151 h 151"/>
                <a:gd name="T62" fmla="*/ 67 w 75"/>
                <a:gd name="T63" fmla="*/ 151 h 151"/>
                <a:gd name="T64" fmla="*/ 75 w 75"/>
                <a:gd name="T65" fmla="*/ 151 h 151"/>
                <a:gd name="T66" fmla="*/ 75 w 75"/>
                <a:gd name="T67" fmla="*/ 144 h 151"/>
                <a:gd name="T68" fmla="*/ 68 w 75"/>
                <a:gd name="T69" fmla="*/ 144 h 151"/>
                <a:gd name="T70" fmla="*/ 61 w 75"/>
                <a:gd name="T71" fmla="*/ 144 h 151"/>
                <a:gd name="T72" fmla="*/ 56 w 75"/>
                <a:gd name="T73" fmla="*/ 144 h 151"/>
                <a:gd name="T74" fmla="*/ 52 w 75"/>
                <a:gd name="T75" fmla="*/ 143 h 151"/>
                <a:gd name="T76" fmla="*/ 49 w 75"/>
                <a:gd name="T77" fmla="*/ 142 h 151"/>
                <a:gd name="T78" fmla="*/ 48 w 75"/>
                <a:gd name="T79" fmla="*/ 141 h 151"/>
                <a:gd name="T80" fmla="*/ 47 w 75"/>
                <a:gd name="T81" fmla="*/ 139 h 151"/>
                <a:gd name="T82" fmla="*/ 47 w 75"/>
                <a:gd name="T83" fmla="*/ 136 h 151"/>
                <a:gd name="T84" fmla="*/ 47 w 75"/>
                <a:gd name="T85" fmla="*/ 133 h 151"/>
                <a:gd name="T86" fmla="*/ 47 w 75"/>
                <a:gd name="T87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151">
                  <a:moveTo>
                    <a:pt x="47" y="6"/>
                  </a:moveTo>
                  <a:lnTo>
                    <a:pt x="47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0" y="8"/>
                  </a:lnTo>
                  <a:lnTo>
                    <a:pt x="18" y="13"/>
                  </a:lnTo>
                  <a:lnTo>
                    <a:pt x="8" y="14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21" y="19"/>
                  </a:lnTo>
                  <a:lnTo>
                    <a:pt x="30" y="16"/>
                  </a:lnTo>
                  <a:lnTo>
                    <a:pt x="30" y="133"/>
                  </a:lnTo>
                  <a:lnTo>
                    <a:pt x="30" y="136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27" y="142"/>
                  </a:lnTo>
                  <a:lnTo>
                    <a:pt x="25" y="143"/>
                  </a:lnTo>
                  <a:lnTo>
                    <a:pt x="21" y="144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2" y="144"/>
                  </a:lnTo>
                  <a:lnTo>
                    <a:pt x="2" y="151"/>
                  </a:lnTo>
                  <a:lnTo>
                    <a:pt x="10" y="151"/>
                  </a:lnTo>
                  <a:lnTo>
                    <a:pt x="20" y="151"/>
                  </a:lnTo>
                  <a:lnTo>
                    <a:pt x="30" y="151"/>
                  </a:lnTo>
                  <a:lnTo>
                    <a:pt x="38" y="151"/>
                  </a:lnTo>
                  <a:lnTo>
                    <a:pt x="47" y="151"/>
                  </a:lnTo>
                  <a:lnTo>
                    <a:pt x="57" y="151"/>
                  </a:lnTo>
                  <a:lnTo>
                    <a:pt x="67" y="151"/>
                  </a:lnTo>
                  <a:lnTo>
                    <a:pt x="75" y="151"/>
                  </a:lnTo>
                  <a:lnTo>
                    <a:pt x="75" y="144"/>
                  </a:lnTo>
                  <a:lnTo>
                    <a:pt x="68" y="144"/>
                  </a:lnTo>
                  <a:lnTo>
                    <a:pt x="61" y="144"/>
                  </a:lnTo>
                  <a:lnTo>
                    <a:pt x="56" y="144"/>
                  </a:lnTo>
                  <a:lnTo>
                    <a:pt x="52" y="143"/>
                  </a:lnTo>
                  <a:lnTo>
                    <a:pt x="49" y="142"/>
                  </a:lnTo>
                  <a:lnTo>
                    <a:pt x="48" y="141"/>
                  </a:lnTo>
                  <a:lnTo>
                    <a:pt x="47" y="139"/>
                  </a:lnTo>
                  <a:lnTo>
                    <a:pt x="47" y="136"/>
                  </a:lnTo>
                  <a:lnTo>
                    <a:pt x="47" y="133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3"/>
            <p:cNvSpPr>
              <a:spLocks noChangeAspect="1"/>
            </p:cNvSpPr>
            <p:nvPr/>
          </p:nvSpPr>
          <p:spPr bwMode="auto">
            <a:xfrm>
              <a:off x="2085" y="0"/>
              <a:ext cx="52" cy="227"/>
            </a:xfrm>
            <a:custGeom>
              <a:avLst/>
              <a:gdLst>
                <a:gd name="T0" fmla="*/ 52 w 52"/>
                <a:gd name="T1" fmla="*/ 114 h 227"/>
                <a:gd name="T2" fmla="*/ 52 w 52"/>
                <a:gd name="T3" fmla="*/ 99 h 227"/>
                <a:gd name="T4" fmla="*/ 49 w 52"/>
                <a:gd name="T5" fmla="*/ 81 h 227"/>
                <a:gd name="T6" fmla="*/ 45 w 52"/>
                <a:gd name="T7" fmla="*/ 62 h 227"/>
                <a:gd name="T8" fmla="*/ 37 w 52"/>
                <a:gd name="T9" fmla="*/ 43 h 227"/>
                <a:gd name="T10" fmla="*/ 27 w 52"/>
                <a:gd name="T11" fmla="*/ 24 h 227"/>
                <a:gd name="T12" fmla="*/ 16 w 52"/>
                <a:gd name="T13" fmla="*/ 11 h 227"/>
                <a:gd name="T14" fmla="*/ 7 w 52"/>
                <a:gd name="T15" fmla="*/ 3 h 227"/>
                <a:gd name="T16" fmla="*/ 2 w 52"/>
                <a:gd name="T17" fmla="*/ 0 h 227"/>
                <a:gd name="T18" fmla="*/ 1 w 52"/>
                <a:gd name="T19" fmla="*/ 0 h 227"/>
                <a:gd name="T20" fmla="*/ 0 w 52"/>
                <a:gd name="T21" fmla="*/ 2 h 227"/>
                <a:gd name="T22" fmla="*/ 0 w 52"/>
                <a:gd name="T23" fmla="*/ 3 h 227"/>
                <a:gd name="T24" fmla="*/ 1 w 52"/>
                <a:gd name="T25" fmla="*/ 4 h 227"/>
                <a:gd name="T26" fmla="*/ 2 w 52"/>
                <a:gd name="T27" fmla="*/ 5 h 227"/>
                <a:gd name="T28" fmla="*/ 4 w 52"/>
                <a:gd name="T29" fmla="*/ 7 h 227"/>
                <a:gd name="T30" fmla="*/ 19 w 52"/>
                <a:gd name="T31" fmla="*/ 27 h 227"/>
                <a:gd name="T32" fmla="*/ 30 w 52"/>
                <a:gd name="T33" fmla="*/ 51 h 227"/>
                <a:gd name="T34" fmla="*/ 37 w 52"/>
                <a:gd name="T35" fmla="*/ 80 h 227"/>
                <a:gd name="T36" fmla="*/ 39 w 52"/>
                <a:gd name="T37" fmla="*/ 114 h 227"/>
                <a:gd name="T38" fmla="*/ 38 w 52"/>
                <a:gd name="T39" fmla="*/ 143 h 227"/>
                <a:gd name="T40" fmla="*/ 32 w 52"/>
                <a:gd name="T41" fmla="*/ 171 h 227"/>
                <a:gd name="T42" fmla="*/ 20 w 52"/>
                <a:gd name="T43" fmla="*/ 198 h 227"/>
                <a:gd name="T44" fmla="*/ 3 w 52"/>
                <a:gd name="T45" fmla="*/ 221 h 227"/>
                <a:gd name="T46" fmla="*/ 0 w 52"/>
                <a:gd name="T47" fmla="*/ 224 h 227"/>
                <a:gd name="T48" fmla="*/ 0 w 52"/>
                <a:gd name="T49" fmla="*/ 225 h 227"/>
                <a:gd name="T50" fmla="*/ 1 w 52"/>
                <a:gd name="T51" fmla="*/ 226 h 227"/>
                <a:gd name="T52" fmla="*/ 2 w 52"/>
                <a:gd name="T53" fmla="*/ 227 h 227"/>
                <a:gd name="T54" fmla="*/ 7 w 52"/>
                <a:gd name="T55" fmla="*/ 224 h 227"/>
                <a:gd name="T56" fmla="*/ 16 w 52"/>
                <a:gd name="T57" fmla="*/ 216 h 227"/>
                <a:gd name="T58" fmla="*/ 27 w 52"/>
                <a:gd name="T59" fmla="*/ 202 h 227"/>
                <a:gd name="T60" fmla="*/ 38 w 52"/>
                <a:gd name="T61" fmla="*/ 183 h 227"/>
                <a:gd name="T62" fmla="*/ 45 w 52"/>
                <a:gd name="T63" fmla="*/ 164 h 227"/>
                <a:gd name="T64" fmla="*/ 49 w 52"/>
                <a:gd name="T65" fmla="*/ 146 h 227"/>
                <a:gd name="T66" fmla="*/ 52 w 52"/>
                <a:gd name="T67" fmla="*/ 129 h 227"/>
                <a:gd name="T68" fmla="*/ 52 w 52"/>
                <a:gd name="T69" fmla="*/ 11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227">
                  <a:moveTo>
                    <a:pt x="52" y="114"/>
                  </a:moveTo>
                  <a:lnTo>
                    <a:pt x="52" y="99"/>
                  </a:lnTo>
                  <a:lnTo>
                    <a:pt x="49" y="81"/>
                  </a:lnTo>
                  <a:lnTo>
                    <a:pt x="45" y="62"/>
                  </a:lnTo>
                  <a:lnTo>
                    <a:pt x="37" y="43"/>
                  </a:lnTo>
                  <a:lnTo>
                    <a:pt x="27" y="24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19" y="27"/>
                  </a:lnTo>
                  <a:lnTo>
                    <a:pt x="30" y="51"/>
                  </a:lnTo>
                  <a:lnTo>
                    <a:pt x="37" y="80"/>
                  </a:lnTo>
                  <a:lnTo>
                    <a:pt x="39" y="114"/>
                  </a:lnTo>
                  <a:lnTo>
                    <a:pt x="38" y="143"/>
                  </a:lnTo>
                  <a:lnTo>
                    <a:pt x="32" y="171"/>
                  </a:lnTo>
                  <a:lnTo>
                    <a:pt x="20" y="198"/>
                  </a:lnTo>
                  <a:lnTo>
                    <a:pt x="3" y="221"/>
                  </a:lnTo>
                  <a:lnTo>
                    <a:pt x="0" y="224"/>
                  </a:lnTo>
                  <a:lnTo>
                    <a:pt x="0" y="225"/>
                  </a:lnTo>
                  <a:lnTo>
                    <a:pt x="1" y="226"/>
                  </a:lnTo>
                  <a:lnTo>
                    <a:pt x="2" y="227"/>
                  </a:lnTo>
                  <a:lnTo>
                    <a:pt x="7" y="224"/>
                  </a:lnTo>
                  <a:lnTo>
                    <a:pt x="16" y="216"/>
                  </a:lnTo>
                  <a:lnTo>
                    <a:pt x="27" y="202"/>
                  </a:lnTo>
                  <a:lnTo>
                    <a:pt x="38" y="183"/>
                  </a:lnTo>
                  <a:lnTo>
                    <a:pt x="45" y="164"/>
                  </a:lnTo>
                  <a:lnTo>
                    <a:pt x="49" y="146"/>
                  </a:lnTo>
                  <a:lnTo>
                    <a:pt x="52" y="129"/>
                  </a:lnTo>
                  <a:lnTo>
                    <a:pt x="52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4"/>
            <p:cNvSpPr>
              <a:spLocks noChangeAspect="1"/>
            </p:cNvSpPr>
            <p:nvPr/>
          </p:nvSpPr>
          <p:spPr bwMode="auto">
            <a:xfrm>
              <a:off x="2182" y="0"/>
              <a:ext cx="53" cy="227"/>
            </a:xfrm>
            <a:custGeom>
              <a:avLst/>
              <a:gdLst>
                <a:gd name="T0" fmla="*/ 53 w 53"/>
                <a:gd name="T1" fmla="*/ 225 h 227"/>
                <a:gd name="T2" fmla="*/ 53 w 53"/>
                <a:gd name="T3" fmla="*/ 224 h 227"/>
                <a:gd name="T4" fmla="*/ 52 w 53"/>
                <a:gd name="T5" fmla="*/ 224 h 227"/>
                <a:gd name="T6" fmla="*/ 51 w 53"/>
                <a:gd name="T7" fmla="*/ 222 h 227"/>
                <a:gd name="T8" fmla="*/ 49 w 53"/>
                <a:gd name="T9" fmla="*/ 220 h 227"/>
                <a:gd name="T10" fmla="*/ 31 w 53"/>
                <a:gd name="T11" fmla="*/ 196 h 227"/>
                <a:gd name="T12" fmla="*/ 21 w 53"/>
                <a:gd name="T13" fmla="*/ 169 h 227"/>
                <a:gd name="T14" fmla="*/ 15 w 53"/>
                <a:gd name="T15" fmla="*/ 141 h 227"/>
                <a:gd name="T16" fmla="*/ 13 w 53"/>
                <a:gd name="T17" fmla="*/ 114 h 227"/>
                <a:gd name="T18" fmla="*/ 15 w 53"/>
                <a:gd name="T19" fmla="*/ 84 h 227"/>
                <a:gd name="T20" fmla="*/ 21 w 53"/>
                <a:gd name="T21" fmla="*/ 56 h 227"/>
                <a:gd name="T22" fmla="*/ 32 w 53"/>
                <a:gd name="T23" fmla="*/ 29 h 227"/>
                <a:gd name="T24" fmla="*/ 50 w 53"/>
                <a:gd name="T25" fmla="*/ 6 h 227"/>
                <a:gd name="T26" fmla="*/ 52 w 53"/>
                <a:gd name="T27" fmla="*/ 3 h 227"/>
                <a:gd name="T28" fmla="*/ 53 w 53"/>
                <a:gd name="T29" fmla="*/ 2 h 227"/>
                <a:gd name="T30" fmla="*/ 52 w 53"/>
                <a:gd name="T31" fmla="*/ 0 h 227"/>
                <a:gd name="T32" fmla="*/ 50 w 53"/>
                <a:gd name="T33" fmla="*/ 0 h 227"/>
                <a:gd name="T34" fmla="*/ 46 w 53"/>
                <a:gd name="T35" fmla="*/ 3 h 227"/>
                <a:gd name="T36" fmla="*/ 37 w 53"/>
                <a:gd name="T37" fmla="*/ 11 h 227"/>
                <a:gd name="T38" fmla="*/ 25 w 53"/>
                <a:gd name="T39" fmla="*/ 25 h 227"/>
                <a:gd name="T40" fmla="*/ 15 w 53"/>
                <a:gd name="T41" fmla="*/ 44 h 227"/>
                <a:gd name="T42" fmla="*/ 7 w 53"/>
                <a:gd name="T43" fmla="*/ 63 h 227"/>
                <a:gd name="T44" fmla="*/ 3 w 53"/>
                <a:gd name="T45" fmla="*/ 81 h 227"/>
                <a:gd name="T46" fmla="*/ 1 w 53"/>
                <a:gd name="T47" fmla="*/ 98 h 227"/>
                <a:gd name="T48" fmla="*/ 0 w 53"/>
                <a:gd name="T49" fmla="*/ 114 h 227"/>
                <a:gd name="T50" fmla="*/ 1 w 53"/>
                <a:gd name="T51" fmla="*/ 128 h 227"/>
                <a:gd name="T52" fmla="*/ 3 w 53"/>
                <a:gd name="T53" fmla="*/ 146 h 227"/>
                <a:gd name="T54" fmla="*/ 8 w 53"/>
                <a:gd name="T55" fmla="*/ 165 h 227"/>
                <a:gd name="T56" fmla="*/ 15 w 53"/>
                <a:gd name="T57" fmla="*/ 184 h 227"/>
                <a:gd name="T58" fmla="*/ 26 w 53"/>
                <a:gd name="T59" fmla="*/ 203 h 227"/>
                <a:gd name="T60" fmla="*/ 37 w 53"/>
                <a:gd name="T61" fmla="*/ 216 h 227"/>
                <a:gd name="T62" fmla="*/ 46 w 53"/>
                <a:gd name="T63" fmla="*/ 224 h 227"/>
                <a:gd name="T64" fmla="*/ 50 w 53"/>
                <a:gd name="T65" fmla="*/ 227 h 227"/>
                <a:gd name="T66" fmla="*/ 52 w 53"/>
                <a:gd name="T67" fmla="*/ 227 h 227"/>
                <a:gd name="T68" fmla="*/ 53 w 53"/>
                <a:gd name="T69" fmla="*/ 22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227">
                  <a:moveTo>
                    <a:pt x="53" y="225"/>
                  </a:moveTo>
                  <a:lnTo>
                    <a:pt x="53" y="224"/>
                  </a:lnTo>
                  <a:lnTo>
                    <a:pt x="52" y="224"/>
                  </a:lnTo>
                  <a:lnTo>
                    <a:pt x="51" y="222"/>
                  </a:lnTo>
                  <a:lnTo>
                    <a:pt x="49" y="220"/>
                  </a:lnTo>
                  <a:lnTo>
                    <a:pt x="31" y="196"/>
                  </a:lnTo>
                  <a:lnTo>
                    <a:pt x="21" y="169"/>
                  </a:lnTo>
                  <a:lnTo>
                    <a:pt x="15" y="141"/>
                  </a:lnTo>
                  <a:lnTo>
                    <a:pt x="13" y="114"/>
                  </a:lnTo>
                  <a:lnTo>
                    <a:pt x="15" y="84"/>
                  </a:lnTo>
                  <a:lnTo>
                    <a:pt x="21" y="56"/>
                  </a:lnTo>
                  <a:lnTo>
                    <a:pt x="32" y="29"/>
                  </a:lnTo>
                  <a:lnTo>
                    <a:pt x="50" y="6"/>
                  </a:lnTo>
                  <a:lnTo>
                    <a:pt x="52" y="3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3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5" y="44"/>
                  </a:lnTo>
                  <a:lnTo>
                    <a:pt x="7" y="63"/>
                  </a:lnTo>
                  <a:lnTo>
                    <a:pt x="3" y="81"/>
                  </a:lnTo>
                  <a:lnTo>
                    <a:pt x="1" y="98"/>
                  </a:lnTo>
                  <a:lnTo>
                    <a:pt x="0" y="114"/>
                  </a:lnTo>
                  <a:lnTo>
                    <a:pt x="1" y="128"/>
                  </a:lnTo>
                  <a:lnTo>
                    <a:pt x="3" y="146"/>
                  </a:lnTo>
                  <a:lnTo>
                    <a:pt x="8" y="165"/>
                  </a:lnTo>
                  <a:lnTo>
                    <a:pt x="15" y="184"/>
                  </a:lnTo>
                  <a:lnTo>
                    <a:pt x="26" y="203"/>
                  </a:lnTo>
                  <a:lnTo>
                    <a:pt x="37" y="216"/>
                  </a:lnTo>
                  <a:lnTo>
                    <a:pt x="46" y="224"/>
                  </a:lnTo>
                  <a:lnTo>
                    <a:pt x="50" y="227"/>
                  </a:lnTo>
                  <a:lnTo>
                    <a:pt x="52" y="227"/>
                  </a:lnTo>
                  <a:lnTo>
                    <a:pt x="53" y="2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5"/>
            <p:cNvSpPr>
              <a:spLocks noChangeAspect="1"/>
            </p:cNvSpPr>
            <p:nvPr/>
          </p:nvSpPr>
          <p:spPr bwMode="auto">
            <a:xfrm>
              <a:off x="2275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4 w 9"/>
                <a:gd name="T9" fmla="*/ 0 h 227"/>
                <a:gd name="T10" fmla="*/ 2 w 9"/>
                <a:gd name="T11" fmla="*/ 1 h 227"/>
                <a:gd name="T12" fmla="*/ 0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0 w 9"/>
                <a:gd name="T23" fmla="*/ 225 h 227"/>
                <a:gd name="T24" fmla="*/ 2 w 9"/>
                <a:gd name="T25" fmla="*/ 226 h 227"/>
                <a:gd name="T26" fmla="*/ 4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2" y="226"/>
                  </a:lnTo>
                  <a:lnTo>
                    <a:pt x="4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6"/>
            <p:cNvSpPr>
              <a:spLocks noChangeAspect="1"/>
            </p:cNvSpPr>
            <p:nvPr/>
          </p:nvSpPr>
          <p:spPr bwMode="auto">
            <a:xfrm>
              <a:off x="2322" y="10"/>
              <a:ext cx="160" cy="165"/>
            </a:xfrm>
            <a:custGeom>
              <a:avLst/>
              <a:gdLst>
                <a:gd name="T0" fmla="*/ 159 w 160"/>
                <a:gd name="T1" fmla="*/ 1 h 165"/>
                <a:gd name="T2" fmla="*/ 156 w 160"/>
                <a:gd name="T3" fmla="*/ 0 h 165"/>
                <a:gd name="T4" fmla="*/ 138 w 160"/>
                <a:gd name="T5" fmla="*/ 20 h 165"/>
                <a:gd name="T6" fmla="*/ 128 w 160"/>
                <a:gd name="T7" fmla="*/ 9 h 165"/>
                <a:gd name="T8" fmla="*/ 101 w 160"/>
                <a:gd name="T9" fmla="*/ 0 h 165"/>
                <a:gd name="T10" fmla="*/ 64 w 160"/>
                <a:gd name="T11" fmla="*/ 9 h 165"/>
                <a:gd name="T12" fmla="*/ 31 w 160"/>
                <a:gd name="T13" fmla="*/ 32 h 165"/>
                <a:gd name="T14" fmla="*/ 9 w 160"/>
                <a:gd name="T15" fmla="*/ 65 h 165"/>
                <a:gd name="T16" fmla="*/ 0 w 160"/>
                <a:gd name="T17" fmla="*/ 103 h 165"/>
                <a:gd name="T18" fmla="*/ 4 w 160"/>
                <a:gd name="T19" fmla="*/ 129 h 165"/>
                <a:gd name="T20" fmla="*/ 17 w 160"/>
                <a:gd name="T21" fmla="*/ 148 h 165"/>
                <a:gd name="T22" fmla="*/ 37 w 160"/>
                <a:gd name="T23" fmla="*/ 161 h 165"/>
                <a:gd name="T24" fmla="*/ 61 w 160"/>
                <a:gd name="T25" fmla="*/ 165 h 165"/>
                <a:gd name="T26" fmla="*/ 88 w 160"/>
                <a:gd name="T27" fmla="*/ 160 h 165"/>
                <a:gd name="T28" fmla="*/ 110 w 160"/>
                <a:gd name="T29" fmla="*/ 146 h 165"/>
                <a:gd name="T30" fmla="*/ 130 w 160"/>
                <a:gd name="T31" fmla="*/ 119 h 165"/>
                <a:gd name="T32" fmla="*/ 134 w 160"/>
                <a:gd name="T33" fmla="*/ 106 h 165"/>
                <a:gd name="T34" fmla="*/ 132 w 160"/>
                <a:gd name="T35" fmla="*/ 104 h 165"/>
                <a:gd name="T36" fmla="*/ 129 w 160"/>
                <a:gd name="T37" fmla="*/ 106 h 165"/>
                <a:gd name="T38" fmla="*/ 122 w 160"/>
                <a:gd name="T39" fmla="*/ 121 h 165"/>
                <a:gd name="T40" fmla="*/ 106 w 160"/>
                <a:gd name="T41" fmla="*/ 142 h 165"/>
                <a:gd name="T42" fmla="*/ 65 w 160"/>
                <a:gd name="T43" fmla="*/ 158 h 165"/>
                <a:gd name="T44" fmla="*/ 49 w 160"/>
                <a:gd name="T45" fmla="*/ 156 h 165"/>
                <a:gd name="T46" fmla="*/ 35 w 160"/>
                <a:gd name="T47" fmla="*/ 148 h 165"/>
                <a:gd name="T48" fmla="*/ 24 w 160"/>
                <a:gd name="T49" fmla="*/ 133 h 165"/>
                <a:gd name="T50" fmla="*/ 20 w 160"/>
                <a:gd name="T51" fmla="*/ 111 h 165"/>
                <a:gd name="T52" fmla="*/ 25 w 160"/>
                <a:gd name="T53" fmla="*/ 78 h 165"/>
                <a:gd name="T54" fmla="*/ 48 w 160"/>
                <a:gd name="T55" fmla="*/ 35 h 165"/>
                <a:gd name="T56" fmla="*/ 73 w 160"/>
                <a:gd name="T57" fmla="*/ 15 h 165"/>
                <a:gd name="T58" fmla="*/ 103 w 160"/>
                <a:gd name="T59" fmla="*/ 7 h 165"/>
                <a:gd name="T60" fmla="*/ 129 w 160"/>
                <a:gd name="T61" fmla="*/ 19 h 165"/>
                <a:gd name="T62" fmla="*/ 139 w 160"/>
                <a:gd name="T63" fmla="*/ 51 h 165"/>
                <a:gd name="T64" fmla="*/ 139 w 160"/>
                <a:gd name="T65" fmla="*/ 59 h 165"/>
                <a:gd name="T66" fmla="*/ 138 w 160"/>
                <a:gd name="T67" fmla="*/ 63 h 165"/>
                <a:gd name="T68" fmla="*/ 142 w 160"/>
                <a:gd name="T69" fmla="*/ 65 h 165"/>
                <a:gd name="T70" fmla="*/ 144 w 160"/>
                <a:gd name="T71" fmla="*/ 64 h 165"/>
                <a:gd name="T72" fmla="*/ 146 w 160"/>
                <a:gd name="T73" fmla="*/ 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65">
                  <a:moveTo>
                    <a:pt x="160" y="2"/>
                  </a:moveTo>
                  <a:lnTo>
                    <a:pt x="159" y="1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4" y="3"/>
                  </a:lnTo>
                  <a:lnTo>
                    <a:pt x="138" y="20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117" y="3"/>
                  </a:lnTo>
                  <a:lnTo>
                    <a:pt x="101" y="0"/>
                  </a:lnTo>
                  <a:lnTo>
                    <a:pt x="82" y="2"/>
                  </a:lnTo>
                  <a:lnTo>
                    <a:pt x="64" y="9"/>
                  </a:lnTo>
                  <a:lnTo>
                    <a:pt x="47" y="19"/>
                  </a:lnTo>
                  <a:lnTo>
                    <a:pt x="31" y="32"/>
                  </a:lnTo>
                  <a:lnTo>
                    <a:pt x="18" y="47"/>
                  </a:lnTo>
                  <a:lnTo>
                    <a:pt x="9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1" y="116"/>
                  </a:lnTo>
                  <a:lnTo>
                    <a:pt x="4" y="129"/>
                  </a:lnTo>
                  <a:lnTo>
                    <a:pt x="10" y="139"/>
                  </a:lnTo>
                  <a:lnTo>
                    <a:pt x="17" y="148"/>
                  </a:lnTo>
                  <a:lnTo>
                    <a:pt x="26" y="155"/>
                  </a:lnTo>
                  <a:lnTo>
                    <a:pt x="37" y="161"/>
                  </a:lnTo>
                  <a:lnTo>
                    <a:pt x="48" y="164"/>
                  </a:lnTo>
                  <a:lnTo>
                    <a:pt x="61" y="165"/>
                  </a:lnTo>
                  <a:lnTo>
                    <a:pt x="75" y="164"/>
                  </a:lnTo>
                  <a:lnTo>
                    <a:pt x="88" y="160"/>
                  </a:lnTo>
                  <a:lnTo>
                    <a:pt x="100" y="153"/>
                  </a:lnTo>
                  <a:lnTo>
                    <a:pt x="110" y="146"/>
                  </a:lnTo>
                  <a:lnTo>
                    <a:pt x="122" y="132"/>
                  </a:lnTo>
                  <a:lnTo>
                    <a:pt x="130" y="119"/>
                  </a:lnTo>
                  <a:lnTo>
                    <a:pt x="133" y="110"/>
                  </a:lnTo>
                  <a:lnTo>
                    <a:pt x="134" y="106"/>
                  </a:lnTo>
                  <a:lnTo>
                    <a:pt x="133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9" y="106"/>
                  </a:lnTo>
                  <a:lnTo>
                    <a:pt x="127" y="112"/>
                  </a:lnTo>
                  <a:lnTo>
                    <a:pt x="122" y="121"/>
                  </a:lnTo>
                  <a:lnTo>
                    <a:pt x="116" y="131"/>
                  </a:lnTo>
                  <a:lnTo>
                    <a:pt x="106" y="142"/>
                  </a:lnTo>
                  <a:lnTo>
                    <a:pt x="84" y="155"/>
                  </a:lnTo>
                  <a:lnTo>
                    <a:pt x="65" y="158"/>
                  </a:lnTo>
                  <a:lnTo>
                    <a:pt x="57" y="158"/>
                  </a:lnTo>
                  <a:lnTo>
                    <a:pt x="49" y="156"/>
                  </a:lnTo>
                  <a:lnTo>
                    <a:pt x="42" y="153"/>
                  </a:lnTo>
                  <a:lnTo>
                    <a:pt x="35" y="148"/>
                  </a:lnTo>
                  <a:lnTo>
                    <a:pt x="29" y="142"/>
                  </a:lnTo>
                  <a:lnTo>
                    <a:pt x="24" y="133"/>
                  </a:lnTo>
                  <a:lnTo>
                    <a:pt x="21" y="123"/>
                  </a:lnTo>
                  <a:lnTo>
                    <a:pt x="20" y="111"/>
                  </a:lnTo>
                  <a:lnTo>
                    <a:pt x="21" y="97"/>
                  </a:lnTo>
                  <a:lnTo>
                    <a:pt x="25" y="78"/>
                  </a:lnTo>
                  <a:lnTo>
                    <a:pt x="34" y="56"/>
                  </a:lnTo>
                  <a:lnTo>
                    <a:pt x="48" y="35"/>
                  </a:lnTo>
                  <a:lnTo>
                    <a:pt x="59" y="24"/>
                  </a:lnTo>
                  <a:lnTo>
                    <a:pt x="73" y="15"/>
                  </a:lnTo>
                  <a:lnTo>
                    <a:pt x="88" y="9"/>
                  </a:lnTo>
                  <a:lnTo>
                    <a:pt x="103" y="7"/>
                  </a:lnTo>
                  <a:lnTo>
                    <a:pt x="118" y="10"/>
                  </a:lnTo>
                  <a:lnTo>
                    <a:pt x="129" y="19"/>
                  </a:lnTo>
                  <a:lnTo>
                    <a:pt x="136" y="33"/>
                  </a:lnTo>
                  <a:lnTo>
                    <a:pt x="139" y="51"/>
                  </a:lnTo>
                  <a:lnTo>
                    <a:pt x="139" y="56"/>
                  </a:lnTo>
                  <a:lnTo>
                    <a:pt x="139" y="59"/>
                  </a:lnTo>
                  <a:lnTo>
                    <a:pt x="138" y="61"/>
                  </a:lnTo>
                  <a:lnTo>
                    <a:pt x="138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3" y="65"/>
                  </a:lnTo>
                  <a:lnTo>
                    <a:pt x="144" y="64"/>
                  </a:lnTo>
                  <a:lnTo>
                    <a:pt x="145" y="63"/>
                  </a:lnTo>
                  <a:lnTo>
                    <a:pt x="146" y="60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7"/>
            <p:cNvSpPr>
              <a:spLocks noChangeAspect="1" noEditPoints="1"/>
            </p:cNvSpPr>
            <p:nvPr/>
          </p:nvSpPr>
          <p:spPr bwMode="auto">
            <a:xfrm>
              <a:off x="2479" y="99"/>
              <a:ext cx="48" cy="107"/>
            </a:xfrm>
            <a:custGeom>
              <a:avLst/>
              <a:gdLst>
                <a:gd name="T0" fmla="*/ 44 w 48"/>
                <a:gd name="T1" fmla="*/ 4 h 107"/>
                <a:gd name="T2" fmla="*/ 41 w 48"/>
                <a:gd name="T3" fmla="*/ 1 h 107"/>
                <a:gd name="T4" fmla="*/ 35 w 48"/>
                <a:gd name="T5" fmla="*/ 1 h 107"/>
                <a:gd name="T6" fmla="*/ 30 w 48"/>
                <a:gd name="T7" fmla="*/ 5 h 107"/>
                <a:gd name="T8" fmla="*/ 30 w 48"/>
                <a:gd name="T9" fmla="*/ 13 h 107"/>
                <a:gd name="T10" fmla="*/ 38 w 48"/>
                <a:gd name="T11" fmla="*/ 14 h 107"/>
                <a:gd name="T12" fmla="*/ 43 w 48"/>
                <a:gd name="T13" fmla="*/ 9 h 107"/>
                <a:gd name="T14" fmla="*/ 12 w 48"/>
                <a:gd name="T15" fmla="*/ 87 h 107"/>
                <a:gd name="T16" fmla="*/ 10 w 48"/>
                <a:gd name="T17" fmla="*/ 93 h 107"/>
                <a:gd name="T18" fmla="*/ 15 w 48"/>
                <a:gd name="T19" fmla="*/ 103 h 107"/>
                <a:gd name="T20" fmla="*/ 25 w 48"/>
                <a:gd name="T21" fmla="*/ 107 h 107"/>
                <a:gd name="T22" fmla="*/ 36 w 48"/>
                <a:gd name="T23" fmla="*/ 104 h 107"/>
                <a:gd name="T24" fmla="*/ 43 w 48"/>
                <a:gd name="T25" fmla="*/ 96 h 107"/>
                <a:gd name="T26" fmla="*/ 47 w 48"/>
                <a:gd name="T27" fmla="*/ 87 h 107"/>
                <a:gd name="T28" fmla="*/ 48 w 48"/>
                <a:gd name="T29" fmla="*/ 83 h 107"/>
                <a:gd name="T30" fmla="*/ 46 w 48"/>
                <a:gd name="T31" fmla="*/ 81 h 107"/>
                <a:gd name="T32" fmla="*/ 43 w 48"/>
                <a:gd name="T33" fmla="*/ 83 h 107"/>
                <a:gd name="T34" fmla="*/ 35 w 48"/>
                <a:gd name="T35" fmla="*/ 98 h 107"/>
                <a:gd name="T36" fmla="*/ 26 w 48"/>
                <a:gd name="T37" fmla="*/ 103 h 107"/>
                <a:gd name="T38" fmla="*/ 22 w 48"/>
                <a:gd name="T39" fmla="*/ 97 h 107"/>
                <a:gd name="T40" fmla="*/ 24 w 48"/>
                <a:gd name="T41" fmla="*/ 87 h 107"/>
                <a:gd name="T42" fmla="*/ 31 w 48"/>
                <a:gd name="T43" fmla="*/ 70 h 107"/>
                <a:gd name="T44" fmla="*/ 36 w 48"/>
                <a:gd name="T45" fmla="*/ 57 h 107"/>
                <a:gd name="T46" fmla="*/ 38 w 48"/>
                <a:gd name="T47" fmla="*/ 49 h 107"/>
                <a:gd name="T48" fmla="*/ 34 w 48"/>
                <a:gd name="T49" fmla="*/ 39 h 107"/>
                <a:gd name="T50" fmla="*/ 23 w 48"/>
                <a:gd name="T51" fmla="*/ 35 h 107"/>
                <a:gd name="T52" fmla="*/ 13 w 48"/>
                <a:gd name="T53" fmla="*/ 39 h 107"/>
                <a:gd name="T54" fmla="*/ 6 w 48"/>
                <a:gd name="T55" fmla="*/ 46 h 107"/>
                <a:gd name="T56" fmla="*/ 2 w 48"/>
                <a:gd name="T57" fmla="*/ 55 h 107"/>
                <a:gd name="T58" fmla="*/ 0 w 48"/>
                <a:gd name="T59" fmla="*/ 60 h 107"/>
                <a:gd name="T60" fmla="*/ 3 w 48"/>
                <a:gd name="T61" fmla="*/ 62 h 107"/>
                <a:gd name="T62" fmla="*/ 6 w 48"/>
                <a:gd name="T63" fmla="*/ 59 h 107"/>
                <a:gd name="T64" fmla="*/ 14 w 48"/>
                <a:gd name="T65" fmla="*/ 44 h 107"/>
                <a:gd name="T66" fmla="*/ 23 w 48"/>
                <a:gd name="T67" fmla="*/ 40 h 107"/>
                <a:gd name="T68" fmla="*/ 27 w 48"/>
                <a:gd name="T69" fmla="*/ 45 h 107"/>
                <a:gd name="T70" fmla="*/ 26 w 48"/>
                <a:gd name="T71" fmla="*/ 51 h 107"/>
                <a:gd name="T72" fmla="*/ 22 w 48"/>
                <a:gd name="T73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107">
                  <a:moveTo>
                    <a:pt x="44" y="6"/>
                  </a:moveTo>
                  <a:lnTo>
                    <a:pt x="44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2" y="3"/>
                  </a:lnTo>
                  <a:lnTo>
                    <a:pt x="30" y="5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4" y="6"/>
                  </a:lnTo>
                  <a:close/>
                  <a:moveTo>
                    <a:pt x="12" y="87"/>
                  </a:moveTo>
                  <a:lnTo>
                    <a:pt x="11" y="90"/>
                  </a:lnTo>
                  <a:lnTo>
                    <a:pt x="10" y="93"/>
                  </a:lnTo>
                  <a:lnTo>
                    <a:pt x="11" y="99"/>
                  </a:lnTo>
                  <a:lnTo>
                    <a:pt x="15" y="103"/>
                  </a:lnTo>
                  <a:lnTo>
                    <a:pt x="19" y="106"/>
                  </a:lnTo>
                  <a:lnTo>
                    <a:pt x="25" y="107"/>
                  </a:lnTo>
                  <a:lnTo>
                    <a:pt x="31" y="106"/>
                  </a:lnTo>
                  <a:lnTo>
                    <a:pt x="36" y="104"/>
                  </a:lnTo>
                  <a:lnTo>
                    <a:pt x="39" y="100"/>
                  </a:lnTo>
                  <a:lnTo>
                    <a:pt x="43" y="96"/>
                  </a:lnTo>
                  <a:lnTo>
                    <a:pt x="45" y="91"/>
                  </a:lnTo>
                  <a:lnTo>
                    <a:pt x="47" y="87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7" y="81"/>
                  </a:lnTo>
                  <a:lnTo>
                    <a:pt x="46" y="81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39" y="92"/>
                  </a:lnTo>
                  <a:lnTo>
                    <a:pt x="35" y="98"/>
                  </a:lnTo>
                  <a:lnTo>
                    <a:pt x="31" y="101"/>
                  </a:lnTo>
                  <a:lnTo>
                    <a:pt x="26" y="103"/>
                  </a:lnTo>
                  <a:lnTo>
                    <a:pt x="23" y="101"/>
                  </a:lnTo>
                  <a:lnTo>
                    <a:pt x="22" y="97"/>
                  </a:lnTo>
                  <a:lnTo>
                    <a:pt x="23" y="92"/>
                  </a:lnTo>
                  <a:lnTo>
                    <a:pt x="24" y="8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4" y="63"/>
                  </a:lnTo>
                  <a:lnTo>
                    <a:pt x="36" y="57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7" y="43"/>
                  </a:lnTo>
                  <a:lnTo>
                    <a:pt x="34" y="39"/>
                  </a:lnTo>
                  <a:lnTo>
                    <a:pt x="29" y="36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6" y="46"/>
                  </a:lnTo>
                  <a:lnTo>
                    <a:pt x="3" y="51"/>
                  </a:lnTo>
                  <a:lnTo>
                    <a:pt x="2" y="55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62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9" y="50"/>
                  </a:lnTo>
                  <a:lnTo>
                    <a:pt x="14" y="44"/>
                  </a:lnTo>
                  <a:lnTo>
                    <a:pt x="18" y="41"/>
                  </a:lnTo>
                  <a:lnTo>
                    <a:pt x="23" y="40"/>
                  </a:lnTo>
                  <a:lnTo>
                    <a:pt x="26" y="41"/>
                  </a:lnTo>
                  <a:lnTo>
                    <a:pt x="27" y="45"/>
                  </a:lnTo>
                  <a:lnTo>
                    <a:pt x="26" y="48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2" y="61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8"/>
            <p:cNvSpPr>
              <a:spLocks noChangeAspect="1"/>
            </p:cNvSpPr>
            <p:nvPr/>
          </p:nvSpPr>
          <p:spPr bwMode="auto">
            <a:xfrm>
              <a:off x="2574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4 w 9"/>
                <a:gd name="T9" fmla="*/ 0 h 227"/>
                <a:gd name="T10" fmla="*/ 2 w 9"/>
                <a:gd name="T11" fmla="*/ 1 h 227"/>
                <a:gd name="T12" fmla="*/ 0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0 w 9"/>
                <a:gd name="T23" fmla="*/ 225 h 227"/>
                <a:gd name="T24" fmla="*/ 2 w 9"/>
                <a:gd name="T25" fmla="*/ 226 h 227"/>
                <a:gd name="T26" fmla="*/ 4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2" y="226"/>
                  </a:lnTo>
                  <a:lnTo>
                    <a:pt x="4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9"/>
            <p:cNvSpPr>
              <a:spLocks noChangeAspect="1"/>
            </p:cNvSpPr>
            <p:nvPr/>
          </p:nvSpPr>
          <p:spPr bwMode="auto">
            <a:xfrm>
              <a:off x="2678" y="109"/>
              <a:ext cx="138" cy="9"/>
            </a:xfrm>
            <a:custGeom>
              <a:avLst/>
              <a:gdLst>
                <a:gd name="T0" fmla="*/ 130 w 138"/>
                <a:gd name="T1" fmla="*/ 9 h 9"/>
                <a:gd name="T2" fmla="*/ 133 w 138"/>
                <a:gd name="T3" fmla="*/ 9 h 9"/>
                <a:gd name="T4" fmla="*/ 136 w 138"/>
                <a:gd name="T5" fmla="*/ 8 h 9"/>
                <a:gd name="T6" fmla="*/ 137 w 138"/>
                <a:gd name="T7" fmla="*/ 7 h 9"/>
                <a:gd name="T8" fmla="*/ 138 w 138"/>
                <a:gd name="T9" fmla="*/ 5 h 9"/>
                <a:gd name="T10" fmla="*/ 137 w 138"/>
                <a:gd name="T11" fmla="*/ 2 h 9"/>
                <a:gd name="T12" fmla="*/ 136 w 138"/>
                <a:gd name="T13" fmla="*/ 1 h 9"/>
                <a:gd name="T14" fmla="*/ 133 w 138"/>
                <a:gd name="T15" fmla="*/ 0 h 9"/>
                <a:gd name="T16" fmla="*/ 130 w 138"/>
                <a:gd name="T17" fmla="*/ 0 h 9"/>
                <a:gd name="T18" fmla="*/ 8 w 138"/>
                <a:gd name="T19" fmla="*/ 0 h 9"/>
                <a:gd name="T20" fmla="*/ 5 w 138"/>
                <a:gd name="T21" fmla="*/ 0 h 9"/>
                <a:gd name="T22" fmla="*/ 3 w 138"/>
                <a:gd name="T23" fmla="*/ 1 h 9"/>
                <a:gd name="T24" fmla="*/ 1 w 138"/>
                <a:gd name="T25" fmla="*/ 2 h 9"/>
                <a:gd name="T26" fmla="*/ 0 w 138"/>
                <a:gd name="T27" fmla="*/ 5 h 9"/>
                <a:gd name="T28" fmla="*/ 1 w 138"/>
                <a:gd name="T29" fmla="*/ 7 h 9"/>
                <a:gd name="T30" fmla="*/ 3 w 138"/>
                <a:gd name="T31" fmla="*/ 8 h 9"/>
                <a:gd name="T32" fmla="*/ 5 w 138"/>
                <a:gd name="T33" fmla="*/ 9 h 9"/>
                <a:gd name="T34" fmla="*/ 8 w 138"/>
                <a:gd name="T35" fmla="*/ 9 h 9"/>
                <a:gd name="T36" fmla="*/ 130 w 138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">
                  <a:moveTo>
                    <a:pt x="130" y="9"/>
                  </a:moveTo>
                  <a:lnTo>
                    <a:pt x="133" y="9"/>
                  </a:lnTo>
                  <a:lnTo>
                    <a:pt x="136" y="8"/>
                  </a:lnTo>
                  <a:lnTo>
                    <a:pt x="137" y="7"/>
                  </a:lnTo>
                  <a:lnTo>
                    <a:pt x="138" y="5"/>
                  </a:lnTo>
                  <a:lnTo>
                    <a:pt x="137" y="2"/>
                  </a:lnTo>
                  <a:lnTo>
                    <a:pt x="136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9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0"/>
            <p:cNvSpPr>
              <a:spLocks noChangeAspect="1"/>
            </p:cNvSpPr>
            <p:nvPr/>
          </p:nvSpPr>
          <p:spPr bwMode="auto">
            <a:xfrm>
              <a:off x="2905" y="19"/>
              <a:ext cx="75" cy="151"/>
            </a:xfrm>
            <a:custGeom>
              <a:avLst/>
              <a:gdLst>
                <a:gd name="T0" fmla="*/ 47 w 75"/>
                <a:gd name="T1" fmla="*/ 6 h 151"/>
                <a:gd name="T2" fmla="*/ 47 w 75"/>
                <a:gd name="T3" fmla="*/ 3 h 151"/>
                <a:gd name="T4" fmla="*/ 46 w 75"/>
                <a:gd name="T5" fmla="*/ 1 h 151"/>
                <a:gd name="T6" fmla="*/ 44 w 75"/>
                <a:gd name="T7" fmla="*/ 0 h 151"/>
                <a:gd name="T8" fmla="*/ 41 w 75"/>
                <a:gd name="T9" fmla="*/ 0 h 151"/>
                <a:gd name="T10" fmla="*/ 30 w 75"/>
                <a:gd name="T11" fmla="*/ 8 h 151"/>
                <a:gd name="T12" fmla="*/ 18 w 75"/>
                <a:gd name="T13" fmla="*/ 13 h 151"/>
                <a:gd name="T14" fmla="*/ 8 w 75"/>
                <a:gd name="T15" fmla="*/ 14 h 151"/>
                <a:gd name="T16" fmla="*/ 0 w 75"/>
                <a:gd name="T17" fmla="*/ 15 h 151"/>
                <a:gd name="T18" fmla="*/ 0 w 75"/>
                <a:gd name="T19" fmla="*/ 22 h 151"/>
                <a:gd name="T20" fmla="*/ 5 w 75"/>
                <a:gd name="T21" fmla="*/ 21 h 151"/>
                <a:gd name="T22" fmla="*/ 13 w 75"/>
                <a:gd name="T23" fmla="*/ 21 h 151"/>
                <a:gd name="T24" fmla="*/ 21 w 75"/>
                <a:gd name="T25" fmla="*/ 19 h 151"/>
                <a:gd name="T26" fmla="*/ 30 w 75"/>
                <a:gd name="T27" fmla="*/ 16 h 151"/>
                <a:gd name="T28" fmla="*/ 30 w 75"/>
                <a:gd name="T29" fmla="*/ 133 h 151"/>
                <a:gd name="T30" fmla="*/ 30 w 75"/>
                <a:gd name="T31" fmla="*/ 136 h 151"/>
                <a:gd name="T32" fmla="*/ 30 w 75"/>
                <a:gd name="T33" fmla="*/ 139 h 151"/>
                <a:gd name="T34" fmla="*/ 29 w 75"/>
                <a:gd name="T35" fmla="*/ 140 h 151"/>
                <a:gd name="T36" fmla="*/ 27 w 75"/>
                <a:gd name="T37" fmla="*/ 142 h 151"/>
                <a:gd name="T38" fmla="*/ 25 w 75"/>
                <a:gd name="T39" fmla="*/ 143 h 151"/>
                <a:gd name="T40" fmla="*/ 21 w 75"/>
                <a:gd name="T41" fmla="*/ 144 h 151"/>
                <a:gd name="T42" fmla="*/ 16 w 75"/>
                <a:gd name="T43" fmla="*/ 144 h 151"/>
                <a:gd name="T44" fmla="*/ 9 w 75"/>
                <a:gd name="T45" fmla="*/ 144 h 151"/>
                <a:gd name="T46" fmla="*/ 2 w 75"/>
                <a:gd name="T47" fmla="*/ 144 h 151"/>
                <a:gd name="T48" fmla="*/ 2 w 75"/>
                <a:gd name="T49" fmla="*/ 151 h 151"/>
                <a:gd name="T50" fmla="*/ 10 w 75"/>
                <a:gd name="T51" fmla="*/ 151 h 151"/>
                <a:gd name="T52" fmla="*/ 20 w 75"/>
                <a:gd name="T53" fmla="*/ 151 h 151"/>
                <a:gd name="T54" fmla="*/ 30 w 75"/>
                <a:gd name="T55" fmla="*/ 151 h 151"/>
                <a:gd name="T56" fmla="*/ 38 w 75"/>
                <a:gd name="T57" fmla="*/ 151 h 151"/>
                <a:gd name="T58" fmla="*/ 47 w 75"/>
                <a:gd name="T59" fmla="*/ 151 h 151"/>
                <a:gd name="T60" fmla="*/ 57 w 75"/>
                <a:gd name="T61" fmla="*/ 151 h 151"/>
                <a:gd name="T62" fmla="*/ 67 w 75"/>
                <a:gd name="T63" fmla="*/ 151 h 151"/>
                <a:gd name="T64" fmla="*/ 75 w 75"/>
                <a:gd name="T65" fmla="*/ 151 h 151"/>
                <a:gd name="T66" fmla="*/ 75 w 75"/>
                <a:gd name="T67" fmla="*/ 144 h 151"/>
                <a:gd name="T68" fmla="*/ 68 w 75"/>
                <a:gd name="T69" fmla="*/ 144 h 151"/>
                <a:gd name="T70" fmla="*/ 61 w 75"/>
                <a:gd name="T71" fmla="*/ 144 h 151"/>
                <a:gd name="T72" fmla="*/ 56 w 75"/>
                <a:gd name="T73" fmla="*/ 144 h 151"/>
                <a:gd name="T74" fmla="*/ 52 w 75"/>
                <a:gd name="T75" fmla="*/ 143 h 151"/>
                <a:gd name="T76" fmla="*/ 50 w 75"/>
                <a:gd name="T77" fmla="*/ 142 h 151"/>
                <a:gd name="T78" fmla="*/ 48 w 75"/>
                <a:gd name="T79" fmla="*/ 141 h 151"/>
                <a:gd name="T80" fmla="*/ 47 w 75"/>
                <a:gd name="T81" fmla="*/ 139 h 151"/>
                <a:gd name="T82" fmla="*/ 47 w 75"/>
                <a:gd name="T83" fmla="*/ 136 h 151"/>
                <a:gd name="T84" fmla="*/ 47 w 75"/>
                <a:gd name="T85" fmla="*/ 133 h 151"/>
                <a:gd name="T86" fmla="*/ 47 w 75"/>
                <a:gd name="T87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151">
                  <a:moveTo>
                    <a:pt x="47" y="6"/>
                  </a:moveTo>
                  <a:lnTo>
                    <a:pt x="47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0" y="8"/>
                  </a:lnTo>
                  <a:lnTo>
                    <a:pt x="18" y="13"/>
                  </a:lnTo>
                  <a:lnTo>
                    <a:pt x="8" y="14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5" y="21"/>
                  </a:lnTo>
                  <a:lnTo>
                    <a:pt x="13" y="21"/>
                  </a:lnTo>
                  <a:lnTo>
                    <a:pt x="21" y="19"/>
                  </a:lnTo>
                  <a:lnTo>
                    <a:pt x="30" y="16"/>
                  </a:lnTo>
                  <a:lnTo>
                    <a:pt x="30" y="133"/>
                  </a:lnTo>
                  <a:lnTo>
                    <a:pt x="30" y="136"/>
                  </a:lnTo>
                  <a:lnTo>
                    <a:pt x="30" y="139"/>
                  </a:lnTo>
                  <a:lnTo>
                    <a:pt x="29" y="140"/>
                  </a:lnTo>
                  <a:lnTo>
                    <a:pt x="27" y="142"/>
                  </a:lnTo>
                  <a:lnTo>
                    <a:pt x="25" y="143"/>
                  </a:lnTo>
                  <a:lnTo>
                    <a:pt x="21" y="144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2" y="144"/>
                  </a:lnTo>
                  <a:lnTo>
                    <a:pt x="2" y="151"/>
                  </a:lnTo>
                  <a:lnTo>
                    <a:pt x="10" y="151"/>
                  </a:lnTo>
                  <a:lnTo>
                    <a:pt x="20" y="151"/>
                  </a:lnTo>
                  <a:lnTo>
                    <a:pt x="30" y="151"/>
                  </a:lnTo>
                  <a:lnTo>
                    <a:pt x="38" y="151"/>
                  </a:lnTo>
                  <a:lnTo>
                    <a:pt x="47" y="151"/>
                  </a:lnTo>
                  <a:lnTo>
                    <a:pt x="57" y="151"/>
                  </a:lnTo>
                  <a:lnTo>
                    <a:pt x="67" y="151"/>
                  </a:lnTo>
                  <a:lnTo>
                    <a:pt x="75" y="151"/>
                  </a:lnTo>
                  <a:lnTo>
                    <a:pt x="75" y="144"/>
                  </a:lnTo>
                  <a:lnTo>
                    <a:pt x="68" y="144"/>
                  </a:lnTo>
                  <a:lnTo>
                    <a:pt x="61" y="144"/>
                  </a:lnTo>
                  <a:lnTo>
                    <a:pt x="56" y="144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8" y="141"/>
                  </a:lnTo>
                  <a:lnTo>
                    <a:pt x="47" y="139"/>
                  </a:lnTo>
                  <a:lnTo>
                    <a:pt x="47" y="136"/>
                  </a:lnTo>
                  <a:lnTo>
                    <a:pt x="47" y="133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1"/>
            <p:cNvSpPr>
              <a:spLocks noChangeAspect="1"/>
            </p:cNvSpPr>
            <p:nvPr/>
          </p:nvSpPr>
          <p:spPr bwMode="auto">
            <a:xfrm>
              <a:off x="3011" y="0"/>
              <a:ext cx="52" cy="227"/>
            </a:xfrm>
            <a:custGeom>
              <a:avLst/>
              <a:gdLst>
                <a:gd name="T0" fmla="*/ 52 w 52"/>
                <a:gd name="T1" fmla="*/ 114 h 227"/>
                <a:gd name="T2" fmla="*/ 52 w 52"/>
                <a:gd name="T3" fmla="*/ 99 h 227"/>
                <a:gd name="T4" fmla="*/ 50 w 52"/>
                <a:gd name="T5" fmla="*/ 81 h 227"/>
                <a:gd name="T6" fmla="*/ 45 w 52"/>
                <a:gd name="T7" fmla="*/ 62 h 227"/>
                <a:gd name="T8" fmla="*/ 38 w 52"/>
                <a:gd name="T9" fmla="*/ 43 h 227"/>
                <a:gd name="T10" fmla="*/ 27 w 52"/>
                <a:gd name="T11" fmla="*/ 24 h 227"/>
                <a:gd name="T12" fmla="*/ 16 w 52"/>
                <a:gd name="T13" fmla="*/ 11 h 227"/>
                <a:gd name="T14" fmla="*/ 7 w 52"/>
                <a:gd name="T15" fmla="*/ 3 h 227"/>
                <a:gd name="T16" fmla="*/ 2 w 52"/>
                <a:gd name="T17" fmla="*/ 0 h 227"/>
                <a:gd name="T18" fmla="*/ 1 w 52"/>
                <a:gd name="T19" fmla="*/ 0 h 227"/>
                <a:gd name="T20" fmla="*/ 0 w 52"/>
                <a:gd name="T21" fmla="*/ 2 h 227"/>
                <a:gd name="T22" fmla="*/ 0 w 52"/>
                <a:gd name="T23" fmla="*/ 3 h 227"/>
                <a:gd name="T24" fmla="*/ 1 w 52"/>
                <a:gd name="T25" fmla="*/ 4 h 227"/>
                <a:gd name="T26" fmla="*/ 2 w 52"/>
                <a:gd name="T27" fmla="*/ 5 h 227"/>
                <a:gd name="T28" fmla="*/ 4 w 52"/>
                <a:gd name="T29" fmla="*/ 7 h 227"/>
                <a:gd name="T30" fmla="*/ 19 w 52"/>
                <a:gd name="T31" fmla="*/ 27 h 227"/>
                <a:gd name="T32" fmla="*/ 30 w 52"/>
                <a:gd name="T33" fmla="*/ 51 h 227"/>
                <a:gd name="T34" fmla="*/ 37 w 52"/>
                <a:gd name="T35" fmla="*/ 80 h 227"/>
                <a:gd name="T36" fmla="*/ 39 w 52"/>
                <a:gd name="T37" fmla="*/ 114 h 227"/>
                <a:gd name="T38" fmla="*/ 38 w 52"/>
                <a:gd name="T39" fmla="*/ 143 h 227"/>
                <a:gd name="T40" fmla="*/ 32 w 52"/>
                <a:gd name="T41" fmla="*/ 171 h 227"/>
                <a:gd name="T42" fmla="*/ 20 w 52"/>
                <a:gd name="T43" fmla="*/ 198 h 227"/>
                <a:gd name="T44" fmla="*/ 3 w 52"/>
                <a:gd name="T45" fmla="*/ 221 h 227"/>
                <a:gd name="T46" fmla="*/ 0 w 52"/>
                <a:gd name="T47" fmla="*/ 224 h 227"/>
                <a:gd name="T48" fmla="*/ 0 w 52"/>
                <a:gd name="T49" fmla="*/ 225 h 227"/>
                <a:gd name="T50" fmla="*/ 1 w 52"/>
                <a:gd name="T51" fmla="*/ 226 h 227"/>
                <a:gd name="T52" fmla="*/ 2 w 52"/>
                <a:gd name="T53" fmla="*/ 227 h 227"/>
                <a:gd name="T54" fmla="*/ 7 w 52"/>
                <a:gd name="T55" fmla="*/ 224 h 227"/>
                <a:gd name="T56" fmla="*/ 16 w 52"/>
                <a:gd name="T57" fmla="*/ 216 h 227"/>
                <a:gd name="T58" fmla="*/ 27 w 52"/>
                <a:gd name="T59" fmla="*/ 202 h 227"/>
                <a:gd name="T60" fmla="*/ 38 w 52"/>
                <a:gd name="T61" fmla="*/ 183 h 227"/>
                <a:gd name="T62" fmla="*/ 45 w 52"/>
                <a:gd name="T63" fmla="*/ 164 h 227"/>
                <a:gd name="T64" fmla="*/ 50 w 52"/>
                <a:gd name="T65" fmla="*/ 146 h 227"/>
                <a:gd name="T66" fmla="*/ 52 w 52"/>
                <a:gd name="T67" fmla="*/ 129 h 227"/>
                <a:gd name="T68" fmla="*/ 52 w 52"/>
                <a:gd name="T69" fmla="*/ 11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227">
                  <a:moveTo>
                    <a:pt x="52" y="114"/>
                  </a:moveTo>
                  <a:lnTo>
                    <a:pt x="52" y="99"/>
                  </a:lnTo>
                  <a:lnTo>
                    <a:pt x="50" y="81"/>
                  </a:lnTo>
                  <a:lnTo>
                    <a:pt x="45" y="62"/>
                  </a:lnTo>
                  <a:lnTo>
                    <a:pt x="38" y="43"/>
                  </a:lnTo>
                  <a:lnTo>
                    <a:pt x="27" y="24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19" y="27"/>
                  </a:lnTo>
                  <a:lnTo>
                    <a:pt x="30" y="51"/>
                  </a:lnTo>
                  <a:lnTo>
                    <a:pt x="37" y="80"/>
                  </a:lnTo>
                  <a:lnTo>
                    <a:pt x="39" y="114"/>
                  </a:lnTo>
                  <a:lnTo>
                    <a:pt x="38" y="143"/>
                  </a:lnTo>
                  <a:lnTo>
                    <a:pt x="32" y="171"/>
                  </a:lnTo>
                  <a:lnTo>
                    <a:pt x="20" y="198"/>
                  </a:lnTo>
                  <a:lnTo>
                    <a:pt x="3" y="221"/>
                  </a:lnTo>
                  <a:lnTo>
                    <a:pt x="0" y="224"/>
                  </a:lnTo>
                  <a:lnTo>
                    <a:pt x="0" y="225"/>
                  </a:lnTo>
                  <a:lnTo>
                    <a:pt x="1" y="226"/>
                  </a:lnTo>
                  <a:lnTo>
                    <a:pt x="2" y="227"/>
                  </a:lnTo>
                  <a:lnTo>
                    <a:pt x="7" y="224"/>
                  </a:lnTo>
                  <a:lnTo>
                    <a:pt x="16" y="216"/>
                  </a:lnTo>
                  <a:lnTo>
                    <a:pt x="27" y="202"/>
                  </a:lnTo>
                  <a:lnTo>
                    <a:pt x="38" y="183"/>
                  </a:lnTo>
                  <a:lnTo>
                    <a:pt x="45" y="164"/>
                  </a:lnTo>
                  <a:lnTo>
                    <a:pt x="50" y="146"/>
                  </a:lnTo>
                  <a:lnTo>
                    <a:pt x="52" y="129"/>
                  </a:lnTo>
                  <a:lnTo>
                    <a:pt x="52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2"/>
            <p:cNvSpPr>
              <a:spLocks noChangeAspect="1" noEditPoints="1"/>
            </p:cNvSpPr>
            <p:nvPr/>
          </p:nvSpPr>
          <p:spPr bwMode="auto">
            <a:xfrm>
              <a:off x="3161" y="87"/>
              <a:ext cx="150" cy="53"/>
            </a:xfrm>
            <a:custGeom>
              <a:avLst/>
              <a:gdLst>
                <a:gd name="T0" fmla="*/ 143 w 150"/>
                <a:gd name="T1" fmla="*/ 9 h 53"/>
                <a:gd name="T2" fmla="*/ 145 w 150"/>
                <a:gd name="T3" fmla="*/ 9 h 53"/>
                <a:gd name="T4" fmla="*/ 148 w 150"/>
                <a:gd name="T5" fmla="*/ 8 h 53"/>
                <a:gd name="T6" fmla="*/ 150 w 150"/>
                <a:gd name="T7" fmla="*/ 7 h 53"/>
                <a:gd name="T8" fmla="*/ 150 w 150"/>
                <a:gd name="T9" fmla="*/ 4 h 53"/>
                <a:gd name="T10" fmla="*/ 150 w 150"/>
                <a:gd name="T11" fmla="*/ 2 h 53"/>
                <a:gd name="T12" fmla="*/ 148 w 150"/>
                <a:gd name="T13" fmla="*/ 0 h 53"/>
                <a:gd name="T14" fmla="*/ 145 w 150"/>
                <a:gd name="T15" fmla="*/ 0 h 53"/>
                <a:gd name="T16" fmla="*/ 143 w 150"/>
                <a:gd name="T17" fmla="*/ 0 h 53"/>
                <a:gd name="T18" fmla="*/ 8 w 150"/>
                <a:gd name="T19" fmla="*/ 0 h 53"/>
                <a:gd name="T20" fmla="*/ 5 w 150"/>
                <a:gd name="T21" fmla="*/ 0 h 53"/>
                <a:gd name="T22" fmla="*/ 3 w 150"/>
                <a:gd name="T23" fmla="*/ 0 h 53"/>
                <a:gd name="T24" fmla="*/ 1 w 150"/>
                <a:gd name="T25" fmla="*/ 2 h 53"/>
                <a:gd name="T26" fmla="*/ 0 w 150"/>
                <a:gd name="T27" fmla="*/ 4 h 53"/>
                <a:gd name="T28" fmla="*/ 1 w 150"/>
                <a:gd name="T29" fmla="*/ 7 h 53"/>
                <a:gd name="T30" fmla="*/ 3 w 150"/>
                <a:gd name="T31" fmla="*/ 8 h 53"/>
                <a:gd name="T32" fmla="*/ 5 w 150"/>
                <a:gd name="T33" fmla="*/ 9 h 53"/>
                <a:gd name="T34" fmla="*/ 8 w 150"/>
                <a:gd name="T35" fmla="*/ 9 h 53"/>
                <a:gd name="T36" fmla="*/ 143 w 150"/>
                <a:gd name="T37" fmla="*/ 9 h 53"/>
                <a:gd name="T38" fmla="*/ 143 w 150"/>
                <a:gd name="T39" fmla="*/ 53 h 53"/>
                <a:gd name="T40" fmla="*/ 145 w 150"/>
                <a:gd name="T41" fmla="*/ 53 h 53"/>
                <a:gd name="T42" fmla="*/ 148 w 150"/>
                <a:gd name="T43" fmla="*/ 53 h 53"/>
                <a:gd name="T44" fmla="*/ 150 w 150"/>
                <a:gd name="T45" fmla="*/ 51 h 53"/>
                <a:gd name="T46" fmla="*/ 150 w 150"/>
                <a:gd name="T47" fmla="*/ 48 h 53"/>
                <a:gd name="T48" fmla="*/ 150 w 150"/>
                <a:gd name="T49" fmla="*/ 46 h 53"/>
                <a:gd name="T50" fmla="*/ 148 w 150"/>
                <a:gd name="T51" fmla="*/ 45 h 53"/>
                <a:gd name="T52" fmla="*/ 145 w 150"/>
                <a:gd name="T53" fmla="*/ 44 h 53"/>
                <a:gd name="T54" fmla="*/ 143 w 150"/>
                <a:gd name="T55" fmla="*/ 44 h 53"/>
                <a:gd name="T56" fmla="*/ 8 w 150"/>
                <a:gd name="T57" fmla="*/ 44 h 53"/>
                <a:gd name="T58" fmla="*/ 5 w 150"/>
                <a:gd name="T59" fmla="*/ 44 h 53"/>
                <a:gd name="T60" fmla="*/ 3 w 150"/>
                <a:gd name="T61" fmla="*/ 45 h 53"/>
                <a:gd name="T62" fmla="*/ 1 w 150"/>
                <a:gd name="T63" fmla="*/ 46 h 53"/>
                <a:gd name="T64" fmla="*/ 0 w 150"/>
                <a:gd name="T65" fmla="*/ 48 h 53"/>
                <a:gd name="T66" fmla="*/ 1 w 150"/>
                <a:gd name="T67" fmla="*/ 51 h 53"/>
                <a:gd name="T68" fmla="*/ 3 w 150"/>
                <a:gd name="T69" fmla="*/ 53 h 53"/>
                <a:gd name="T70" fmla="*/ 5 w 150"/>
                <a:gd name="T71" fmla="*/ 53 h 53"/>
                <a:gd name="T72" fmla="*/ 8 w 150"/>
                <a:gd name="T73" fmla="*/ 53 h 53"/>
                <a:gd name="T74" fmla="*/ 143 w 150"/>
                <a:gd name="T7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53">
                  <a:moveTo>
                    <a:pt x="143" y="9"/>
                  </a:moveTo>
                  <a:lnTo>
                    <a:pt x="145" y="9"/>
                  </a:lnTo>
                  <a:lnTo>
                    <a:pt x="148" y="8"/>
                  </a:lnTo>
                  <a:lnTo>
                    <a:pt x="150" y="7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9"/>
                  </a:lnTo>
                  <a:lnTo>
                    <a:pt x="143" y="9"/>
                  </a:lnTo>
                  <a:close/>
                  <a:moveTo>
                    <a:pt x="143" y="53"/>
                  </a:moveTo>
                  <a:lnTo>
                    <a:pt x="145" y="53"/>
                  </a:lnTo>
                  <a:lnTo>
                    <a:pt x="148" y="53"/>
                  </a:lnTo>
                  <a:lnTo>
                    <a:pt x="150" y="51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5"/>
                  </a:lnTo>
                  <a:lnTo>
                    <a:pt x="145" y="44"/>
                  </a:lnTo>
                  <a:lnTo>
                    <a:pt x="143" y="4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3" y="53"/>
                  </a:lnTo>
                  <a:lnTo>
                    <a:pt x="5" y="53"/>
                  </a:lnTo>
                  <a:lnTo>
                    <a:pt x="8" y="53"/>
                  </a:lnTo>
                  <a:lnTo>
                    <a:pt x="14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3"/>
            <p:cNvSpPr>
              <a:spLocks noChangeAspect="1"/>
            </p:cNvSpPr>
            <p:nvPr/>
          </p:nvSpPr>
          <p:spPr bwMode="auto">
            <a:xfrm>
              <a:off x="3398" y="19"/>
              <a:ext cx="90" cy="151"/>
            </a:xfrm>
            <a:custGeom>
              <a:avLst/>
              <a:gdLst>
                <a:gd name="T0" fmla="*/ 18 w 90"/>
                <a:gd name="T1" fmla="*/ 134 h 151"/>
                <a:gd name="T2" fmla="*/ 42 w 90"/>
                <a:gd name="T3" fmla="*/ 110 h 151"/>
                <a:gd name="T4" fmla="*/ 64 w 90"/>
                <a:gd name="T5" fmla="*/ 90 h 151"/>
                <a:gd name="T6" fmla="*/ 79 w 90"/>
                <a:gd name="T7" fmla="*/ 74 h 151"/>
                <a:gd name="T8" fmla="*/ 88 w 90"/>
                <a:gd name="T9" fmla="*/ 60 h 151"/>
                <a:gd name="T10" fmla="*/ 90 w 90"/>
                <a:gd name="T11" fmla="*/ 44 h 151"/>
                <a:gd name="T12" fmla="*/ 87 w 90"/>
                <a:gd name="T13" fmla="*/ 26 h 151"/>
                <a:gd name="T14" fmla="*/ 77 w 90"/>
                <a:gd name="T15" fmla="*/ 12 h 151"/>
                <a:gd name="T16" fmla="*/ 61 w 90"/>
                <a:gd name="T17" fmla="*/ 3 h 151"/>
                <a:gd name="T18" fmla="*/ 42 w 90"/>
                <a:gd name="T19" fmla="*/ 0 h 151"/>
                <a:gd name="T20" fmla="*/ 25 w 90"/>
                <a:gd name="T21" fmla="*/ 4 h 151"/>
                <a:gd name="T22" fmla="*/ 12 w 90"/>
                <a:gd name="T23" fmla="*/ 13 h 151"/>
                <a:gd name="T24" fmla="*/ 3 w 90"/>
                <a:gd name="T25" fmla="*/ 26 h 151"/>
                <a:gd name="T26" fmla="*/ 0 w 90"/>
                <a:gd name="T27" fmla="*/ 41 h 151"/>
                <a:gd name="T28" fmla="*/ 1 w 90"/>
                <a:gd name="T29" fmla="*/ 45 h 151"/>
                <a:gd name="T30" fmla="*/ 2 w 90"/>
                <a:gd name="T31" fmla="*/ 48 h 151"/>
                <a:gd name="T32" fmla="*/ 4 w 90"/>
                <a:gd name="T33" fmla="*/ 51 h 151"/>
                <a:gd name="T34" fmla="*/ 6 w 90"/>
                <a:gd name="T35" fmla="*/ 52 h 151"/>
                <a:gd name="T36" fmla="*/ 8 w 90"/>
                <a:gd name="T37" fmla="*/ 53 h 151"/>
                <a:gd name="T38" fmla="*/ 10 w 90"/>
                <a:gd name="T39" fmla="*/ 54 h 151"/>
                <a:gd name="T40" fmla="*/ 11 w 90"/>
                <a:gd name="T41" fmla="*/ 54 h 151"/>
                <a:gd name="T42" fmla="*/ 12 w 90"/>
                <a:gd name="T43" fmla="*/ 54 h 151"/>
                <a:gd name="T44" fmla="*/ 16 w 90"/>
                <a:gd name="T45" fmla="*/ 53 h 151"/>
                <a:gd name="T46" fmla="*/ 20 w 90"/>
                <a:gd name="T47" fmla="*/ 51 h 151"/>
                <a:gd name="T48" fmla="*/ 23 w 90"/>
                <a:gd name="T49" fmla="*/ 48 h 151"/>
                <a:gd name="T50" fmla="*/ 24 w 90"/>
                <a:gd name="T51" fmla="*/ 42 h 151"/>
                <a:gd name="T52" fmla="*/ 23 w 90"/>
                <a:gd name="T53" fmla="*/ 37 h 151"/>
                <a:gd name="T54" fmla="*/ 21 w 90"/>
                <a:gd name="T55" fmla="*/ 34 h 151"/>
                <a:gd name="T56" fmla="*/ 17 w 90"/>
                <a:gd name="T57" fmla="*/ 31 h 151"/>
                <a:gd name="T58" fmla="*/ 12 w 90"/>
                <a:gd name="T59" fmla="*/ 30 h 151"/>
                <a:gd name="T60" fmla="*/ 10 w 90"/>
                <a:gd name="T61" fmla="*/ 30 h 151"/>
                <a:gd name="T62" fmla="*/ 9 w 90"/>
                <a:gd name="T63" fmla="*/ 30 h 151"/>
                <a:gd name="T64" fmla="*/ 14 w 90"/>
                <a:gd name="T65" fmla="*/ 20 h 151"/>
                <a:gd name="T66" fmla="*/ 21 w 90"/>
                <a:gd name="T67" fmla="*/ 13 h 151"/>
                <a:gd name="T68" fmla="*/ 30 w 90"/>
                <a:gd name="T69" fmla="*/ 9 h 151"/>
                <a:gd name="T70" fmla="*/ 39 w 90"/>
                <a:gd name="T71" fmla="*/ 7 h 151"/>
                <a:gd name="T72" fmla="*/ 53 w 90"/>
                <a:gd name="T73" fmla="*/ 10 h 151"/>
                <a:gd name="T74" fmla="*/ 62 w 90"/>
                <a:gd name="T75" fmla="*/ 19 h 151"/>
                <a:gd name="T76" fmla="*/ 68 w 90"/>
                <a:gd name="T77" fmla="*/ 30 h 151"/>
                <a:gd name="T78" fmla="*/ 70 w 90"/>
                <a:gd name="T79" fmla="*/ 44 h 151"/>
                <a:gd name="T80" fmla="*/ 68 w 90"/>
                <a:gd name="T81" fmla="*/ 58 h 151"/>
                <a:gd name="T82" fmla="*/ 63 w 90"/>
                <a:gd name="T83" fmla="*/ 71 h 151"/>
                <a:gd name="T84" fmla="*/ 55 w 90"/>
                <a:gd name="T85" fmla="*/ 83 h 151"/>
                <a:gd name="T86" fmla="*/ 46 w 90"/>
                <a:gd name="T87" fmla="*/ 94 h 151"/>
                <a:gd name="T88" fmla="*/ 3 w 90"/>
                <a:gd name="T89" fmla="*/ 143 h 151"/>
                <a:gd name="T90" fmla="*/ 1 w 90"/>
                <a:gd name="T91" fmla="*/ 145 h 151"/>
                <a:gd name="T92" fmla="*/ 1 w 90"/>
                <a:gd name="T93" fmla="*/ 146 h 151"/>
                <a:gd name="T94" fmla="*/ 0 w 90"/>
                <a:gd name="T95" fmla="*/ 148 h 151"/>
                <a:gd name="T96" fmla="*/ 0 w 90"/>
                <a:gd name="T97" fmla="*/ 151 h 151"/>
                <a:gd name="T98" fmla="*/ 84 w 90"/>
                <a:gd name="T99" fmla="*/ 151 h 151"/>
                <a:gd name="T100" fmla="*/ 90 w 90"/>
                <a:gd name="T101" fmla="*/ 112 h 151"/>
                <a:gd name="T102" fmla="*/ 85 w 90"/>
                <a:gd name="T103" fmla="*/ 112 h 151"/>
                <a:gd name="T104" fmla="*/ 84 w 90"/>
                <a:gd name="T105" fmla="*/ 117 h 151"/>
                <a:gd name="T106" fmla="*/ 83 w 90"/>
                <a:gd name="T107" fmla="*/ 123 h 151"/>
                <a:gd name="T108" fmla="*/ 81 w 90"/>
                <a:gd name="T109" fmla="*/ 128 h 151"/>
                <a:gd name="T110" fmla="*/ 80 w 90"/>
                <a:gd name="T111" fmla="*/ 132 h 151"/>
                <a:gd name="T112" fmla="*/ 76 w 90"/>
                <a:gd name="T113" fmla="*/ 133 h 151"/>
                <a:gd name="T114" fmla="*/ 70 w 90"/>
                <a:gd name="T115" fmla="*/ 134 h 151"/>
                <a:gd name="T116" fmla="*/ 63 w 90"/>
                <a:gd name="T117" fmla="*/ 134 h 151"/>
                <a:gd name="T118" fmla="*/ 58 w 90"/>
                <a:gd name="T119" fmla="*/ 134 h 151"/>
                <a:gd name="T120" fmla="*/ 18 w 90"/>
                <a:gd name="T121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151">
                  <a:moveTo>
                    <a:pt x="18" y="134"/>
                  </a:moveTo>
                  <a:lnTo>
                    <a:pt x="42" y="110"/>
                  </a:lnTo>
                  <a:lnTo>
                    <a:pt x="64" y="90"/>
                  </a:lnTo>
                  <a:lnTo>
                    <a:pt x="79" y="74"/>
                  </a:lnTo>
                  <a:lnTo>
                    <a:pt x="88" y="60"/>
                  </a:lnTo>
                  <a:lnTo>
                    <a:pt x="90" y="44"/>
                  </a:lnTo>
                  <a:lnTo>
                    <a:pt x="87" y="26"/>
                  </a:lnTo>
                  <a:lnTo>
                    <a:pt x="77" y="12"/>
                  </a:lnTo>
                  <a:lnTo>
                    <a:pt x="61" y="3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2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3"/>
                  </a:lnTo>
                  <a:lnTo>
                    <a:pt x="20" y="51"/>
                  </a:lnTo>
                  <a:lnTo>
                    <a:pt x="23" y="48"/>
                  </a:lnTo>
                  <a:lnTo>
                    <a:pt x="24" y="42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7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14" y="20"/>
                  </a:lnTo>
                  <a:lnTo>
                    <a:pt x="21" y="13"/>
                  </a:lnTo>
                  <a:lnTo>
                    <a:pt x="30" y="9"/>
                  </a:lnTo>
                  <a:lnTo>
                    <a:pt x="39" y="7"/>
                  </a:lnTo>
                  <a:lnTo>
                    <a:pt x="53" y="10"/>
                  </a:lnTo>
                  <a:lnTo>
                    <a:pt x="62" y="19"/>
                  </a:lnTo>
                  <a:lnTo>
                    <a:pt x="68" y="30"/>
                  </a:lnTo>
                  <a:lnTo>
                    <a:pt x="70" y="44"/>
                  </a:lnTo>
                  <a:lnTo>
                    <a:pt x="68" y="58"/>
                  </a:lnTo>
                  <a:lnTo>
                    <a:pt x="63" y="71"/>
                  </a:lnTo>
                  <a:lnTo>
                    <a:pt x="55" y="83"/>
                  </a:lnTo>
                  <a:lnTo>
                    <a:pt x="46" y="94"/>
                  </a:lnTo>
                  <a:lnTo>
                    <a:pt x="3" y="143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84" y="151"/>
                  </a:lnTo>
                  <a:lnTo>
                    <a:pt x="90" y="112"/>
                  </a:lnTo>
                  <a:lnTo>
                    <a:pt x="85" y="112"/>
                  </a:lnTo>
                  <a:lnTo>
                    <a:pt x="84" y="117"/>
                  </a:lnTo>
                  <a:lnTo>
                    <a:pt x="83" y="123"/>
                  </a:lnTo>
                  <a:lnTo>
                    <a:pt x="81" y="128"/>
                  </a:lnTo>
                  <a:lnTo>
                    <a:pt x="80" y="132"/>
                  </a:lnTo>
                  <a:lnTo>
                    <a:pt x="76" y="133"/>
                  </a:lnTo>
                  <a:lnTo>
                    <a:pt x="70" y="134"/>
                  </a:lnTo>
                  <a:lnTo>
                    <a:pt x="63" y="134"/>
                  </a:lnTo>
                  <a:lnTo>
                    <a:pt x="58" y="13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4"/>
            <p:cNvSpPr>
              <a:spLocks noChangeAspect="1"/>
            </p:cNvSpPr>
            <p:nvPr/>
          </p:nvSpPr>
          <p:spPr bwMode="auto">
            <a:xfrm>
              <a:off x="3527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4 w 9"/>
                <a:gd name="T9" fmla="*/ 0 h 227"/>
                <a:gd name="T10" fmla="*/ 2 w 9"/>
                <a:gd name="T11" fmla="*/ 1 h 227"/>
                <a:gd name="T12" fmla="*/ 0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0 w 9"/>
                <a:gd name="T23" fmla="*/ 225 h 227"/>
                <a:gd name="T24" fmla="*/ 2 w 9"/>
                <a:gd name="T25" fmla="*/ 226 h 227"/>
                <a:gd name="T26" fmla="*/ 4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2" y="226"/>
                  </a:lnTo>
                  <a:lnTo>
                    <a:pt x="4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5"/>
            <p:cNvSpPr>
              <a:spLocks noChangeAspect="1" noEditPoints="1"/>
            </p:cNvSpPr>
            <p:nvPr/>
          </p:nvSpPr>
          <p:spPr bwMode="auto">
            <a:xfrm>
              <a:off x="3572" y="15"/>
              <a:ext cx="161" cy="155"/>
            </a:xfrm>
            <a:custGeom>
              <a:avLst/>
              <a:gdLst>
                <a:gd name="T0" fmla="*/ 26 w 161"/>
                <a:gd name="T1" fmla="*/ 141 h 155"/>
                <a:gd name="T2" fmla="*/ 24 w 161"/>
                <a:gd name="T3" fmla="*/ 145 h 155"/>
                <a:gd name="T4" fmla="*/ 20 w 161"/>
                <a:gd name="T5" fmla="*/ 147 h 155"/>
                <a:gd name="T6" fmla="*/ 12 w 161"/>
                <a:gd name="T7" fmla="*/ 148 h 155"/>
                <a:gd name="T8" fmla="*/ 3 w 161"/>
                <a:gd name="T9" fmla="*/ 148 h 155"/>
                <a:gd name="T10" fmla="*/ 0 w 161"/>
                <a:gd name="T11" fmla="*/ 150 h 155"/>
                <a:gd name="T12" fmla="*/ 1 w 161"/>
                <a:gd name="T13" fmla="*/ 155 h 155"/>
                <a:gd name="T14" fmla="*/ 87 w 161"/>
                <a:gd name="T15" fmla="*/ 155 h 155"/>
                <a:gd name="T16" fmla="*/ 111 w 161"/>
                <a:gd name="T17" fmla="*/ 151 h 155"/>
                <a:gd name="T18" fmla="*/ 131 w 161"/>
                <a:gd name="T19" fmla="*/ 139 h 155"/>
                <a:gd name="T20" fmla="*/ 144 w 161"/>
                <a:gd name="T21" fmla="*/ 123 h 155"/>
                <a:gd name="T22" fmla="*/ 149 w 161"/>
                <a:gd name="T23" fmla="*/ 106 h 155"/>
                <a:gd name="T24" fmla="*/ 140 w 161"/>
                <a:gd name="T25" fmla="*/ 85 h 155"/>
                <a:gd name="T26" fmla="*/ 114 w 161"/>
                <a:gd name="T27" fmla="*/ 74 h 155"/>
                <a:gd name="T28" fmla="*/ 146 w 161"/>
                <a:gd name="T29" fmla="*/ 59 h 155"/>
                <a:gd name="T30" fmla="*/ 161 w 161"/>
                <a:gd name="T31" fmla="*/ 31 h 155"/>
                <a:gd name="T32" fmla="*/ 150 w 161"/>
                <a:gd name="T33" fmla="*/ 9 h 155"/>
                <a:gd name="T34" fmla="*/ 119 w 161"/>
                <a:gd name="T35" fmla="*/ 0 h 155"/>
                <a:gd name="T36" fmla="*/ 40 w 161"/>
                <a:gd name="T37" fmla="*/ 0 h 155"/>
                <a:gd name="T38" fmla="*/ 37 w 161"/>
                <a:gd name="T39" fmla="*/ 2 h 155"/>
                <a:gd name="T40" fmla="*/ 38 w 161"/>
                <a:gd name="T41" fmla="*/ 7 h 155"/>
                <a:gd name="T42" fmla="*/ 46 w 161"/>
                <a:gd name="T43" fmla="*/ 7 h 155"/>
                <a:gd name="T44" fmla="*/ 56 w 161"/>
                <a:gd name="T45" fmla="*/ 9 h 155"/>
                <a:gd name="T46" fmla="*/ 58 w 161"/>
                <a:gd name="T47" fmla="*/ 13 h 155"/>
                <a:gd name="T48" fmla="*/ 27 w 161"/>
                <a:gd name="T49" fmla="*/ 138 h 155"/>
                <a:gd name="T50" fmla="*/ 75 w 161"/>
                <a:gd name="T51" fmla="*/ 16 h 155"/>
                <a:gd name="T52" fmla="*/ 78 w 161"/>
                <a:gd name="T53" fmla="*/ 9 h 155"/>
                <a:gd name="T54" fmla="*/ 87 w 161"/>
                <a:gd name="T55" fmla="*/ 7 h 155"/>
                <a:gd name="T56" fmla="*/ 123 w 161"/>
                <a:gd name="T57" fmla="*/ 8 h 155"/>
                <a:gd name="T58" fmla="*/ 132 w 161"/>
                <a:gd name="T59" fmla="*/ 12 h 155"/>
                <a:gd name="T60" fmla="*/ 138 w 161"/>
                <a:gd name="T61" fmla="*/ 19 h 155"/>
                <a:gd name="T62" fmla="*/ 140 w 161"/>
                <a:gd name="T63" fmla="*/ 27 h 155"/>
                <a:gd name="T64" fmla="*/ 137 w 161"/>
                <a:gd name="T65" fmla="*/ 45 h 155"/>
                <a:gd name="T66" fmla="*/ 112 w 161"/>
                <a:gd name="T67" fmla="*/ 68 h 155"/>
                <a:gd name="T68" fmla="*/ 61 w 161"/>
                <a:gd name="T69" fmla="*/ 72 h 155"/>
                <a:gd name="T70" fmla="*/ 47 w 161"/>
                <a:gd name="T71" fmla="*/ 148 h 155"/>
                <a:gd name="T72" fmla="*/ 43 w 161"/>
                <a:gd name="T73" fmla="*/ 148 h 155"/>
                <a:gd name="T74" fmla="*/ 43 w 161"/>
                <a:gd name="T75" fmla="*/ 144 h 155"/>
                <a:gd name="T76" fmla="*/ 59 w 161"/>
                <a:gd name="T77" fmla="*/ 77 h 155"/>
                <a:gd name="T78" fmla="*/ 109 w 161"/>
                <a:gd name="T79" fmla="*/ 78 h 155"/>
                <a:gd name="T80" fmla="*/ 120 w 161"/>
                <a:gd name="T81" fmla="*/ 83 h 155"/>
                <a:gd name="T82" fmla="*/ 125 w 161"/>
                <a:gd name="T83" fmla="*/ 91 h 155"/>
                <a:gd name="T84" fmla="*/ 128 w 161"/>
                <a:gd name="T85" fmla="*/ 100 h 155"/>
                <a:gd name="T86" fmla="*/ 124 w 161"/>
                <a:gd name="T87" fmla="*/ 120 h 155"/>
                <a:gd name="T88" fmla="*/ 100 w 161"/>
                <a:gd name="T89" fmla="*/ 145 h 155"/>
                <a:gd name="T90" fmla="*/ 50 w 161"/>
                <a:gd name="T9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55">
                  <a:moveTo>
                    <a:pt x="27" y="138"/>
                  </a:moveTo>
                  <a:lnTo>
                    <a:pt x="26" y="141"/>
                  </a:lnTo>
                  <a:lnTo>
                    <a:pt x="25" y="143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0" y="147"/>
                  </a:lnTo>
                  <a:lnTo>
                    <a:pt x="16" y="148"/>
                  </a:lnTo>
                  <a:lnTo>
                    <a:pt x="12" y="148"/>
                  </a:lnTo>
                  <a:lnTo>
                    <a:pt x="6" y="148"/>
                  </a:lnTo>
                  <a:lnTo>
                    <a:pt x="3" y="148"/>
                  </a:lnTo>
                  <a:lnTo>
                    <a:pt x="2" y="149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6" y="155"/>
                  </a:lnTo>
                  <a:lnTo>
                    <a:pt x="87" y="155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2" y="146"/>
                  </a:lnTo>
                  <a:lnTo>
                    <a:pt x="131" y="139"/>
                  </a:lnTo>
                  <a:lnTo>
                    <a:pt x="139" y="132"/>
                  </a:lnTo>
                  <a:lnTo>
                    <a:pt x="144" y="123"/>
                  </a:lnTo>
                  <a:lnTo>
                    <a:pt x="148" y="115"/>
                  </a:lnTo>
                  <a:lnTo>
                    <a:pt x="149" y="106"/>
                  </a:lnTo>
                  <a:lnTo>
                    <a:pt x="146" y="95"/>
                  </a:lnTo>
                  <a:lnTo>
                    <a:pt x="140" y="85"/>
                  </a:lnTo>
                  <a:lnTo>
                    <a:pt x="129" y="78"/>
                  </a:lnTo>
                  <a:lnTo>
                    <a:pt x="114" y="74"/>
                  </a:lnTo>
                  <a:lnTo>
                    <a:pt x="131" y="69"/>
                  </a:lnTo>
                  <a:lnTo>
                    <a:pt x="146" y="59"/>
                  </a:lnTo>
                  <a:lnTo>
                    <a:pt x="157" y="47"/>
                  </a:lnTo>
                  <a:lnTo>
                    <a:pt x="161" y="31"/>
                  </a:lnTo>
                  <a:lnTo>
                    <a:pt x="158" y="19"/>
                  </a:lnTo>
                  <a:lnTo>
                    <a:pt x="150" y="9"/>
                  </a:lnTo>
                  <a:lnTo>
                    <a:pt x="137" y="3"/>
                  </a:lnTo>
                  <a:lnTo>
                    <a:pt x="119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8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2" y="8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7" y="16"/>
                  </a:lnTo>
                  <a:lnTo>
                    <a:pt x="27" y="138"/>
                  </a:lnTo>
                  <a:close/>
                  <a:moveTo>
                    <a:pt x="61" y="72"/>
                  </a:moveTo>
                  <a:lnTo>
                    <a:pt x="75" y="16"/>
                  </a:lnTo>
                  <a:lnTo>
                    <a:pt x="76" y="11"/>
                  </a:lnTo>
                  <a:lnTo>
                    <a:pt x="78" y="9"/>
                  </a:lnTo>
                  <a:lnTo>
                    <a:pt x="81" y="7"/>
                  </a:lnTo>
                  <a:lnTo>
                    <a:pt x="87" y="7"/>
                  </a:lnTo>
                  <a:lnTo>
                    <a:pt x="116" y="7"/>
                  </a:lnTo>
                  <a:lnTo>
                    <a:pt x="123" y="8"/>
                  </a:lnTo>
                  <a:lnTo>
                    <a:pt x="128" y="9"/>
                  </a:lnTo>
                  <a:lnTo>
                    <a:pt x="132" y="12"/>
                  </a:lnTo>
                  <a:lnTo>
                    <a:pt x="136" y="15"/>
                  </a:lnTo>
                  <a:lnTo>
                    <a:pt x="138" y="19"/>
                  </a:lnTo>
                  <a:lnTo>
                    <a:pt x="139" y="23"/>
                  </a:lnTo>
                  <a:lnTo>
                    <a:pt x="140" y="27"/>
                  </a:lnTo>
                  <a:lnTo>
                    <a:pt x="140" y="31"/>
                  </a:lnTo>
                  <a:lnTo>
                    <a:pt x="137" y="45"/>
                  </a:lnTo>
                  <a:lnTo>
                    <a:pt x="127" y="59"/>
                  </a:lnTo>
                  <a:lnTo>
                    <a:pt x="112" y="68"/>
                  </a:lnTo>
                  <a:lnTo>
                    <a:pt x="94" y="72"/>
                  </a:lnTo>
                  <a:lnTo>
                    <a:pt x="61" y="72"/>
                  </a:lnTo>
                  <a:close/>
                  <a:moveTo>
                    <a:pt x="50" y="148"/>
                  </a:moveTo>
                  <a:lnTo>
                    <a:pt x="47" y="148"/>
                  </a:lnTo>
                  <a:lnTo>
                    <a:pt x="46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3" y="144"/>
                  </a:lnTo>
                  <a:lnTo>
                    <a:pt x="44" y="141"/>
                  </a:lnTo>
                  <a:lnTo>
                    <a:pt x="59" y="77"/>
                  </a:lnTo>
                  <a:lnTo>
                    <a:pt x="102" y="77"/>
                  </a:lnTo>
                  <a:lnTo>
                    <a:pt x="109" y="78"/>
                  </a:lnTo>
                  <a:lnTo>
                    <a:pt x="115" y="80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25" y="91"/>
                  </a:lnTo>
                  <a:lnTo>
                    <a:pt x="127" y="95"/>
                  </a:lnTo>
                  <a:lnTo>
                    <a:pt x="128" y="100"/>
                  </a:lnTo>
                  <a:lnTo>
                    <a:pt x="128" y="104"/>
                  </a:lnTo>
                  <a:lnTo>
                    <a:pt x="124" y="120"/>
                  </a:lnTo>
                  <a:lnTo>
                    <a:pt x="114" y="134"/>
                  </a:lnTo>
                  <a:lnTo>
                    <a:pt x="100" y="145"/>
                  </a:lnTo>
                  <a:lnTo>
                    <a:pt x="8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6"/>
            <p:cNvSpPr>
              <a:spLocks noChangeAspect="1" noEditPoints="1"/>
            </p:cNvSpPr>
            <p:nvPr/>
          </p:nvSpPr>
          <p:spPr bwMode="auto">
            <a:xfrm>
              <a:off x="3741" y="99"/>
              <a:ext cx="48" cy="107"/>
            </a:xfrm>
            <a:custGeom>
              <a:avLst/>
              <a:gdLst>
                <a:gd name="T0" fmla="*/ 43 w 48"/>
                <a:gd name="T1" fmla="*/ 4 h 107"/>
                <a:gd name="T2" fmla="*/ 40 w 48"/>
                <a:gd name="T3" fmla="*/ 1 h 107"/>
                <a:gd name="T4" fmla="*/ 34 w 48"/>
                <a:gd name="T5" fmla="*/ 1 h 107"/>
                <a:gd name="T6" fmla="*/ 29 w 48"/>
                <a:gd name="T7" fmla="*/ 5 h 107"/>
                <a:gd name="T8" fmla="*/ 30 w 48"/>
                <a:gd name="T9" fmla="*/ 13 h 107"/>
                <a:gd name="T10" fmla="*/ 38 w 48"/>
                <a:gd name="T11" fmla="*/ 14 h 107"/>
                <a:gd name="T12" fmla="*/ 43 w 48"/>
                <a:gd name="T13" fmla="*/ 9 h 107"/>
                <a:gd name="T14" fmla="*/ 12 w 48"/>
                <a:gd name="T15" fmla="*/ 87 h 107"/>
                <a:gd name="T16" fmla="*/ 10 w 48"/>
                <a:gd name="T17" fmla="*/ 93 h 107"/>
                <a:gd name="T18" fmla="*/ 14 w 48"/>
                <a:gd name="T19" fmla="*/ 103 h 107"/>
                <a:gd name="T20" fmla="*/ 25 w 48"/>
                <a:gd name="T21" fmla="*/ 107 h 107"/>
                <a:gd name="T22" fmla="*/ 35 w 48"/>
                <a:gd name="T23" fmla="*/ 104 h 107"/>
                <a:gd name="T24" fmla="*/ 42 w 48"/>
                <a:gd name="T25" fmla="*/ 96 h 107"/>
                <a:gd name="T26" fmla="*/ 47 w 48"/>
                <a:gd name="T27" fmla="*/ 87 h 107"/>
                <a:gd name="T28" fmla="*/ 48 w 48"/>
                <a:gd name="T29" fmla="*/ 83 h 107"/>
                <a:gd name="T30" fmla="*/ 45 w 48"/>
                <a:gd name="T31" fmla="*/ 81 h 107"/>
                <a:gd name="T32" fmla="*/ 42 w 48"/>
                <a:gd name="T33" fmla="*/ 83 h 107"/>
                <a:gd name="T34" fmla="*/ 35 w 48"/>
                <a:gd name="T35" fmla="*/ 98 h 107"/>
                <a:gd name="T36" fmla="*/ 26 w 48"/>
                <a:gd name="T37" fmla="*/ 103 h 107"/>
                <a:gd name="T38" fmla="*/ 22 w 48"/>
                <a:gd name="T39" fmla="*/ 97 h 107"/>
                <a:gd name="T40" fmla="*/ 24 w 48"/>
                <a:gd name="T41" fmla="*/ 87 h 107"/>
                <a:gd name="T42" fmla="*/ 31 w 48"/>
                <a:gd name="T43" fmla="*/ 70 h 107"/>
                <a:gd name="T44" fmla="*/ 36 w 48"/>
                <a:gd name="T45" fmla="*/ 57 h 107"/>
                <a:gd name="T46" fmla="*/ 38 w 48"/>
                <a:gd name="T47" fmla="*/ 49 h 107"/>
                <a:gd name="T48" fmla="*/ 34 w 48"/>
                <a:gd name="T49" fmla="*/ 39 h 107"/>
                <a:gd name="T50" fmla="*/ 23 w 48"/>
                <a:gd name="T51" fmla="*/ 35 h 107"/>
                <a:gd name="T52" fmla="*/ 13 w 48"/>
                <a:gd name="T53" fmla="*/ 39 h 107"/>
                <a:gd name="T54" fmla="*/ 6 w 48"/>
                <a:gd name="T55" fmla="*/ 46 h 107"/>
                <a:gd name="T56" fmla="*/ 1 w 48"/>
                <a:gd name="T57" fmla="*/ 55 h 107"/>
                <a:gd name="T58" fmla="*/ 0 w 48"/>
                <a:gd name="T59" fmla="*/ 60 h 107"/>
                <a:gd name="T60" fmla="*/ 3 w 48"/>
                <a:gd name="T61" fmla="*/ 62 h 107"/>
                <a:gd name="T62" fmla="*/ 6 w 48"/>
                <a:gd name="T63" fmla="*/ 59 h 107"/>
                <a:gd name="T64" fmla="*/ 13 w 48"/>
                <a:gd name="T65" fmla="*/ 44 h 107"/>
                <a:gd name="T66" fmla="*/ 23 w 48"/>
                <a:gd name="T67" fmla="*/ 40 h 107"/>
                <a:gd name="T68" fmla="*/ 27 w 48"/>
                <a:gd name="T69" fmla="*/ 45 h 107"/>
                <a:gd name="T70" fmla="*/ 25 w 48"/>
                <a:gd name="T71" fmla="*/ 51 h 107"/>
                <a:gd name="T72" fmla="*/ 22 w 48"/>
                <a:gd name="T73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107">
                  <a:moveTo>
                    <a:pt x="44" y="6"/>
                  </a:moveTo>
                  <a:lnTo>
                    <a:pt x="43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4" y="6"/>
                  </a:lnTo>
                  <a:close/>
                  <a:moveTo>
                    <a:pt x="12" y="87"/>
                  </a:moveTo>
                  <a:lnTo>
                    <a:pt x="11" y="90"/>
                  </a:lnTo>
                  <a:lnTo>
                    <a:pt x="10" y="93"/>
                  </a:lnTo>
                  <a:lnTo>
                    <a:pt x="11" y="99"/>
                  </a:lnTo>
                  <a:lnTo>
                    <a:pt x="14" y="103"/>
                  </a:lnTo>
                  <a:lnTo>
                    <a:pt x="19" y="106"/>
                  </a:lnTo>
                  <a:lnTo>
                    <a:pt x="25" y="107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39" y="100"/>
                  </a:lnTo>
                  <a:lnTo>
                    <a:pt x="42" y="96"/>
                  </a:lnTo>
                  <a:lnTo>
                    <a:pt x="45" y="91"/>
                  </a:lnTo>
                  <a:lnTo>
                    <a:pt x="47" y="87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7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39" y="92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6" y="103"/>
                  </a:lnTo>
                  <a:lnTo>
                    <a:pt x="23" y="101"/>
                  </a:lnTo>
                  <a:lnTo>
                    <a:pt x="22" y="97"/>
                  </a:lnTo>
                  <a:lnTo>
                    <a:pt x="22" y="92"/>
                  </a:lnTo>
                  <a:lnTo>
                    <a:pt x="24" y="8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6" y="57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7" y="43"/>
                  </a:lnTo>
                  <a:lnTo>
                    <a:pt x="34" y="39"/>
                  </a:lnTo>
                  <a:lnTo>
                    <a:pt x="29" y="36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6" y="46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62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9" y="50"/>
                  </a:lnTo>
                  <a:lnTo>
                    <a:pt x="13" y="44"/>
                  </a:lnTo>
                  <a:lnTo>
                    <a:pt x="18" y="41"/>
                  </a:lnTo>
                  <a:lnTo>
                    <a:pt x="23" y="40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26" y="48"/>
                  </a:lnTo>
                  <a:lnTo>
                    <a:pt x="25" y="51"/>
                  </a:lnTo>
                  <a:lnTo>
                    <a:pt x="24" y="55"/>
                  </a:lnTo>
                  <a:lnTo>
                    <a:pt x="22" y="61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7"/>
            <p:cNvSpPr>
              <a:spLocks noChangeAspect="1"/>
            </p:cNvSpPr>
            <p:nvPr/>
          </p:nvSpPr>
          <p:spPr bwMode="auto">
            <a:xfrm>
              <a:off x="3836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4 w 9"/>
                <a:gd name="T9" fmla="*/ 0 h 227"/>
                <a:gd name="T10" fmla="*/ 2 w 9"/>
                <a:gd name="T11" fmla="*/ 1 h 227"/>
                <a:gd name="T12" fmla="*/ 0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0 w 9"/>
                <a:gd name="T23" fmla="*/ 225 h 227"/>
                <a:gd name="T24" fmla="*/ 2 w 9"/>
                <a:gd name="T25" fmla="*/ 226 h 227"/>
                <a:gd name="T26" fmla="*/ 4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2" y="226"/>
                  </a:lnTo>
                  <a:lnTo>
                    <a:pt x="4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8"/>
            <p:cNvSpPr>
              <a:spLocks noChangeAspect="1"/>
            </p:cNvSpPr>
            <p:nvPr/>
          </p:nvSpPr>
          <p:spPr bwMode="auto">
            <a:xfrm>
              <a:off x="3934" y="38"/>
              <a:ext cx="150" cy="151"/>
            </a:xfrm>
            <a:custGeom>
              <a:avLst/>
              <a:gdLst>
                <a:gd name="T0" fmla="*/ 80 w 150"/>
                <a:gd name="T1" fmla="*/ 80 h 151"/>
                <a:gd name="T2" fmla="*/ 143 w 150"/>
                <a:gd name="T3" fmla="*/ 80 h 151"/>
                <a:gd name="T4" fmla="*/ 145 w 150"/>
                <a:gd name="T5" fmla="*/ 80 h 151"/>
                <a:gd name="T6" fmla="*/ 148 w 150"/>
                <a:gd name="T7" fmla="*/ 79 h 151"/>
                <a:gd name="T8" fmla="*/ 150 w 150"/>
                <a:gd name="T9" fmla="*/ 78 h 151"/>
                <a:gd name="T10" fmla="*/ 150 w 150"/>
                <a:gd name="T11" fmla="*/ 76 h 151"/>
                <a:gd name="T12" fmla="*/ 150 w 150"/>
                <a:gd name="T13" fmla="*/ 73 h 151"/>
                <a:gd name="T14" fmla="*/ 148 w 150"/>
                <a:gd name="T15" fmla="*/ 72 h 151"/>
                <a:gd name="T16" fmla="*/ 145 w 150"/>
                <a:gd name="T17" fmla="*/ 71 h 151"/>
                <a:gd name="T18" fmla="*/ 143 w 150"/>
                <a:gd name="T19" fmla="*/ 71 h 151"/>
                <a:gd name="T20" fmla="*/ 80 w 150"/>
                <a:gd name="T21" fmla="*/ 71 h 151"/>
                <a:gd name="T22" fmla="*/ 80 w 150"/>
                <a:gd name="T23" fmla="*/ 7 h 151"/>
                <a:gd name="T24" fmla="*/ 80 w 150"/>
                <a:gd name="T25" fmla="*/ 5 h 151"/>
                <a:gd name="T26" fmla="*/ 79 w 150"/>
                <a:gd name="T27" fmla="*/ 2 h 151"/>
                <a:gd name="T28" fmla="*/ 78 w 150"/>
                <a:gd name="T29" fmla="*/ 1 h 151"/>
                <a:gd name="T30" fmla="*/ 75 w 150"/>
                <a:gd name="T31" fmla="*/ 0 h 151"/>
                <a:gd name="T32" fmla="*/ 73 w 150"/>
                <a:gd name="T33" fmla="*/ 1 h 151"/>
                <a:gd name="T34" fmla="*/ 72 w 150"/>
                <a:gd name="T35" fmla="*/ 2 h 151"/>
                <a:gd name="T36" fmla="*/ 71 w 150"/>
                <a:gd name="T37" fmla="*/ 5 h 151"/>
                <a:gd name="T38" fmla="*/ 71 w 150"/>
                <a:gd name="T39" fmla="*/ 7 h 151"/>
                <a:gd name="T40" fmla="*/ 71 w 150"/>
                <a:gd name="T41" fmla="*/ 71 h 151"/>
                <a:gd name="T42" fmla="*/ 8 w 150"/>
                <a:gd name="T43" fmla="*/ 71 h 151"/>
                <a:gd name="T44" fmla="*/ 5 w 150"/>
                <a:gd name="T45" fmla="*/ 71 h 151"/>
                <a:gd name="T46" fmla="*/ 3 w 150"/>
                <a:gd name="T47" fmla="*/ 72 h 151"/>
                <a:gd name="T48" fmla="*/ 1 w 150"/>
                <a:gd name="T49" fmla="*/ 73 h 151"/>
                <a:gd name="T50" fmla="*/ 0 w 150"/>
                <a:gd name="T51" fmla="*/ 76 h 151"/>
                <a:gd name="T52" fmla="*/ 1 w 150"/>
                <a:gd name="T53" fmla="*/ 78 h 151"/>
                <a:gd name="T54" fmla="*/ 3 w 150"/>
                <a:gd name="T55" fmla="*/ 79 h 151"/>
                <a:gd name="T56" fmla="*/ 5 w 150"/>
                <a:gd name="T57" fmla="*/ 80 h 151"/>
                <a:gd name="T58" fmla="*/ 8 w 150"/>
                <a:gd name="T59" fmla="*/ 80 h 151"/>
                <a:gd name="T60" fmla="*/ 71 w 150"/>
                <a:gd name="T61" fmla="*/ 80 h 151"/>
                <a:gd name="T62" fmla="*/ 71 w 150"/>
                <a:gd name="T63" fmla="*/ 144 h 151"/>
                <a:gd name="T64" fmla="*/ 71 w 150"/>
                <a:gd name="T65" fmla="*/ 146 h 151"/>
                <a:gd name="T66" fmla="*/ 72 w 150"/>
                <a:gd name="T67" fmla="*/ 149 h 151"/>
                <a:gd name="T68" fmla="*/ 73 w 150"/>
                <a:gd name="T69" fmla="*/ 150 h 151"/>
                <a:gd name="T70" fmla="*/ 75 w 150"/>
                <a:gd name="T71" fmla="*/ 151 h 151"/>
                <a:gd name="T72" fmla="*/ 78 w 150"/>
                <a:gd name="T73" fmla="*/ 150 h 151"/>
                <a:gd name="T74" fmla="*/ 79 w 150"/>
                <a:gd name="T75" fmla="*/ 149 h 151"/>
                <a:gd name="T76" fmla="*/ 80 w 150"/>
                <a:gd name="T77" fmla="*/ 146 h 151"/>
                <a:gd name="T78" fmla="*/ 80 w 150"/>
                <a:gd name="T79" fmla="*/ 144 h 151"/>
                <a:gd name="T80" fmla="*/ 80 w 150"/>
                <a:gd name="T81" fmla="*/ 8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1">
                  <a:moveTo>
                    <a:pt x="80" y="80"/>
                  </a:moveTo>
                  <a:lnTo>
                    <a:pt x="143" y="80"/>
                  </a:lnTo>
                  <a:lnTo>
                    <a:pt x="145" y="80"/>
                  </a:lnTo>
                  <a:lnTo>
                    <a:pt x="148" y="79"/>
                  </a:lnTo>
                  <a:lnTo>
                    <a:pt x="150" y="78"/>
                  </a:lnTo>
                  <a:lnTo>
                    <a:pt x="150" y="76"/>
                  </a:lnTo>
                  <a:lnTo>
                    <a:pt x="150" y="73"/>
                  </a:lnTo>
                  <a:lnTo>
                    <a:pt x="148" y="72"/>
                  </a:lnTo>
                  <a:lnTo>
                    <a:pt x="145" y="71"/>
                  </a:lnTo>
                  <a:lnTo>
                    <a:pt x="143" y="71"/>
                  </a:lnTo>
                  <a:lnTo>
                    <a:pt x="80" y="71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79" y="2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2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71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3" y="72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71" y="80"/>
                  </a:lnTo>
                  <a:lnTo>
                    <a:pt x="71" y="144"/>
                  </a:lnTo>
                  <a:lnTo>
                    <a:pt x="71" y="146"/>
                  </a:lnTo>
                  <a:lnTo>
                    <a:pt x="72" y="149"/>
                  </a:lnTo>
                  <a:lnTo>
                    <a:pt x="73" y="150"/>
                  </a:lnTo>
                  <a:lnTo>
                    <a:pt x="75" y="151"/>
                  </a:lnTo>
                  <a:lnTo>
                    <a:pt x="78" y="150"/>
                  </a:lnTo>
                  <a:lnTo>
                    <a:pt x="79" y="149"/>
                  </a:lnTo>
                  <a:lnTo>
                    <a:pt x="80" y="146"/>
                  </a:lnTo>
                  <a:lnTo>
                    <a:pt x="80" y="144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9"/>
            <p:cNvSpPr>
              <a:spLocks noChangeAspect="1"/>
            </p:cNvSpPr>
            <p:nvPr/>
          </p:nvSpPr>
          <p:spPr bwMode="auto">
            <a:xfrm>
              <a:off x="4159" y="19"/>
              <a:ext cx="90" cy="151"/>
            </a:xfrm>
            <a:custGeom>
              <a:avLst/>
              <a:gdLst>
                <a:gd name="T0" fmla="*/ 17 w 90"/>
                <a:gd name="T1" fmla="*/ 134 h 151"/>
                <a:gd name="T2" fmla="*/ 41 w 90"/>
                <a:gd name="T3" fmla="*/ 110 h 151"/>
                <a:gd name="T4" fmla="*/ 64 w 90"/>
                <a:gd name="T5" fmla="*/ 90 h 151"/>
                <a:gd name="T6" fmla="*/ 79 w 90"/>
                <a:gd name="T7" fmla="*/ 74 h 151"/>
                <a:gd name="T8" fmla="*/ 87 w 90"/>
                <a:gd name="T9" fmla="*/ 60 h 151"/>
                <a:gd name="T10" fmla="*/ 90 w 90"/>
                <a:gd name="T11" fmla="*/ 44 h 151"/>
                <a:gd name="T12" fmla="*/ 86 w 90"/>
                <a:gd name="T13" fmla="*/ 26 h 151"/>
                <a:gd name="T14" fmla="*/ 76 w 90"/>
                <a:gd name="T15" fmla="*/ 12 h 151"/>
                <a:gd name="T16" fmla="*/ 61 w 90"/>
                <a:gd name="T17" fmla="*/ 3 h 151"/>
                <a:gd name="T18" fmla="*/ 42 w 90"/>
                <a:gd name="T19" fmla="*/ 0 h 151"/>
                <a:gd name="T20" fmla="*/ 25 w 90"/>
                <a:gd name="T21" fmla="*/ 4 h 151"/>
                <a:gd name="T22" fmla="*/ 11 w 90"/>
                <a:gd name="T23" fmla="*/ 13 h 151"/>
                <a:gd name="T24" fmla="*/ 3 w 90"/>
                <a:gd name="T25" fmla="*/ 26 h 151"/>
                <a:gd name="T26" fmla="*/ 0 w 90"/>
                <a:gd name="T27" fmla="*/ 41 h 151"/>
                <a:gd name="T28" fmla="*/ 0 w 90"/>
                <a:gd name="T29" fmla="*/ 45 h 151"/>
                <a:gd name="T30" fmla="*/ 2 w 90"/>
                <a:gd name="T31" fmla="*/ 48 h 151"/>
                <a:gd name="T32" fmla="*/ 3 w 90"/>
                <a:gd name="T33" fmla="*/ 51 h 151"/>
                <a:gd name="T34" fmla="*/ 6 w 90"/>
                <a:gd name="T35" fmla="*/ 52 h 151"/>
                <a:gd name="T36" fmla="*/ 8 w 90"/>
                <a:gd name="T37" fmla="*/ 53 h 151"/>
                <a:gd name="T38" fmla="*/ 10 w 90"/>
                <a:gd name="T39" fmla="*/ 54 h 151"/>
                <a:gd name="T40" fmla="*/ 11 w 90"/>
                <a:gd name="T41" fmla="*/ 54 h 151"/>
                <a:gd name="T42" fmla="*/ 12 w 90"/>
                <a:gd name="T43" fmla="*/ 54 h 151"/>
                <a:gd name="T44" fmla="*/ 15 w 90"/>
                <a:gd name="T45" fmla="*/ 53 h 151"/>
                <a:gd name="T46" fmla="*/ 19 w 90"/>
                <a:gd name="T47" fmla="*/ 51 h 151"/>
                <a:gd name="T48" fmla="*/ 22 w 90"/>
                <a:gd name="T49" fmla="*/ 48 h 151"/>
                <a:gd name="T50" fmla="*/ 23 w 90"/>
                <a:gd name="T51" fmla="*/ 42 h 151"/>
                <a:gd name="T52" fmla="*/ 23 w 90"/>
                <a:gd name="T53" fmla="*/ 37 h 151"/>
                <a:gd name="T54" fmla="*/ 20 w 90"/>
                <a:gd name="T55" fmla="*/ 34 h 151"/>
                <a:gd name="T56" fmla="*/ 17 w 90"/>
                <a:gd name="T57" fmla="*/ 31 h 151"/>
                <a:gd name="T58" fmla="*/ 11 w 90"/>
                <a:gd name="T59" fmla="*/ 30 h 151"/>
                <a:gd name="T60" fmla="*/ 10 w 90"/>
                <a:gd name="T61" fmla="*/ 30 h 151"/>
                <a:gd name="T62" fmla="*/ 9 w 90"/>
                <a:gd name="T63" fmla="*/ 30 h 151"/>
                <a:gd name="T64" fmla="*/ 14 w 90"/>
                <a:gd name="T65" fmla="*/ 20 h 151"/>
                <a:gd name="T66" fmla="*/ 21 w 90"/>
                <a:gd name="T67" fmla="*/ 13 h 151"/>
                <a:gd name="T68" fmla="*/ 29 w 90"/>
                <a:gd name="T69" fmla="*/ 9 h 151"/>
                <a:gd name="T70" fmla="*/ 39 w 90"/>
                <a:gd name="T71" fmla="*/ 7 h 151"/>
                <a:gd name="T72" fmla="*/ 52 w 90"/>
                <a:gd name="T73" fmla="*/ 10 h 151"/>
                <a:gd name="T74" fmla="*/ 62 w 90"/>
                <a:gd name="T75" fmla="*/ 19 h 151"/>
                <a:gd name="T76" fmla="*/ 67 w 90"/>
                <a:gd name="T77" fmla="*/ 30 h 151"/>
                <a:gd name="T78" fmla="*/ 69 w 90"/>
                <a:gd name="T79" fmla="*/ 44 h 151"/>
                <a:gd name="T80" fmla="*/ 67 w 90"/>
                <a:gd name="T81" fmla="*/ 58 h 151"/>
                <a:gd name="T82" fmla="*/ 62 w 90"/>
                <a:gd name="T83" fmla="*/ 71 h 151"/>
                <a:gd name="T84" fmla="*/ 55 w 90"/>
                <a:gd name="T85" fmla="*/ 83 h 151"/>
                <a:gd name="T86" fmla="*/ 46 w 90"/>
                <a:gd name="T87" fmla="*/ 94 h 151"/>
                <a:gd name="T88" fmla="*/ 2 w 90"/>
                <a:gd name="T89" fmla="*/ 143 h 151"/>
                <a:gd name="T90" fmla="*/ 1 w 90"/>
                <a:gd name="T91" fmla="*/ 145 h 151"/>
                <a:gd name="T92" fmla="*/ 0 w 90"/>
                <a:gd name="T93" fmla="*/ 146 h 151"/>
                <a:gd name="T94" fmla="*/ 0 w 90"/>
                <a:gd name="T95" fmla="*/ 148 h 151"/>
                <a:gd name="T96" fmla="*/ 0 w 90"/>
                <a:gd name="T97" fmla="*/ 151 h 151"/>
                <a:gd name="T98" fmla="*/ 84 w 90"/>
                <a:gd name="T99" fmla="*/ 151 h 151"/>
                <a:gd name="T100" fmla="*/ 90 w 90"/>
                <a:gd name="T101" fmla="*/ 112 h 151"/>
                <a:gd name="T102" fmla="*/ 84 w 90"/>
                <a:gd name="T103" fmla="*/ 112 h 151"/>
                <a:gd name="T104" fmla="*/ 83 w 90"/>
                <a:gd name="T105" fmla="*/ 117 h 151"/>
                <a:gd name="T106" fmla="*/ 82 w 90"/>
                <a:gd name="T107" fmla="*/ 123 h 151"/>
                <a:gd name="T108" fmla="*/ 81 w 90"/>
                <a:gd name="T109" fmla="*/ 128 h 151"/>
                <a:gd name="T110" fmla="*/ 79 w 90"/>
                <a:gd name="T111" fmla="*/ 132 h 151"/>
                <a:gd name="T112" fmla="*/ 76 w 90"/>
                <a:gd name="T113" fmla="*/ 133 h 151"/>
                <a:gd name="T114" fmla="*/ 70 w 90"/>
                <a:gd name="T115" fmla="*/ 134 h 151"/>
                <a:gd name="T116" fmla="*/ 63 w 90"/>
                <a:gd name="T117" fmla="*/ 134 h 151"/>
                <a:gd name="T118" fmla="*/ 58 w 90"/>
                <a:gd name="T119" fmla="*/ 134 h 151"/>
                <a:gd name="T120" fmla="*/ 17 w 90"/>
                <a:gd name="T121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151">
                  <a:moveTo>
                    <a:pt x="17" y="134"/>
                  </a:moveTo>
                  <a:lnTo>
                    <a:pt x="41" y="110"/>
                  </a:lnTo>
                  <a:lnTo>
                    <a:pt x="64" y="90"/>
                  </a:lnTo>
                  <a:lnTo>
                    <a:pt x="79" y="74"/>
                  </a:lnTo>
                  <a:lnTo>
                    <a:pt x="87" y="60"/>
                  </a:lnTo>
                  <a:lnTo>
                    <a:pt x="90" y="44"/>
                  </a:lnTo>
                  <a:lnTo>
                    <a:pt x="86" y="26"/>
                  </a:lnTo>
                  <a:lnTo>
                    <a:pt x="76" y="12"/>
                  </a:lnTo>
                  <a:lnTo>
                    <a:pt x="61" y="3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3" y="51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5" y="53"/>
                  </a:lnTo>
                  <a:lnTo>
                    <a:pt x="19" y="51"/>
                  </a:lnTo>
                  <a:lnTo>
                    <a:pt x="22" y="48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17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14" y="20"/>
                  </a:lnTo>
                  <a:lnTo>
                    <a:pt x="21" y="13"/>
                  </a:lnTo>
                  <a:lnTo>
                    <a:pt x="29" y="9"/>
                  </a:lnTo>
                  <a:lnTo>
                    <a:pt x="39" y="7"/>
                  </a:lnTo>
                  <a:lnTo>
                    <a:pt x="52" y="10"/>
                  </a:lnTo>
                  <a:lnTo>
                    <a:pt x="62" y="19"/>
                  </a:lnTo>
                  <a:lnTo>
                    <a:pt x="67" y="30"/>
                  </a:lnTo>
                  <a:lnTo>
                    <a:pt x="69" y="44"/>
                  </a:lnTo>
                  <a:lnTo>
                    <a:pt x="67" y="58"/>
                  </a:lnTo>
                  <a:lnTo>
                    <a:pt x="62" y="71"/>
                  </a:lnTo>
                  <a:lnTo>
                    <a:pt x="55" y="83"/>
                  </a:lnTo>
                  <a:lnTo>
                    <a:pt x="46" y="94"/>
                  </a:lnTo>
                  <a:lnTo>
                    <a:pt x="2" y="143"/>
                  </a:lnTo>
                  <a:lnTo>
                    <a:pt x="1" y="145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84" y="151"/>
                  </a:lnTo>
                  <a:lnTo>
                    <a:pt x="90" y="112"/>
                  </a:lnTo>
                  <a:lnTo>
                    <a:pt x="84" y="112"/>
                  </a:lnTo>
                  <a:lnTo>
                    <a:pt x="83" y="117"/>
                  </a:lnTo>
                  <a:lnTo>
                    <a:pt x="82" y="123"/>
                  </a:lnTo>
                  <a:lnTo>
                    <a:pt x="81" y="128"/>
                  </a:lnTo>
                  <a:lnTo>
                    <a:pt x="79" y="132"/>
                  </a:lnTo>
                  <a:lnTo>
                    <a:pt x="76" y="133"/>
                  </a:lnTo>
                  <a:lnTo>
                    <a:pt x="70" y="134"/>
                  </a:lnTo>
                  <a:lnTo>
                    <a:pt x="63" y="134"/>
                  </a:lnTo>
                  <a:lnTo>
                    <a:pt x="58" y="13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0"/>
            <p:cNvSpPr>
              <a:spLocks noChangeAspect="1"/>
            </p:cNvSpPr>
            <p:nvPr/>
          </p:nvSpPr>
          <p:spPr bwMode="auto">
            <a:xfrm>
              <a:off x="4287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9 w 9"/>
                <a:gd name="T5" fmla="*/ 2 h 227"/>
                <a:gd name="T6" fmla="*/ 7 w 9"/>
                <a:gd name="T7" fmla="*/ 1 h 227"/>
                <a:gd name="T8" fmla="*/ 5 w 9"/>
                <a:gd name="T9" fmla="*/ 0 h 227"/>
                <a:gd name="T10" fmla="*/ 2 w 9"/>
                <a:gd name="T11" fmla="*/ 1 h 227"/>
                <a:gd name="T12" fmla="*/ 1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1 w 9"/>
                <a:gd name="T23" fmla="*/ 225 h 227"/>
                <a:gd name="T24" fmla="*/ 2 w 9"/>
                <a:gd name="T25" fmla="*/ 226 h 227"/>
                <a:gd name="T26" fmla="*/ 5 w 9"/>
                <a:gd name="T27" fmla="*/ 227 h 227"/>
                <a:gd name="T28" fmla="*/ 7 w 9"/>
                <a:gd name="T29" fmla="*/ 226 h 227"/>
                <a:gd name="T30" fmla="*/ 9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5" y="227"/>
                  </a:lnTo>
                  <a:lnTo>
                    <a:pt x="7" y="226"/>
                  </a:lnTo>
                  <a:lnTo>
                    <a:pt x="9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1"/>
            <p:cNvSpPr>
              <a:spLocks noChangeAspect="1"/>
            </p:cNvSpPr>
            <p:nvPr/>
          </p:nvSpPr>
          <p:spPr bwMode="auto">
            <a:xfrm>
              <a:off x="4334" y="10"/>
              <a:ext cx="160" cy="165"/>
            </a:xfrm>
            <a:custGeom>
              <a:avLst/>
              <a:gdLst>
                <a:gd name="T0" fmla="*/ 160 w 160"/>
                <a:gd name="T1" fmla="*/ 1 h 165"/>
                <a:gd name="T2" fmla="*/ 157 w 160"/>
                <a:gd name="T3" fmla="*/ 0 h 165"/>
                <a:gd name="T4" fmla="*/ 139 w 160"/>
                <a:gd name="T5" fmla="*/ 20 h 165"/>
                <a:gd name="T6" fmla="*/ 129 w 160"/>
                <a:gd name="T7" fmla="*/ 9 h 165"/>
                <a:gd name="T8" fmla="*/ 101 w 160"/>
                <a:gd name="T9" fmla="*/ 0 h 165"/>
                <a:gd name="T10" fmla="*/ 64 w 160"/>
                <a:gd name="T11" fmla="*/ 9 h 165"/>
                <a:gd name="T12" fmla="*/ 32 w 160"/>
                <a:gd name="T13" fmla="*/ 32 h 165"/>
                <a:gd name="T14" fmla="*/ 9 w 160"/>
                <a:gd name="T15" fmla="*/ 65 h 165"/>
                <a:gd name="T16" fmla="*/ 0 w 160"/>
                <a:gd name="T17" fmla="*/ 103 h 165"/>
                <a:gd name="T18" fmla="*/ 5 w 160"/>
                <a:gd name="T19" fmla="*/ 129 h 165"/>
                <a:gd name="T20" fmla="*/ 18 w 160"/>
                <a:gd name="T21" fmla="*/ 148 h 165"/>
                <a:gd name="T22" fmla="*/ 37 w 160"/>
                <a:gd name="T23" fmla="*/ 161 h 165"/>
                <a:gd name="T24" fmla="*/ 61 w 160"/>
                <a:gd name="T25" fmla="*/ 165 h 165"/>
                <a:gd name="T26" fmla="*/ 89 w 160"/>
                <a:gd name="T27" fmla="*/ 160 h 165"/>
                <a:gd name="T28" fmla="*/ 110 w 160"/>
                <a:gd name="T29" fmla="*/ 146 h 165"/>
                <a:gd name="T30" fmla="*/ 130 w 160"/>
                <a:gd name="T31" fmla="*/ 119 h 165"/>
                <a:gd name="T32" fmla="*/ 135 w 160"/>
                <a:gd name="T33" fmla="*/ 106 h 165"/>
                <a:gd name="T34" fmla="*/ 132 w 160"/>
                <a:gd name="T35" fmla="*/ 104 h 165"/>
                <a:gd name="T36" fmla="*/ 129 w 160"/>
                <a:gd name="T37" fmla="*/ 106 h 165"/>
                <a:gd name="T38" fmla="*/ 123 w 160"/>
                <a:gd name="T39" fmla="*/ 121 h 165"/>
                <a:gd name="T40" fmla="*/ 107 w 160"/>
                <a:gd name="T41" fmla="*/ 142 h 165"/>
                <a:gd name="T42" fmla="*/ 65 w 160"/>
                <a:gd name="T43" fmla="*/ 158 h 165"/>
                <a:gd name="T44" fmla="*/ 50 w 160"/>
                <a:gd name="T45" fmla="*/ 156 h 165"/>
                <a:gd name="T46" fmla="*/ 35 w 160"/>
                <a:gd name="T47" fmla="*/ 148 h 165"/>
                <a:gd name="T48" fmla="*/ 25 w 160"/>
                <a:gd name="T49" fmla="*/ 133 h 165"/>
                <a:gd name="T50" fmla="*/ 21 w 160"/>
                <a:gd name="T51" fmla="*/ 111 h 165"/>
                <a:gd name="T52" fmla="*/ 26 w 160"/>
                <a:gd name="T53" fmla="*/ 78 h 165"/>
                <a:gd name="T54" fmla="*/ 48 w 160"/>
                <a:gd name="T55" fmla="*/ 35 h 165"/>
                <a:gd name="T56" fmla="*/ 73 w 160"/>
                <a:gd name="T57" fmla="*/ 15 h 165"/>
                <a:gd name="T58" fmla="*/ 103 w 160"/>
                <a:gd name="T59" fmla="*/ 7 h 165"/>
                <a:gd name="T60" fmla="*/ 130 w 160"/>
                <a:gd name="T61" fmla="*/ 19 h 165"/>
                <a:gd name="T62" fmla="*/ 140 w 160"/>
                <a:gd name="T63" fmla="*/ 51 h 165"/>
                <a:gd name="T64" fmla="*/ 139 w 160"/>
                <a:gd name="T65" fmla="*/ 59 h 165"/>
                <a:gd name="T66" fmla="*/ 139 w 160"/>
                <a:gd name="T67" fmla="*/ 63 h 165"/>
                <a:gd name="T68" fmla="*/ 142 w 160"/>
                <a:gd name="T69" fmla="*/ 65 h 165"/>
                <a:gd name="T70" fmla="*/ 145 w 160"/>
                <a:gd name="T71" fmla="*/ 64 h 165"/>
                <a:gd name="T72" fmla="*/ 146 w 160"/>
                <a:gd name="T73" fmla="*/ 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65">
                  <a:moveTo>
                    <a:pt x="160" y="2"/>
                  </a:moveTo>
                  <a:lnTo>
                    <a:pt x="160" y="1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155" y="3"/>
                  </a:lnTo>
                  <a:lnTo>
                    <a:pt x="139" y="20"/>
                  </a:lnTo>
                  <a:lnTo>
                    <a:pt x="136" y="16"/>
                  </a:lnTo>
                  <a:lnTo>
                    <a:pt x="129" y="9"/>
                  </a:lnTo>
                  <a:lnTo>
                    <a:pt x="118" y="3"/>
                  </a:lnTo>
                  <a:lnTo>
                    <a:pt x="101" y="0"/>
                  </a:lnTo>
                  <a:lnTo>
                    <a:pt x="83" y="2"/>
                  </a:lnTo>
                  <a:lnTo>
                    <a:pt x="64" y="9"/>
                  </a:lnTo>
                  <a:lnTo>
                    <a:pt x="47" y="19"/>
                  </a:lnTo>
                  <a:lnTo>
                    <a:pt x="32" y="32"/>
                  </a:lnTo>
                  <a:lnTo>
                    <a:pt x="19" y="47"/>
                  </a:lnTo>
                  <a:lnTo>
                    <a:pt x="9" y="65"/>
                  </a:lnTo>
                  <a:lnTo>
                    <a:pt x="3" y="84"/>
                  </a:lnTo>
                  <a:lnTo>
                    <a:pt x="0" y="103"/>
                  </a:lnTo>
                  <a:lnTo>
                    <a:pt x="2" y="116"/>
                  </a:lnTo>
                  <a:lnTo>
                    <a:pt x="5" y="129"/>
                  </a:lnTo>
                  <a:lnTo>
                    <a:pt x="11" y="139"/>
                  </a:lnTo>
                  <a:lnTo>
                    <a:pt x="18" y="148"/>
                  </a:lnTo>
                  <a:lnTo>
                    <a:pt x="27" y="155"/>
                  </a:lnTo>
                  <a:lnTo>
                    <a:pt x="37" y="161"/>
                  </a:lnTo>
                  <a:lnTo>
                    <a:pt x="49" y="164"/>
                  </a:lnTo>
                  <a:lnTo>
                    <a:pt x="61" y="165"/>
                  </a:lnTo>
                  <a:lnTo>
                    <a:pt x="76" y="164"/>
                  </a:lnTo>
                  <a:lnTo>
                    <a:pt x="89" y="160"/>
                  </a:lnTo>
                  <a:lnTo>
                    <a:pt x="100" y="153"/>
                  </a:lnTo>
                  <a:lnTo>
                    <a:pt x="110" y="146"/>
                  </a:lnTo>
                  <a:lnTo>
                    <a:pt x="123" y="132"/>
                  </a:lnTo>
                  <a:lnTo>
                    <a:pt x="130" y="119"/>
                  </a:lnTo>
                  <a:lnTo>
                    <a:pt x="134" y="110"/>
                  </a:lnTo>
                  <a:lnTo>
                    <a:pt x="135" y="106"/>
                  </a:lnTo>
                  <a:lnTo>
                    <a:pt x="134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9" y="106"/>
                  </a:lnTo>
                  <a:lnTo>
                    <a:pt x="127" y="112"/>
                  </a:lnTo>
                  <a:lnTo>
                    <a:pt x="123" y="121"/>
                  </a:lnTo>
                  <a:lnTo>
                    <a:pt x="116" y="131"/>
                  </a:lnTo>
                  <a:lnTo>
                    <a:pt x="107" y="142"/>
                  </a:lnTo>
                  <a:lnTo>
                    <a:pt x="84" y="155"/>
                  </a:lnTo>
                  <a:lnTo>
                    <a:pt x="65" y="158"/>
                  </a:lnTo>
                  <a:lnTo>
                    <a:pt x="57" y="158"/>
                  </a:lnTo>
                  <a:lnTo>
                    <a:pt x="50" y="156"/>
                  </a:lnTo>
                  <a:lnTo>
                    <a:pt x="42" y="153"/>
                  </a:lnTo>
                  <a:lnTo>
                    <a:pt x="35" y="148"/>
                  </a:lnTo>
                  <a:lnTo>
                    <a:pt x="29" y="142"/>
                  </a:lnTo>
                  <a:lnTo>
                    <a:pt x="25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22" y="97"/>
                  </a:lnTo>
                  <a:lnTo>
                    <a:pt x="26" y="78"/>
                  </a:lnTo>
                  <a:lnTo>
                    <a:pt x="34" y="56"/>
                  </a:lnTo>
                  <a:lnTo>
                    <a:pt x="48" y="35"/>
                  </a:lnTo>
                  <a:lnTo>
                    <a:pt x="60" y="24"/>
                  </a:lnTo>
                  <a:lnTo>
                    <a:pt x="73" y="15"/>
                  </a:lnTo>
                  <a:lnTo>
                    <a:pt x="88" y="9"/>
                  </a:lnTo>
                  <a:lnTo>
                    <a:pt x="103" y="7"/>
                  </a:lnTo>
                  <a:lnTo>
                    <a:pt x="119" y="10"/>
                  </a:lnTo>
                  <a:lnTo>
                    <a:pt x="130" y="19"/>
                  </a:lnTo>
                  <a:lnTo>
                    <a:pt x="137" y="33"/>
                  </a:lnTo>
                  <a:lnTo>
                    <a:pt x="140" y="51"/>
                  </a:lnTo>
                  <a:lnTo>
                    <a:pt x="139" y="56"/>
                  </a:lnTo>
                  <a:lnTo>
                    <a:pt x="139" y="59"/>
                  </a:lnTo>
                  <a:lnTo>
                    <a:pt x="139" y="61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4" y="65"/>
                  </a:lnTo>
                  <a:lnTo>
                    <a:pt x="145" y="64"/>
                  </a:lnTo>
                  <a:lnTo>
                    <a:pt x="146" y="63"/>
                  </a:lnTo>
                  <a:lnTo>
                    <a:pt x="146" y="60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2"/>
            <p:cNvSpPr>
              <a:spLocks noChangeAspect="1" noEditPoints="1"/>
            </p:cNvSpPr>
            <p:nvPr/>
          </p:nvSpPr>
          <p:spPr bwMode="auto">
            <a:xfrm>
              <a:off x="4492" y="99"/>
              <a:ext cx="48" cy="107"/>
            </a:xfrm>
            <a:custGeom>
              <a:avLst/>
              <a:gdLst>
                <a:gd name="T0" fmla="*/ 43 w 48"/>
                <a:gd name="T1" fmla="*/ 4 h 107"/>
                <a:gd name="T2" fmla="*/ 40 w 48"/>
                <a:gd name="T3" fmla="*/ 1 h 107"/>
                <a:gd name="T4" fmla="*/ 34 w 48"/>
                <a:gd name="T5" fmla="*/ 1 h 107"/>
                <a:gd name="T6" fmla="*/ 29 w 48"/>
                <a:gd name="T7" fmla="*/ 5 h 107"/>
                <a:gd name="T8" fmla="*/ 30 w 48"/>
                <a:gd name="T9" fmla="*/ 13 h 107"/>
                <a:gd name="T10" fmla="*/ 38 w 48"/>
                <a:gd name="T11" fmla="*/ 14 h 107"/>
                <a:gd name="T12" fmla="*/ 43 w 48"/>
                <a:gd name="T13" fmla="*/ 9 h 107"/>
                <a:gd name="T14" fmla="*/ 11 w 48"/>
                <a:gd name="T15" fmla="*/ 87 h 107"/>
                <a:gd name="T16" fmla="*/ 10 w 48"/>
                <a:gd name="T17" fmla="*/ 93 h 107"/>
                <a:gd name="T18" fmla="*/ 14 w 48"/>
                <a:gd name="T19" fmla="*/ 103 h 107"/>
                <a:gd name="T20" fmla="*/ 25 w 48"/>
                <a:gd name="T21" fmla="*/ 107 h 107"/>
                <a:gd name="T22" fmla="*/ 35 w 48"/>
                <a:gd name="T23" fmla="*/ 104 h 107"/>
                <a:gd name="T24" fmla="*/ 42 w 48"/>
                <a:gd name="T25" fmla="*/ 96 h 107"/>
                <a:gd name="T26" fmla="*/ 46 w 48"/>
                <a:gd name="T27" fmla="*/ 87 h 107"/>
                <a:gd name="T28" fmla="*/ 48 w 48"/>
                <a:gd name="T29" fmla="*/ 83 h 107"/>
                <a:gd name="T30" fmla="*/ 45 w 48"/>
                <a:gd name="T31" fmla="*/ 81 h 107"/>
                <a:gd name="T32" fmla="*/ 42 w 48"/>
                <a:gd name="T33" fmla="*/ 83 h 107"/>
                <a:gd name="T34" fmla="*/ 35 w 48"/>
                <a:gd name="T35" fmla="*/ 98 h 107"/>
                <a:gd name="T36" fmla="*/ 25 w 48"/>
                <a:gd name="T37" fmla="*/ 103 h 107"/>
                <a:gd name="T38" fmla="*/ 21 w 48"/>
                <a:gd name="T39" fmla="*/ 97 h 107"/>
                <a:gd name="T40" fmla="*/ 24 w 48"/>
                <a:gd name="T41" fmla="*/ 87 h 107"/>
                <a:gd name="T42" fmla="*/ 31 w 48"/>
                <a:gd name="T43" fmla="*/ 70 h 107"/>
                <a:gd name="T44" fmla="*/ 35 w 48"/>
                <a:gd name="T45" fmla="*/ 57 h 107"/>
                <a:gd name="T46" fmla="*/ 38 w 48"/>
                <a:gd name="T47" fmla="*/ 49 h 107"/>
                <a:gd name="T48" fmla="*/ 33 w 48"/>
                <a:gd name="T49" fmla="*/ 39 h 107"/>
                <a:gd name="T50" fmla="*/ 23 w 48"/>
                <a:gd name="T51" fmla="*/ 35 h 107"/>
                <a:gd name="T52" fmla="*/ 12 w 48"/>
                <a:gd name="T53" fmla="*/ 39 h 107"/>
                <a:gd name="T54" fmla="*/ 5 w 48"/>
                <a:gd name="T55" fmla="*/ 46 h 107"/>
                <a:gd name="T56" fmla="*/ 1 w 48"/>
                <a:gd name="T57" fmla="*/ 55 h 107"/>
                <a:gd name="T58" fmla="*/ 0 w 48"/>
                <a:gd name="T59" fmla="*/ 60 h 107"/>
                <a:gd name="T60" fmla="*/ 2 w 48"/>
                <a:gd name="T61" fmla="*/ 62 h 107"/>
                <a:gd name="T62" fmla="*/ 5 w 48"/>
                <a:gd name="T63" fmla="*/ 59 h 107"/>
                <a:gd name="T64" fmla="*/ 13 w 48"/>
                <a:gd name="T65" fmla="*/ 44 h 107"/>
                <a:gd name="T66" fmla="*/ 22 w 48"/>
                <a:gd name="T67" fmla="*/ 40 h 107"/>
                <a:gd name="T68" fmla="*/ 26 w 48"/>
                <a:gd name="T69" fmla="*/ 45 h 107"/>
                <a:gd name="T70" fmla="*/ 25 w 48"/>
                <a:gd name="T71" fmla="*/ 51 h 107"/>
                <a:gd name="T72" fmla="*/ 21 w 48"/>
                <a:gd name="T73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107">
                  <a:moveTo>
                    <a:pt x="44" y="6"/>
                  </a:moveTo>
                  <a:lnTo>
                    <a:pt x="43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4" y="6"/>
                  </a:lnTo>
                  <a:close/>
                  <a:moveTo>
                    <a:pt x="11" y="87"/>
                  </a:moveTo>
                  <a:lnTo>
                    <a:pt x="10" y="90"/>
                  </a:lnTo>
                  <a:lnTo>
                    <a:pt x="10" y="93"/>
                  </a:lnTo>
                  <a:lnTo>
                    <a:pt x="11" y="99"/>
                  </a:lnTo>
                  <a:lnTo>
                    <a:pt x="14" y="103"/>
                  </a:lnTo>
                  <a:lnTo>
                    <a:pt x="19" y="106"/>
                  </a:lnTo>
                  <a:lnTo>
                    <a:pt x="25" y="107"/>
                  </a:lnTo>
                  <a:lnTo>
                    <a:pt x="30" y="106"/>
                  </a:lnTo>
                  <a:lnTo>
                    <a:pt x="35" y="104"/>
                  </a:lnTo>
                  <a:lnTo>
                    <a:pt x="39" y="100"/>
                  </a:lnTo>
                  <a:lnTo>
                    <a:pt x="42" y="96"/>
                  </a:lnTo>
                  <a:lnTo>
                    <a:pt x="45" y="91"/>
                  </a:lnTo>
                  <a:lnTo>
                    <a:pt x="46" y="87"/>
                  </a:lnTo>
                  <a:lnTo>
                    <a:pt x="47" y="84"/>
                  </a:lnTo>
                  <a:lnTo>
                    <a:pt x="48" y="83"/>
                  </a:lnTo>
                  <a:lnTo>
                    <a:pt x="47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39" y="92"/>
                  </a:lnTo>
                  <a:lnTo>
                    <a:pt x="35" y="98"/>
                  </a:lnTo>
                  <a:lnTo>
                    <a:pt x="30" y="101"/>
                  </a:lnTo>
                  <a:lnTo>
                    <a:pt x="25" y="103"/>
                  </a:lnTo>
                  <a:lnTo>
                    <a:pt x="22" y="101"/>
                  </a:lnTo>
                  <a:lnTo>
                    <a:pt x="21" y="97"/>
                  </a:lnTo>
                  <a:lnTo>
                    <a:pt x="22" y="92"/>
                  </a:lnTo>
                  <a:lnTo>
                    <a:pt x="24" y="8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7" y="43"/>
                  </a:lnTo>
                  <a:lnTo>
                    <a:pt x="33" y="39"/>
                  </a:lnTo>
                  <a:lnTo>
                    <a:pt x="29" y="36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9"/>
                  </a:lnTo>
                  <a:lnTo>
                    <a:pt x="9" y="42"/>
                  </a:lnTo>
                  <a:lnTo>
                    <a:pt x="5" y="46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9" y="50"/>
                  </a:lnTo>
                  <a:lnTo>
                    <a:pt x="13" y="44"/>
                  </a:lnTo>
                  <a:lnTo>
                    <a:pt x="18" y="41"/>
                  </a:lnTo>
                  <a:lnTo>
                    <a:pt x="22" y="40"/>
                  </a:lnTo>
                  <a:lnTo>
                    <a:pt x="25" y="41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5" y="51"/>
                  </a:lnTo>
                  <a:lnTo>
                    <a:pt x="24" y="55"/>
                  </a:lnTo>
                  <a:lnTo>
                    <a:pt x="21" y="61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03"/>
            <p:cNvSpPr>
              <a:spLocks noChangeAspect="1"/>
            </p:cNvSpPr>
            <p:nvPr/>
          </p:nvSpPr>
          <p:spPr bwMode="auto">
            <a:xfrm>
              <a:off x="4586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9 w 9"/>
                <a:gd name="T5" fmla="*/ 2 h 227"/>
                <a:gd name="T6" fmla="*/ 8 w 9"/>
                <a:gd name="T7" fmla="*/ 1 h 227"/>
                <a:gd name="T8" fmla="*/ 5 w 9"/>
                <a:gd name="T9" fmla="*/ 0 h 227"/>
                <a:gd name="T10" fmla="*/ 2 w 9"/>
                <a:gd name="T11" fmla="*/ 1 h 227"/>
                <a:gd name="T12" fmla="*/ 1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1 w 9"/>
                <a:gd name="T23" fmla="*/ 225 h 227"/>
                <a:gd name="T24" fmla="*/ 2 w 9"/>
                <a:gd name="T25" fmla="*/ 226 h 227"/>
                <a:gd name="T26" fmla="*/ 5 w 9"/>
                <a:gd name="T27" fmla="*/ 227 h 227"/>
                <a:gd name="T28" fmla="*/ 8 w 9"/>
                <a:gd name="T29" fmla="*/ 226 h 227"/>
                <a:gd name="T30" fmla="*/ 9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5" y="227"/>
                  </a:lnTo>
                  <a:lnTo>
                    <a:pt x="8" y="226"/>
                  </a:lnTo>
                  <a:lnTo>
                    <a:pt x="9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04"/>
            <p:cNvSpPr>
              <a:spLocks noChangeAspect="1"/>
            </p:cNvSpPr>
            <p:nvPr/>
          </p:nvSpPr>
          <p:spPr bwMode="auto">
            <a:xfrm>
              <a:off x="4691" y="109"/>
              <a:ext cx="138" cy="9"/>
            </a:xfrm>
            <a:custGeom>
              <a:avLst/>
              <a:gdLst>
                <a:gd name="T0" fmla="*/ 130 w 138"/>
                <a:gd name="T1" fmla="*/ 9 h 9"/>
                <a:gd name="T2" fmla="*/ 133 w 138"/>
                <a:gd name="T3" fmla="*/ 9 h 9"/>
                <a:gd name="T4" fmla="*/ 136 w 138"/>
                <a:gd name="T5" fmla="*/ 8 h 9"/>
                <a:gd name="T6" fmla="*/ 137 w 138"/>
                <a:gd name="T7" fmla="*/ 7 h 9"/>
                <a:gd name="T8" fmla="*/ 138 w 138"/>
                <a:gd name="T9" fmla="*/ 5 h 9"/>
                <a:gd name="T10" fmla="*/ 137 w 138"/>
                <a:gd name="T11" fmla="*/ 2 h 9"/>
                <a:gd name="T12" fmla="*/ 136 w 138"/>
                <a:gd name="T13" fmla="*/ 1 h 9"/>
                <a:gd name="T14" fmla="*/ 133 w 138"/>
                <a:gd name="T15" fmla="*/ 0 h 9"/>
                <a:gd name="T16" fmla="*/ 130 w 138"/>
                <a:gd name="T17" fmla="*/ 0 h 9"/>
                <a:gd name="T18" fmla="*/ 8 w 138"/>
                <a:gd name="T19" fmla="*/ 0 h 9"/>
                <a:gd name="T20" fmla="*/ 5 w 138"/>
                <a:gd name="T21" fmla="*/ 0 h 9"/>
                <a:gd name="T22" fmla="*/ 3 w 138"/>
                <a:gd name="T23" fmla="*/ 1 h 9"/>
                <a:gd name="T24" fmla="*/ 1 w 138"/>
                <a:gd name="T25" fmla="*/ 2 h 9"/>
                <a:gd name="T26" fmla="*/ 0 w 138"/>
                <a:gd name="T27" fmla="*/ 5 h 9"/>
                <a:gd name="T28" fmla="*/ 1 w 138"/>
                <a:gd name="T29" fmla="*/ 7 h 9"/>
                <a:gd name="T30" fmla="*/ 3 w 138"/>
                <a:gd name="T31" fmla="*/ 8 h 9"/>
                <a:gd name="T32" fmla="*/ 5 w 138"/>
                <a:gd name="T33" fmla="*/ 9 h 9"/>
                <a:gd name="T34" fmla="*/ 8 w 138"/>
                <a:gd name="T35" fmla="*/ 9 h 9"/>
                <a:gd name="T36" fmla="*/ 130 w 138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">
                  <a:moveTo>
                    <a:pt x="130" y="9"/>
                  </a:moveTo>
                  <a:lnTo>
                    <a:pt x="133" y="9"/>
                  </a:lnTo>
                  <a:lnTo>
                    <a:pt x="136" y="8"/>
                  </a:lnTo>
                  <a:lnTo>
                    <a:pt x="137" y="7"/>
                  </a:lnTo>
                  <a:lnTo>
                    <a:pt x="138" y="5"/>
                  </a:lnTo>
                  <a:lnTo>
                    <a:pt x="137" y="2"/>
                  </a:lnTo>
                  <a:lnTo>
                    <a:pt x="136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9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05"/>
            <p:cNvSpPr>
              <a:spLocks noChangeAspect="1"/>
            </p:cNvSpPr>
            <p:nvPr/>
          </p:nvSpPr>
          <p:spPr bwMode="auto">
            <a:xfrm>
              <a:off x="4909" y="19"/>
              <a:ext cx="90" cy="151"/>
            </a:xfrm>
            <a:custGeom>
              <a:avLst/>
              <a:gdLst>
                <a:gd name="T0" fmla="*/ 18 w 90"/>
                <a:gd name="T1" fmla="*/ 134 h 151"/>
                <a:gd name="T2" fmla="*/ 42 w 90"/>
                <a:gd name="T3" fmla="*/ 110 h 151"/>
                <a:gd name="T4" fmla="*/ 64 w 90"/>
                <a:gd name="T5" fmla="*/ 90 h 151"/>
                <a:gd name="T6" fmla="*/ 79 w 90"/>
                <a:gd name="T7" fmla="*/ 74 h 151"/>
                <a:gd name="T8" fmla="*/ 88 w 90"/>
                <a:gd name="T9" fmla="*/ 60 h 151"/>
                <a:gd name="T10" fmla="*/ 90 w 90"/>
                <a:gd name="T11" fmla="*/ 44 h 151"/>
                <a:gd name="T12" fmla="*/ 87 w 90"/>
                <a:gd name="T13" fmla="*/ 26 h 151"/>
                <a:gd name="T14" fmla="*/ 77 w 90"/>
                <a:gd name="T15" fmla="*/ 12 h 151"/>
                <a:gd name="T16" fmla="*/ 62 w 90"/>
                <a:gd name="T17" fmla="*/ 3 h 151"/>
                <a:gd name="T18" fmla="*/ 43 w 90"/>
                <a:gd name="T19" fmla="*/ 0 h 151"/>
                <a:gd name="T20" fmla="*/ 25 w 90"/>
                <a:gd name="T21" fmla="*/ 4 h 151"/>
                <a:gd name="T22" fmla="*/ 12 w 90"/>
                <a:gd name="T23" fmla="*/ 13 h 151"/>
                <a:gd name="T24" fmla="*/ 3 w 90"/>
                <a:gd name="T25" fmla="*/ 26 h 151"/>
                <a:gd name="T26" fmla="*/ 0 w 90"/>
                <a:gd name="T27" fmla="*/ 41 h 151"/>
                <a:gd name="T28" fmla="*/ 1 w 90"/>
                <a:gd name="T29" fmla="*/ 45 h 151"/>
                <a:gd name="T30" fmla="*/ 2 w 90"/>
                <a:gd name="T31" fmla="*/ 48 h 151"/>
                <a:gd name="T32" fmla="*/ 4 w 90"/>
                <a:gd name="T33" fmla="*/ 51 h 151"/>
                <a:gd name="T34" fmla="*/ 6 w 90"/>
                <a:gd name="T35" fmla="*/ 52 h 151"/>
                <a:gd name="T36" fmla="*/ 8 w 90"/>
                <a:gd name="T37" fmla="*/ 53 h 151"/>
                <a:gd name="T38" fmla="*/ 10 w 90"/>
                <a:gd name="T39" fmla="*/ 54 h 151"/>
                <a:gd name="T40" fmla="*/ 12 w 90"/>
                <a:gd name="T41" fmla="*/ 54 h 151"/>
                <a:gd name="T42" fmla="*/ 12 w 90"/>
                <a:gd name="T43" fmla="*/ 54 h 151"/>
                <a:gd name="T44" fmla="*/ 16 w 90"/>
                <a:gd name="T45" fmla="*/ 53 h 151"/>
                <a:gd name="T46" fmla="*/ 20 w 90"/>
                <a:gd name="T47" fmla="*/ 51 h 151"/>
                <a:gd name="T48" fmla="*/ 23 w 90"/>
                <a:gd name="T49" fmla="*/ 48 h 151"/>
                <a:gd name="T50" fmla="*/ 24 w 90"/>
                <a:gd name="T51" fmla="*/ 42 h 151"/>
                <a:gd name="T52" fmla="*/ 23 w 90"/>
                <a:gd name="T53" fmla="*/ 37 h 151"/>
                <a:gd name="T54" fmla="*/ 21 w 90"/>
                <a:gd name="T55" fmla="*/ 34 h 151"/>
                <a:gd name="T56" fmla="*/ 17 w 90"/>
                <a:gd name="T57" fmla="*/ 31 h 151"/>
                <a:gd name="T58" fmla="*/ 12 w 90"/>
                <a:gd name="T59" fmla="*/ 30 h 151"/>
                <a:gd name="T60" fmla="*/ 10 w 90"/>
                <a:gd name="T61" fmla="*/ 30 h 151"/>
                <a:gd name="T62" fmla="*/ 9 w 90"/>
                <a:gd name="T63" fmla="*/ 30 h 151"/>
                <a:gd name="T64" fmla="*/ 14 w 90"/>
                <a:gd name="T65" fmla="*/ 20 h 151"/>
                <a:gd name="T66" fmla="*/ 21 w 90"/>
                <a:gd name="T67" fmla="*/ 13 h 151"/>
                <a:gd name="T68" fmla="*/ 30 w 90"/>
                <a:gd name="T69" fmla="*/ 9 h 151"/>
                <a:gd name="T70" fmla="*/ 40 w 90"/>
                <a:gd name="T71" fmla="*/ 7 h 151"/>
                <a:gd name="T72" fmla="*/ 53 w 90"/>
                <a:gd name="T73" fmla="*/ 10 h 151"/>
                <a:gd name="T74" fmla="*/ 62 w 90"/>
                <a:gd name="T75" fmla="*/ 19 h 151"/>
                <a:gd name="T76" fmla="*/ 68 w 90"/>
                <a:gd name="T77" fmla="*/ 30 h 151"/>
                <a:gd name="T78" fmla="*/ 70 w 90"/>
                <a:gd name="T79" fmla="*/ 44 h 151"/>
                <a:gd name="T80" fmla="*/ 68 w 90"/>
                <a:gd name="T81" fmla="*/ 58 h 151"/>
                <a:gd name="T82" fmla="*/ 63 w 90"/>
                <a:gd name="T83" fmla="*/ 71 h 151"/>
                <a:gd name="T84" fmla="*/ 55 w 90"/>
                <a:gd name="T85" fmla="*/ 83 h 151"/>
                <a:gd name="T86" fmla="*/ 46 w 90"/>
                <a:gd name="T87" fmla="*/ 94 h 151"/>
                <a:gd name="T88" fmla="*/ 3 w 90"/>
                <a:gd name="T89" fmla="*/ 143 h 151"/>
                <a:gd name="T90" fmla="*/ 1 w 90"/>
                <a:gd name="T91" fmla="*/ 145 h 151"/>
                <a:gd name="T92" fmla="*/ 1 w 90"/>
                <a:gd name="T93" fmla="*/ 146 h 151"/>
                <a:gd name="T94" fmla="*/ 0 w 90"/>
                <a:gd name="T95" fmla="*/ 148 h 151"/>
                <a:gd name="T96" fmla="*/ 0 w 90"/>
                <a:gd name="T97" fmla="*/ 151 h 151"/>
                <a:gd name="T98" fmla="*/ 84 w 90"/>
                <a:gd name="T99" fmla="*/ 151 h 151"/>
                <a:gd name="T100" fmla="*/ 90 w 90"/>
                <a:gd name="T101" fmla="*/ 112 h 151"/>
                <a:gd name="T102" fmla="*/ 85 w 90"/>
                <a:gd name="T103" fmla="*/ 112 h 151"/>
                <a:gd name="T104" fmla="*/ 84 w 90"/>
                <a:gd name="T105" fmla="*/ 117 h 151"/>
                <a:gd name="T106" fmla="*/ 83 w 90"/>
                <a:gd name="T107" fmla="*/ 123 h 151"/>
                <a:gd name="T108" fmla="*/ 81 w 90"/>
                <a:gd name="T109" fmla="*/ 128 h 151"/>
                <a:gd name="T110" fmla="*/ 80 w 90"/>
                <a:gd name="T111" fmla="*/ 132 h 151"/>
                <a:gd name="T112" fmla="*/ 76 w 90"/>
                <a:gd name="T113" fmla="*/ 133 h 151"/>
                <a:gd name="T114" fmla="*/ 70 w 90"/>
                <a:gd name="T115" fmla="*/ 134 h 151"/>
                <a:gd name="T116" fmla="*/ 64 w 90"/>
                <a:gd name="T117" fmla="*/ 134 h 151"/>
                <a:gd name="T118" fmla="*/ 58 w 90"/>
                <a:gd name="T119" fmla="*/ 134 h 151"/>
                <a:gd name="T120" fmla="*/ 18 w 90"/>
                <a:gd name="T121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151">
                  <a:moveTo>
                    <a:pt x="18" y="134"/>
                  </a:moveTo>
                  <a:lnTo>
                    <a:pt x="42" y="110"/>
                  </a:lnTo>
                  <a:lnTo>
                    <a:pt x="64" y="90"/>
                  </a:lnTo>
                  <a:lnTo>
                    <a:pt x="79" y="74"/>
                  </a:lnTo>
                  <a:lnTo>
                    <a:pt x="88" y="60"/>
                  </a:lnTo>
                  <a:lnTo>
                    <a:pt x="90" y="44"/>
                  </a:lnTo>
                  <a:lnTo>
                    <a:pt x="87" y="26"/>
                  </a:lnTo>
                  <a:lnTo>
                    <a:pt x="77" y="12"/>
                  </a:lnTo>
                  <a:lnTo>
                    <a:pt x="62" y="3"/>
                  </a:lnTo>
                  <a:lnTo>
                    <a:pt x="43" y="0"/>
                  </a:lnTo>
                  <a:lnTo>
                    <a:pt x="25" y="4"/>
                  </a:lnTo>
                  <a:lnTo>
                    <a:pt x="12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53"/>
                  </a:lnTo>
                  <a:lnTo>
                    <a:pt x="20" y="51"/>
                  </a:lnTo>
                  <a:lnTo>
                    <a:pt x="23" y="48"/>
                  </a:lnTo>
                  <a:lnTo>
                    <a:pt x="24" y="42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7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14" y="20"/>
                  </a:lnTo>
                  <a:lnTo>
                    <a:pt x="21" y="13"/>
                  </a:lnTo>
                  <a:lnTo>
                    <a:pt x="30" y="9"/>
                  </a:lnTo>
                  <a:lnTo>
                    <a:pt x="40" y="7"/>
                  </a:lnTo>
                  <a:lnTo>
                    <a:pt x="53" y="10"/>
                  </a:lnTo>
                  <a:lnTo>
                    <a:pt x="62" y="19"/>
                  </a:lnTo>
                  <a:lnTo>
                    <a:pt x="68" y="30"/>
                  </a:lnTo>
                  <a:lnTo>
                    <a:pt x="70" y="44"/>
                  </a:lnTo>
                  <a:lnTo>
                    <a:pt x="68" y="58"/>
                  </a:lnTo>
                  <a:lnTo>
                    <a:pt x="63" y="71"/>
                  </a:lnTo>
                  <a:lnTo>
                    <a:pt x="55" y="83"/>
                  </a:lnTo>
                  <a:lnTo>
                    <a:pt x="46" y="94"/>
                  </a:lnTo>
                  <a:lnTo>
                    <a:pt x="3" y="143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84" y="151"/>
                  </a:lnTo>
                  <a:lnTo>
                    <a:pt x="90" y="112"/>
                  </a:lnTo>
                  <a:lnTo>
                    <a:pt x="85" y="112"/>
                  </a:lnTo>
                  <a:lnTo>
                    <a:pt x="84" y="117"/>
                  </a:lnTo>
                  <a:lnTo>
                    <a:pt x="83" y="123"/>
                  </a:lnTo>
                  <a:lnTo>
                    <a:pt x="81" y="128"/>
                  </a:lnTo>
                  <a:lnTo>
                    <a:pt x="80" y="132"/>
                  </a:lnTo>
                  <a:lnTo>
                    <a:pt x="76" y="133"/>
                  </a:lnTo>
                  <a:lnTo>
                    <a:pt x="70" y="134"/>
                  </a:lnTo>
                  <a:lnTo>
                    <a:pt x="64" y="134"/>
                  </a:lnTo>
                  <a:lnTo>
                    <a:pt x="58" y="13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06"/>
            <p:cNvSpPr>
              <a:spLocks noChangeAspect="1" noEditPoints="1"/>
            </p:cNvSpPr>
            <p:nvPr/>
          </p:nvSpPr>
          <p:spPr bwMode="auto">
            <a:xfrm>
              <a:off x="5092" y="26"/>
              <a:ext cx="138" cy="175"/>
            </a:xfrm>
            <a:custGeom>
              <a:avLst/>
              <a:gdLst>
                <a:gd name="T0" fmla="*/ 134 w 138"/>
                <a:gd name="T1" fmla="*/ 71 h 175"/>
                <a:gd name="T2" fmla="*/ 137 w 138"/>
                <a:gd name="T3" fmla="*/ 68 h 175"/>
                <a:gd name="T4" fmla="*/ 138 w 138"/>
                <a:gd name="T5" fmla="*/ 66 h 175"/>
                <a:gd name="T6" fmla="*/ 137 w 138"/>
                <a:gd name="T7" fmla="*/ 63 h 175"/>
                <a:gd name="T8" fmla="*/ 134 w 138"/>
                <a:gd name="T9" fmla="*/ 60 h 175"/>
                <a:gd name="T10" fmla="*/ 9 w 138"/>
                <a:gd name="T11" fmla="*/ 1 h 175"/>
                <a:gd name="T12" fmla="*/ 6 w 138"/>
                <a:gd name="T13" fmla="*/ 0 h 175"/>
                <a:gd name="T14" fmla="*/ 5 w 138"/>
                <a:gd name="T15" fmla="*/ 0 h 175"/>
                <a:gd name="T16" fmla="*/ 2 w 138"/>
                <a:gd name="T17" fmla="*/ 1 h 175"/>
                <a:gd name="T18" fmla="*/ 0 w 138"/>
                <a:gd name="T19" fmla="*/ 4 h 175"/>
                <a:gd name="T20" fmla="*/ 2 w 138"/>
                <a:gd name="T21" fmla="*/ 7 h 175"/>
                <a:gd name="T22" fmla="*/ 5 w 138"/>
                <a:gd name="T23" fmla="*/ 9 h 175"/>
                <a:gd name="T24" fmla="*/ 123 w 138"/>
                <a:gd name="T25" fmla="*/ 65 h 175"/>
                <a:gd name="T26" fmla="*/ 5 w 138"/>
                <a:gd name="T27" fmla="*/ 122 h 175"/>
                <a:gd name="T28" fmla="*/ 1 w 138"/>
                <a:gd name="T29" fmla="*/ 124 h 175"/>
                <a:gd name="T30" fmla="*/ 0 w 138"/>
                <a:gd name="T31" fmla="*/ 127 h 175"/>
                <a:gd name="T32" fmla="*/ 2 w 138"/>
                <a:gd name="T33" fmla="*/ 130 h 175"/>
                <a:gd name="T34" fmla="*/ 5 w 138"/>
                <a:gd name="T35" fmla="*/ 131 h 175"/>
                <a:gd name="T36" fmla="*/ 6 w 138"/>
                <a:gd name="T37" fmla="*/ 131 h 175"/>
                <a:gd name="T38" fmla="*/ 9 w 138"/>
                <a:gd name="T39" fmla="*/ 130 h 175"/>
                <a:gd name="T40" fmla="*/ 134 w 138"/>
                <a:gd name="T41" fmla="*/ 71 h 175"/>
                <a:gd name="T42" fmla="*/ 130 w 138"/>
                <a:gd name="T43" fmla="*/ 175 h 175"/>
                <a:gd name="T44" fmla="*/ 133 w 138"/>
                <a:gd name="T45" fmla="*/ 175 h 175"/>
                <a:gd name="T46" fmla="*/ 136 w 138"/>
                <a:gd name="T47" fmla="*/ 175 h 175"/>
                <a:gd name="T48" fmla="*/ 137 w 138"/>
                <a:gd name="T49" fmla="*/ 174 h 175"/>
                <a:gd name="T50" fmla="*/ 138 w 138"/>
                <a:gd name="T51" fmla="*/ 171 h 175"/>
                <a:gd name="T52" fmla="*/ 137 w 138"/>
                <a:gd name="T53" fmla="*/ 168 h 175"/>
                <a:gd name="T54" fmla="*/ 135 w 138"/>
                <a:gd name="T55" fmla="*/ 167 h 175"/>
                <a:gd name="T56" fmla="*/ 133 w 138"/>
                <a:gd name="T57" fmla="*/ 166 h 175"/>
                <a:gd name="T58" fmla="*/ 130 w 138"/>
                <a:gd name="T59" fmla="*/ 166 h 175"/>
                <a:gd name="T60" fmla="*/ 8 w 138"/>
                <a:gd name="T61" fmla="*/ 166 h 175"/>
                <a:gd name="T62" fmla="*/ 6 w 138"/>
                <a:gd name="T63" fmla="*/ 166 h 175"/>
                <a:gd name="T64" fmla="*/ 3 w 138"/>
                <a:gd name="T65" fmla="*/ 167 h 175"/>
                <a:gd name="T66" fmla="*/ 1 w 138"/>
                <a:gd name="T67" fmla="*/ 168 h 175"/>
                <a:gd name="T68" fmla="*/ 0 w 138"/>
                <a:gd name="T69" fmla="*/ 171 h 175"/>
                <a:gd name="T70" fmla="*/ 1 w 138"/>
                <a:gd name="T71" fmla="*/ 174 h 175"/>
                <a:gd name="T72" fmla="*/ 3 w 138"/>
                <a:gd name="T73" fmla="*/ 175 h 175"/>
                <a:gd name="T74" fmla="*/ 5 w 138"/>
                <a:gd name="T75" fmla="*/ 175 h 175"/>
                <a:gd name="T76" fmla="*/ 8 w 138"/>
                <a:gd name="T77" fmla="*/ 175 h 175"/>
                <a:gd name="T78" fmla="*/ 130 w 138"/>
                <a:gd name="T7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75">
                  <a:moveTo>
                    <a:pt x="134" y="71"/>
                  </a:moveTo>
                  <a:lnTo>
                    <a:pt x="137" y="68"/>
                  </a:lnTo>
                  <a:lnTo>
                    <a:pt x="138" y="66"/>
                  </a:lnTo>
                  <a:lnTo>
                    <a:pt x="137" y="63"/>
                  </a:lnTo>
                  <a:lnTo>
                    <a:pt x="134" y="60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3" y="65"/>
                  </a:lnTo>
                  <a:lnTo>
                    <a:pt x="5" y="122"/>
                  </a:lnTo>
                  <a:lnTo>
                    <a:pt x="1" y="124"/>
                  </a:lnTo>
                  <a:lnTo>
                    <a:pt x="0" y="127"/>
                  </a:lnTo>
                  <a:lnTo>
                    <a:pt x="2" y="130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9" y="130"/>
                  </a:lnTo>
                  <a:lnTo>
                    <a:pt x="134" y="71"/>
                  </a:lnTo>
                  <a:close/>
                  <a:moveTo>
                    <a:pt x="130" y="175"/>
                  </a:moveTo>
                  <a:lnTo>
                    <a:pt x="133" y="175"/>
                  </a:lnTo>
                  <a:lnTo>
                    <a:pt x="136" y="175"/>
                  </a:lnTo>
                  <a:lnTo>
                    <a:pt x="137" y="174"/>
                  </a:lnTo>
                  <a:lnTo>
                    <a:pt x="138" y="171"/>
                  </a:lnTo>
                  <a:lnTo>
                    <a:pt x="137" y="168"/>
                  </a:lnTo>
                  <a:lnTo>
                    <a:pt x="135" y="167"/>
                  </a:lnTo>
                  <a:lnTo>
                    <a:pt x="133" y="166"/>
                  </a:lnTo>
                  <a:lnTo>
                    <a:pt x="130" y="166"/>
                  </a:lnTo>
                  <a:lnTo>
                    <a:pt x="8" y="166"/>
                  </a:lnTo>
                  <a:lnTo>
                    <a:pt x="6" y="166"/>
                  </a:lnTo>
                  <a:lnTo>
                    <a:pt x="3" y="167"/>
                  </a:lnTo>
                  <a:lnTo>
                    <a:pt x="1" y="168"/>
                  </a:lnTo>
                  <a:lnTo>
                    <a:pt x="0" y="171"/>
                  </a:lnTo>
                  <a:lnTo>
                    <a:pt x="1" y="174"/>
                  </a:lnTo>
                  <a:lnTo>
                    <a:pt x="3" y="175"/>
                  </a:lnTo>
                  <a:lnTo>
                    <a:pt x="5" y="175"/>
                  </a:lnTo>
                  <a:lnTo>
                    <a:pt x="8" y="175"/>
                  </a:lnTo>
                  <a:lnTo>
                    <a:pt x="130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7"/>
            <p:cNvSpPr>
              <a:spLocks noChangeAspect="1"/>
            </p:cNvSpPr>
            <p:nvPr/>
          </p:nvSpPr>
          <p:spPr bwMode="auto">
            <a:xfrm>
              <a:off x="5323" y="19"/>
              <a:ext cx="90" cy="151"/>
            </a:xfrm>
            <a:custGeom>
              <a:avLst/>
              <a:gdLst>
                <a:gd name="T0" fmla="*/ 18 w 90"/>
                <a:gd name="T1" fmla="*/ 134 h 151"/>
                <a:gd name="T2" fmla="*/ 41 w 90"/>
                <a:gd name="T3" fmla="*/ 110 h 151"/>
                <a:gd name="T4" fmla="*/ 64 w 90"/>
                <a:gd name="T5" fmla="*/ 90 h 151"/>
                <a:gd name="T6" fmla="*/ 79 w 90"/>
                <a:gd name="T7" fmla="*/ 74 h 151"/>
                <a:gd name="T8" fmla="*/ 88 w 90"/>
                <a:gd name="T9" fmla="*/ 60 h 151"/>
                <a:gd name="T10" fmla="*/ 90 w 90"/>
                <a:gd name="T11" fmla="*/ 44 h 151"/>
                <a:gd name="T12" fmla="*/ 87 w 90"/>
                <a:gd name="T13" fmla="*/ 26 h 151"/>
                <a:gd name="T14" fmla="*/ 77 w 90"/>
                <a:gd name="T15" fmla="*/ 12 h 151"/>
                <a:gd name="T16" fmla="*/ 62 w 90"/>
                <a:gd name="T17" fmla="*/ 3 h 151"/>
                <a:gd name="T18" fmla="*/ 42 w 90"/>
                <a:gd name="T19" fmla="*/ 0 h 151"/>
                <a:gd name="T20" fmla="*/ 25 w 90"/>
                <a:gd name="T21" fmla="*/ 4 h 151"/>
                <a:gd name="T22" fmla="*/ 12 w 90"/>
                <a:gd name="T23" fmla="*/ 13 h 151"/>
                <a:gd name="T24" fmla="*/ 3 w 90"/>
                <a:gd name="T25" fmla="*/ 26 h 151"/>
                <a:gd name="T26" fmla="*/ 0 w 90"/>
                <a:gd name="T27" fmla="*/ 41 h 151"/>
                <a:gd name="T28" fmla="*/ 1 w 90"/>
                <a:gd name="T29" fmla="*/ 45 h 151"/>
                <a:gd name="T30" fmla="*/ 2 w 90"/>
                <a:gd name="T31" fmla="*/ 48 h 151"/>
                <a:gd name="T32" fmla="*/ 4 w 90"/>
                <a:gd name="T33" fmla="*/ 51 h 151"/>
                <a:gd name="T34" fmla="*/ 6 w 90"/>
                <a:gd name="T35" fmla="*/ 52 h 151"/>
                <a:gd name="T36" fmla="*/ 8 w 90"/>
                <a:gd name="T37" fmla="*/ 53 h 151"/>
                <a:gd name="T38" fmla="*/ 10 w 90"/>
                <a:gd name="T39" fmla="*/ 54 h 151"/>
                <a:gd name="T40" fmla="*/ 11 w 90"/>
                <a:gd name="T41" fmla="*/ 54 h 151"/>
                <a:gd name="T42" fmla="*/ 12 w 90"/>
                <a:gd name="T43" fmla="*/ 54 h 151"/>
                <a:gd name="T44" fmla="*/ 16 w 90"/>
                <a:gd name="T45" fmla="*/ 53 h 151"/>
                <a:gd name="T46" fmla="*/ 19 w 90"/>
                <a:gd name="T47" fmla="*/ 51 h 151"/>
                <a:gd name="T48" fmla="*/ 23 w 90"/>
                <a:gd name="T49" fmla="*/ 48 h 151"/>
                <a:gd name="T50" fmla="*/ 24 w 90"/>
                <a:gd name="T51" fmla="*/ 42 h 151"/>
                <a:gd name="T52" fmla="*/ 23 w 90"/>
                <a:gd name="T53" fmla="*/ 37 h 151"/>
                <a:gd name="T54" fmla="*/ 21 w 90"/>
                <a:gd name="T55" fmla="*/ 34 h 151"/>
                <a:gd name="T56" fmla="*/ 17 w 90"/>
                <a:gd name="T57" fmla="*/ 31 h 151"/>
                <a:gd name="T58" fmla="*/ 12 w 90"/>
                <a:gd name="T59" fmla="*/ 30 h 151"/>
                <a:gd name="T60" fmla="*/ 10 w 90"/>
                <a:gd name="T61" fmla="*/ 30 h 151"/>
                <a:gd name="T62" fmla="*/ 9 w 90"/>
                <a:gd name="T63" fmla="*/ 30 h 151"/>
                <a:gd name="T64" fmla="*/ 14 w 90"/>
                <a:gd name="T65" fmla="*/ 20 h 151"/>
                <a:gd name="T66" fmla="*/ 21 w 90"/>
                <a:gd name="T67" fmla="*/ 13 h 151"/>
                <a:gd name="T68" fmla="*/ 30 w 90"/>
                <a:gd name="T69" fmla="*/ 9 h 151"/>
                <a:gd name="T70" fmla="*/ 40 w 90"/>
                <a:gd name="T71" fmla="*/ 7 h 151"/>
                <a:gd name="T72" fmla="*/ 53 w 90"/>
                <a:gd name="T73" fmla="*/ 10 h 151"/>
                <a:gd name="T74" fmla="*/ 62 w 90"/>
                <a:gd name="T75" fmla="*/ 19 h 151"/>
                <a:gd name="T76" fmla="*/ 68 w 90"/>
                <a:gd name="T77" fmla="*/ 30 h 151"/>
                <a:gd name="T78" fmla="*/ 70 w 90"/>
                <a:gd name="T79" fmla="*/ 44 h 151"/>
                <a:gd name="T80" fmla="*/ 68 w 90"/>
                <a:gd name="T81" fmla="*/ 58 h 151"/>
                <a:gd name="T82" fmla="*/ 63 w 90"/>
                <a:gd name="T83" fmla="*/ 71 h 151"/>
                <a:gd name="T84" fmla="*/ 55 w 90"/>
                <a:gd name="T85" fmla="*/ 83 h 151"/>
                <a:gd name="T86" fmla="*/ 46 w 90"/>
                <a:gd name="T87" fmla="*/ 94 h 151"/>
                <a:gd name="T88" fmla="*/ 3 w 90"/>
                <a:gd name="T89" fmla="*/ 143 h 151"/>
                <a:gd name="T90" fmla="*/ 1 w 90"/>
                <a:gd name="T91" fmla="*/ 145 h 151"/>
                <a:gd name="T92" fmla="*/ 1 w 90"/>
                <a:gd name="T93" fmla="*/ 146 h 151"/>
                <a:gd name="T94" fmla="*/ 0 w 90"/>
                <a:gd name="T95" fmla="*/ 148 h 151"/>
                <a:gd name="T96" fmla="*/ 0 w 90"/>
                <a:gd name="T97" fmla="*/ 151 h 151"/>
                <a:gd name="T98" fmla="*/ 84 w 90"/>
                <a:gd name="T99" fmla="*/ 151 h 151"/>
                <a:gd name="T100" fmla="*/ 90 w 90"/>
                <a:gd name="T101" fmla="*/ 112 h 151"/>
                <a:gd name="T102" fmla="*/ 85 w 90"/>
                <a:gd name="T103" fmla="*/ 112 h 151"/>
                <a:gd name="T104" fmla="*/ 84 w 90"/>
                <a:gd name="T105" fmla="*/ 117 h 151"/>
                <a:gd name="T106" fmla="*/ 82 w 90"/>
                <a:gd name="T107" fmla="*/ 123 h 151"/>
                <a:gd name="T108" fmla="*/ 81 w 90"/>
                <a:gd name="T109" fmla="*/ 128 h 151"/>
                <a:gd name="T110" fmla="*/ 80 w 90"/>
                <a:gd name="T111" fmla="*/ 132 h 151"/>
                <a:gd name="T112" fmla="*/ 76 w 90"/>
                <a:gd name="T113" fmla="*/ 133 h 151"/>
                <a:gd name="T114" fmla="*/ 70 w 90"/>
                <a:gd name="T115" fmla="*/ 134 h 151"/>
                <a:gd name="T116" fmla="*/ 63 w 90"/>
                <a:gd name="T117" fmla="*/ 134 h 151"/>
                <a:gd name="T118" fmla="*/ 58 w 90"/>
                <a:gd name="T119" fmla="*/ 134 h 151"/>
                <a:gd name="T120" fmla="*/ 18 w 90"/>
                <a:gd name="T121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151">
                  <a:moveTo>
                    <a:pt x="18" y="134"/>
                  </a:moveTo>
                  <a:lnTo>
                    <a:pt x="41" y="110"/>
                  </a:lnTo>
                  <a:lnTo>
                    <a:pt x="64" y="90"/>
                  </a:lnTo>
                  <a:lnTo>
                    <a:pt x="79" y="74"/>
                  </a:lnTo>
                  <a:lnTo>
                    <a:pt x="88" y="60"/>
                  </a:lnTo>
                  <a:lnTo>
                    <a:pt x="90" y="44"/>
                  </a:lnTo>
                  <a:lnTo>
                    <a:pt x="87" y="26"/>
                  </a:lnTo>
                  <a:lnTo>
                    <a:pt x="77" y="12"/>
                  </a:lnTo>
                  <a:lnTo>
                    <a:pt x="62" y="3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2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4" y="42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7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14" y="20"/>
                  </a:lnTo>
                  <a:lnTo>
                    <a:pt x="21" y="13"/>
                  </a:lnTo>
                  <a:lnTo>
                    <a:pt x="30" y="9"/>
                  </a:lnTo>
                  <a:lnTo>
                    <a:pt x="40" y="7"/>
                  </a:lnTo>
                  <a:lnTo>
                    <a:pt x="53" y="10"/>
                  </a:lnTo>
                  <a:lnTo>
                    <a:pt x="62" y="19"/>
                  </a:lnTo>
                  <a:lnTo>
                    <a:pt x="68" y="30"/>
                  </a:lnTo>
                  <a:lnTo>
                    <a:pt x="70" y="44"/>
                  </a:lnTo>
                  <a:lnTo>
                    <a:pt x="68" y="58"/>
                  </a:lnTo>
                  <a:lnTo>
                    <a:pt x="63" y="71"/>
                  </a:lnTo>
                  <a:lnTo>
                    <a:pt x="55" y="83"/>
                  </a:lnTo>
                  <a:lnTo>
                    <a:pt x="46" y="94"/>
                  </a:lnTo>
                  <a:lnTo>
                    <a:pt x="3" y="143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84" y="151"/>
                  </a:lnTo>
                  <a:lnTo>
                    <a:pt x="90" y="112"/>
                  </a:lnTo>
                  <a:lnTo>
                    <a:pt x="85" y="112"/>
                  </a:lnTo>
                  <a:lnTo>
                    <a:pt x="84" y="117"/>
                  </a:lnTo>
                  <a:lnTo>
                    <a:pt x="82" y="123"/>
                  </a:lnTo>
                  <a:lnTo>
                    <a:pt x="81" y="128"/>
                  </a:lnTo>
                  <a:lnTo>
                    <a:pt x="80" y="132"/>
                  </a:lnTo>
                  <a:lnTo>
                    <a:pt x="76" y="133"/>
                  </a:lnTo>
                  <a:lnTo>
                    <a:pt x="70" y="134"/>
                  </a:lnTo>
                  <a:lnTo>
                    <a:pt x="63" y="134"/>
                  </a:lnTo>
                  <a:lnTo>
                    <a:pt x="58" y="13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08"/>
            <p:cNvSpPr>
              <a:spLocks noChangeAspect="1"/>
            </p:cNvSpPr>
            <p:nvPr/>
          </p:nvSpPr>
          <p:spPr bwMode="auto">
            <a:xfrm>
              <a:off x="5452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4 w 9"/>
                <a:gd name="T9" fmla="*/ 0 h 227"/>
                <a:gd name="T10" fmla="*/ 2 w 9"/>
                <a:gd name="T11" fmla="*/ 1 h 227"/>
                <a:gd name="T12" fmla="*/ 0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0 w 9"/>
                <a:gd name="T23" fmla="*/ 225 h 227"/>
                <a:gd name="T24" fmla="*/ 2 w 9"/>
                <a:gd name="T25" fmla="*/ 226 h 227"/>
                <a:gd name="T26" fmla="*/ 4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2" y="226"/>
                  </a:lnTo>
                  <a:lnTo>
                    <a:pt x="4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9"/>
            <p:cNvSpPr>
              <a:spLocks noChangeAspect="1"/>
            </p:cNvSpPr>
            <p:nvPr/>
          </p:nvSpPr>
          <p:spPr bwMode="auto">
            <a:xfrm>
              <a:off x="5499" y="10"/>
              <a:ext cx="160" cy="165"/>
            </a:xfrm>
            <a:custGeom>
              <a:avLst/>
              <a:gdLst>
                <a:gd name="T0" fmla="*/ 159 w 160"/>
                <a:gd name="T1" fmla="*/ 1 h 165"/>
                <a:gd name="T2" fmla="*/ 156 w 160"/>
                <a:gd name="T3" fmla="*/ 0 h 165"/>
                <a:gd name="T4" fmla="*/ 138 w 160"/>
                <a:gd name="T5" fmla="*/ 20 h 165"/>
                <a:gd name="T6" fmla="*/ 128 w 160"/>
                <a:gd name="T7" fmla="*/ 9 h 165"/>
                <a:gd name="T8" fmla="*/ 101 w 160"/>
                <a:gd name="T9" fmla="*/ 0 h 165"/>
                <a:gd name="T10" fmla="*/ 64 w 160"/>
                <a:gd name="T11" fmla="*/ 9 h 165"/>
                <a:gd name="T12" fmla="*/ 31 w 160"/>
                <a:gd name="T13" fmla="*/ 32 h 165"/>
                <a:gd name="T14" fmla="*/ 8 w 160"/>
                <a:gd name="T15" fmla="*/ 65 h 165"/>
                <a:gd name="T16" fmla="*/ 0 w 160"/>
                <a:gd name="T17" fmla="*/ 103 h 165"/>
                <a:gd name="T18" fmla="*/ 4 w 160"/>
                <a:gd name="T19" fmla="*/ 129 h 165"/>
                <a:gd name="T20" fmla="*/ 17 w 160"/>
                <a:gd name="T21" fmla="*/ 148 h 165"/>
                <a:gd name="T22" fmla="*/ 37 w 160"/>
                <a:gd name="T23" fmla="*/ 161 h 165"/>
                <a:gd name="T24" fmla="*/ 61 w 160"/>
                <a:gd name="T25" fmla="*/ 165 h 165"/>
                <a:gd name="T26" fmla="*/ 88 w 160"/>
                <a:gd name="T27" fmla="*/ 160 h 165"/>
                <a:gd name="T28" fmla="*/ 110 w 160"/>
                <a:gd name="T29" fmla="*/ 146 h 165"/>
                <a:gd name="T30" fmla="*/ 130 w 160"/>
                <a:gd name="T31" fmla="*/ 119 h 165"/>
                <a:gd name="T32" fmla="*/ 134 w 160"/>
                <a:gd name="T33" fmla="*/ 106 h 165"/>
                <a:gd name="T34" fmla="*/ 132 w 160"/>
                <a:gd name="T35" fmla="*/ 104 h 165"/>
                <a:gd name="T36" fmla="*/ 129 w 160"/>
                <a:gd name="T37" fmla="*/ 106 h 165"/>
                <a:gd name="T38" fmla="*/ 122 w 160"/>
                <a:gd name="T39" fmla="*/ 121 h 165"/>
                <a:gd name="T40" fmla="*/ 106 w 160"/>
                <a:gd name="T41" fmla="*/ 142 h 165"/>
                <a:gd name="T42" fmla="*/ 65 w 160"/>
                <a:gd name="T43" fmla="*/ 158 h 165"/>
                <a:gd name="T44" fmla="*/ 49 w 160"/>
                <a:gd name="T45" fmla="*/ 156 h 165"/>
                <a:gd name="T46" fmla="*/ 35 w 160"/>
                <a:gd name="T47" fmla="*/ 148 h 165"/>
                <a:gd name="T48" fmla="*/ 24 w 160"/>
                <a:gd name="T49" fmla="*/ 133 h 165"/>
                <a:gd name="T50" fmla="*/ 20 w 160"/>
                <a:gd name="T51" fmla="*/ 111 h 165"/>
                <a:gd name="T52" fmla="*/ 25 w 160"/>
                <a:gd name="T53" fmla="*/ 78 h 165"/>
                <a:gd name="T54" fmla="*/ 48 w 160"/>
                <a:gd name="T55" fmla="*/ 35 h 165"/>
                <a:gd name="T56" fmla="*/ 73 w 160"/>
                <a:gd name="T57" fmla="*/ 15 h 165"/>
                <a:gd name="T58" fmla="*/ 103 w 160"/>
                <a:gd name="T59" fmla="*/ 7 h 165"/>
                <a:gd name="T60" fmla="*/ 129 w 160"/>
                <a:gd name="T61" fmla="*/ 19 h 165"/>
                <a:gd name="T62" fmla="*/ 139 w 160"/>
                <a:gd name="T63" fmla="*/ 51 h 165"/>
                <a:gd name="T64" fmla="*/ 139 w 160"/>
                <a:gd name="T65" fmla="*/ 59 h 165"/>
                <a:gd name="T66" fmla="*/ 138 w 160"/>
                <a:gd name="T67" fmla="*/ 63 h 165"/>
                <a:gd name="T68" fmla="*/ 142 w 160"/>
                <a:gd name="T69" fmla="*/ 65 h 165"/>
                <a:gd name="T70" fmla="*/ 144 w 160"/>
                <a:gd name="T71" fmla="*/ 64 h 165"/>
                <a:gd name="T72" fmla="*/ 146 w 160"/>
                <a:gd name="T73" fmla="*/ 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65">
                  <a:moveTo>
                    <a:pt x="160" y="2"/>
                  </a:moveTo>
                  <a:lnTo>
                    <a:pt x="159" y="1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4" y="3"/>
                  </a:lnTo>
                  <a:lnTo>
                    <a:pt x="138" y="20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117" y="3"/>
                  </a:lnTo>
                  <a:lnTo>
                    <a:pt x="101" y="0"/>
                  </a:lnTo>
                  <a:lnTo>
                    <a:pt x="82" y="2"/>
                  </a:lnTo>
                  <a:lnTo>
                    <a:pt x="64" y="9"/>
                  </a:lnTo>
                  <a:lnTo>
                    <a:pt x="47" y="19"/>
                  </a:lnTo>
                  <a:lnTo>
                    <a:pt x="31" y="32"/>
                  </a:lnTo>
                  <a:lnTo>
                    <a:pt x="18" y="47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1" y="116"/>
                  </a:lnTo>
                  <a:lnTo>
                    <a:pt x="4" y="129"/>
                  </a:lnTo>
                  <a:lnTo>
                    <a:pt x="10" y="139"/>
                  </a:lnTo>
                  <a:lnTo>
                    <a:pt x="17" y="148"/>
                  </a:lnTo>
                  <a:lnTo>
                    <a:pt x="26" y="155"/>
                  </a:lnTo>
                  <a:lnTo>
                    <a:pt x="37" y="161"/>
                  </a:lnTo>
                  <a:lnTo>
                    <a:pt x="48" y="164"/>
                  </a:lnTo>
                  <a:lnTo>
                    <a:pt x="61" y="165"/>
                  </a:lnTo>
                  <a:lnTo>
                    <a:pt x="75" y="164"/>
                  </a:lnTo>
                  <a:lnTo>
                    <a:pt x="88" y="160"/>
                  </a:lnTo>
                  <a:lnTo>
                    <a:pt x="100" y="153"/>
                  </a:lnTo>
                  <a:lnTo>
                    <a:pt x="110" y="146"/>
                  </a:lnTo>
                  <a:lnTo>
                    <a:pt x="122" y="132"/>
                  </a:lnTo>
                  <a:lnTo>
                    <a:pt x="130" y="119"/>
                  </a:lnTo>
                  <a:lnTo>
                    <a:pt x="133" y="110"/>
                  </a:lnTo>
                  <a:lnTo>
                    <a:pt x="134" y="106"/>
                  </a:lnTo>
                  <a:lnTo>
                    <a:pt x="133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9" y="106"/>
                  </a:lnTo>
                  <a:lnTo>
                    <a:pt x="127" y="112"/>
                  </a:lnTo>
                  <a:lnTo>
                    <a:pt x="122" y="121"/>
                  </a:lnTo>
                  <a:lnTo>
                    <a:pt x="116" y="131"/>
                  </a:lnTo>
                  <a:lnTo>
                    <a:pt x="106" y="142"/>
                  </a:lnTo>
                  <a:lnTo>
                    <a:pt x="84" y="155"/>
                  </a:lnTo>
                  <a:lnTo>
                    <a:pt x="65" y="158"/>
                  </a:lnTo>
                  <a:lnTo>
                    <a:pt x="57" y="158"/>
                  </a:lnTo>
                  <a:lnTo>
                    <a:pt x="49" y="156"/>
                  </a:lnTo>
                  <a:lnTo>
                    <a:pt x="42" y="153"/>
                  </a:lnTo>
                  <a:lnTo>
                    <a:pt x="35" y="148"/>
                  </a:lnTo>
                  <a:lnTo>
                    <a:pt x="29" y="142"/>
                  </a:lnTo>
                  <a:lnTo>
                    <a:pt x="24" y="133"/>
                  </a:lnTo>
                  <a:lnTo>
                    <a:pt x="21" y="123"/>
                  </a:lnTo>
                  <a:lnTo>
                    <a:pt x="20" y="111"/>
                  </a:lnTo>
                  <a:lnTo>
                    <a:pt x="21" y="97"/>
                  </a:lnTo>
                  <a:lnTo>
                    <a:pt x="25" y="78"/>
                  </a:lnTo>
                  <a:lnTo>
                    <a:pt x="34" y="56"/>
                  </a:lnTo>
                  <a:lnTo>
                    <a:pt x="48" y="35"/>
                  </a:lnTo>
                  <a:lnTo>
                    <a:pt x="59" y="24"/>
                  </a:lnTo>
                  <a:lnTo>
                    <a:pt x="73" y="15"/>
                  </a:lnTo>
                  <a:lnTo>
                    <a:pt x="88" y="9"/>
                  </a:lnTo>
                  <a:lnTo>
                    <a:pt x="103" y="7"/>
                  </a:lnTo>
                  <a:lnTo>
                    <a:pt x="118" y="10"/>
                  </a:lnTo>
                  <a:lnTo>
                    <a:pt x="129" y="19"/>
                  </a:lnTo>
                  <a:lnTo>
                    <a:pt x="136" y="33"/>
                  </a:lnTo>
                  <a:lnTo>
                    <a:pt x="139" y="51"/>
                  </a:lnTo>
                  <a:lnTo>
                    <a:pt x="139" y="56"/>
                  </a:lnTo>
                  <a:lnTo>
                    <a:pt x="139" y="59"/>
                  </a:lnTo>
                  <a:lnTo>
                    <a:pt x="138" y="61"/>
                  </a:lnTo>
                  <a:lnTo>
                    <a:pt x="138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3" y="65"/>
                  </a:lnTo>
                  <a:lnTo>
                    <a:pt x="144" y="64"/>
                  </a:lnTo>
                  <a:lnTo>
                    <a:pt x="145" y="63"/>
                  </a:lnTo>
                  <a:lnTo>
                    <a:pt x="146" y="60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10"/>
            <p:cNvSpPr>
              <a:spLocks noChangeAspect="1" noEditPoints="1"/>
            </p:cNvSpPr>
            <p:nvPr/>
          </p:nvSpPr>
          <p:spPr bwMode="auto">
            <a:xfrm>
              <a:off x="5656" y="99"/>
              <a:ext cx="48" cy="107"/>
            </a:xfrm>
            <a:custGeom>
              <a:avLst/>
              <a:gdLst>
                <a:gd name="T0" fmla="*/ 44 w 48"/>
                <a:gd name="T1" fmla="*/ 4 h 107"/>
                <a:gd name="T2" fmla="*/ 40 w 48"/>
                <a:gd name="T3" fmla="*/ 1 h 107"/>
                <a:gd name="T4" fmla="*/ 35 w 48"/>
                <a:gd name="T5" fmla="*/ 1 h 107"/>
                <a:gd name="T6" fmla="*/ 30 w 48"/>
                <a:gd name="T7" fmla="*/ 5 h 107"/>
                <a:gd name="T8" fmla="*/ 30 w 48"/>
                <a:gd name="T9" fmla="*/ 13 h 107"/>
                <a:gd name="T10" fmla="*/ 38 w 48"/>
                <a:gd name="T11" fmla="*/ 14 h 107"/>
                <a:gd name="T12" fmla="*/ 43 w 48"/>
                <a:gd name="T13" fmla="*/ 9 h 107"/>
                <a:gd name="T14" fmla="*/ 12 w 48"/>
                <a:gd name="T15" fmla="*/ 87 h 107"/>
                <a:gd name="T16" fmla="*/ 10 w 48"/>
                <a:gd name="T17" fmla="*/ 93 h 107"/>
                <a:gd name="T18" fmla="*/ 15 w 48"/>
                <a:gd name="T19" fmla="*/ 103 h 107"/>
                <a:gd name="T20" fmla="*/ 25 w 48"/>
                <a:gd name="T21" fmla="*/ 107 h 107"/>
                <a:gd name="T22" fmla="*/ 36 w 48"/>
                <a:gd name="T23" fmla="*/ 104 h 107"/>
                <a:gd name="T24" fmla="*/ 43 w 48"/>
                <a:gd name="T25" fmla="*/ 96 h 107"/>
                <a:gd name="T26" fmla="*/ 47 w 48"/>
                <a:gd name="T27" fmla="*/ 87 h 107"/>
                <a:gd name="T28" fmla="*/ 48 w 48"/>
                <a:gd name="T29" fmla="*/ 83 h 107"/>
                <a:gd name="T30" fmla="*/ 46 w 48"/>
                <a:gd name="T31" fmla="*/ 81 h 107"/>
                <a:gd name="T32" fmla="*/ 43 w 48"/>
                <a:gd name="T33" fmla="*/ 83 h 107"/>
                <a:gd name="T34" fmla="*/ 35 w 48"/>
                <a:gd name="T35" fmla="*/ 98 h 107"/>
                <a:gd name="T36" fmla="*/ 26 w 48"/>
                <a:gd name="T37" fmla="*/ 103 h 107"/>
                <a:gd name="T38" fmla="*/ 22 w 48"/>
                <a:gd name="T39" fmla="*/ 97 h 107"/>
                <a:gd name="T40" fmla="*/ 24 w 48"/>
                <a:gd name="T41" fmla="*/ 87 h 107"/>
                <a:gd name="T42" fmla="*/ 31 w 48"/>
                <a:gd name="T43" fmla="*/ 70 h 107"/>
                <a:gd name="T44" fmla="*/ 36 w 48"/>
                <a:gd name="T45" fmla="*/ 57 h 107"/>
                <a:gd name="T46" fmla="*/ 38 w 48"/>
                <a:gd name="T47" fmla="*/ 49 h 107"/>
                <a:gd name="T48" fmla="*/ 34 w 48"/>
                <a:gd name="T49" fmla="*/ 39 h 107"/>
                <a:gd name="T50" fmla="*/ 23 w 48"/>
                <a:gd name="T51" fmla="*/ 35 h 107"/>
                <a:gd name="T52" fmla="*/ 13 w 48"/>
                <a:gd name="T53" fmla="*/ 39 h 107"/>
                <a:gd name="T54" fmla="*/ 6 w 48"/>
                <a:gd name="T55" fmla="*/ 46 h 107"/>
                <a:gd name="T56" fmla="*/ 2 w 48"/>
                <a:gd name="T57" fmla="*/ 55 h 107"/>
                <a:gd name="T58" fmla="*/ 0 w 48"/>
                <a:gd name="T59" fmla="*/ 60 h 107"/>
                <a:gd name="T60" fmla="*/ 3 w 48"/>
                <a:gd name="T61" fmla="*/ 62 h 107"/>
                <a:gd name="T62" fmla="*/ 6 w 48"/>
                <a:gd name="T63" fmla="*/ 59 h 107"/>
                <a:gd name="T64" fmla="*/ 13 w 48"/>
                <a:gd name="T65" fmla="*/ 44 h 107"/>
                <a:gd name="T66" fmla="*/ 23 w 48"/>
                <a:gd name="T67" fmla="*/ 40 h 107"/>
                <a:gd name="T68" fmla="*/ 27 w 48"/>
                <a:gd name="T69" fmla="*/ 45 h 107"/>
                <a:gd name="T70" fmla="*/ 26 w 48"/>
                <a:gd name="T71" fmla="*/ 51 h 107"/>
                <a:gd name="T72" fmla="*/ 22 w 48"/>
                <a:gd name="T73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107">
                  <a:moveTo>
                    <a:pt x="44" y="6"/>
                  </a:moveTo>
                  <a:lnTo>
                    <a:pt x="44" y="4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2" y="3"/>
                  </a:lnTo>
                  <a:lnTo>
                    <a:pt x="30" y="5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4" y="6"/>
                  </a:lnTo>
                  <a:close/>
                  <a:moveTo>
                    <a:pt x="12" y="87"/>
                  </a:moveTo>
                  <a:lnTo>
                    <a:pt x="11" y="90"/>
                  </a:lnTo>
                  <a:lnTo>
                    <a:pt x="10" y="93"/>
                  </a:lnTo>
                  <a:lnTo>
                    <a:pt x="11" y="99"/>
                  </a:lnTo>
                  <a:lnTo>
                    <a:pt x="15" y="103"/>
                  </a:lnTo>
                  <a:lnTo>
                    <a:pt x="19" y="106"/>
                  </a:lnTo>
                  <a:lnTo>
                    <a:pt x="25" y="107"/>
                  </a:lnTo>
                  <a:lnTo>
                    <a:pt x="31" y="106"/>
                  </a:lnTo>
                  <a:lnTo>
                    <a:pt x="36" y="104"/>
                  </a:lnTo>
                  <a:lnTo>
                    <a:pt x="39" y="100"/>
                  </a:lnTo>
                  <a:lnTo>
                    <a:pt x="43" y="96"/>
                  </a:lnTo>
                  <a:lnTo>
                    <a:pt x="45" y="91"/>
                  </a:lnTo>
                  <a:lnTo>
                    <a:pt x="47" y="87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7" y="81"/>
                  </a:lnTo>
                  <a:lnTo>
                    <a:pt x="46" y="81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39" y="92"/>
                  </a:lnTo>
                  <a:lnTo>
                    <a:pt x="35" y="98"/>
                  </a:lnTo>
                  <a:lnTo>
                    <a:pt x="31" y="101"/>
                  </a:lnTo>
                  <a:lnTo>
                    <a:pt x="26" y="103"/>
                  </a:lnTo>
                  <a:lnTo>
                    <a:pt x="23" y="101"/>
                  </a:lnTo>
                  <a:lnTo>
                    <a:pt x="22" y="97"/>
                  </a:lnTo>
                  <a:lnTo>
                    <a:pt x="23" y="92"/>
                  </a:lnTo>
                  <a:lnTo>
                    <a:pt x="24" y="8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4" y="63"/>
                  </a:lnTo>
                  <a:lnTo>
                    <a:pt x="36" y="57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7" y="43"/>
                  </a:lnTo>
                  <a:lnTo>
                    <a:pt x="34" y="39"/>
                  </a:lnTo>
                  <a:lnTo>
                    <a:pt x="29" y="36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6" y="46"/>
                  </a:lnTo>
                  <a:lnTo>
                    <a:pt x="3" y="51"/>
                  </a:lnTo>
                  <a:lnTo>
                    <a:pt x="2" y="55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62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9" y="50"/>
                  </a:lnTo>
                  <a:lnTo>
                    <a:pt x="13" y="44"/>
                  </a:lnTo>
                  <a:lnTo>
                    <a:pt x="18" y="41"/>
                  </a:lnTo>
                  <a:lnTo>
                    <a:pt x="23" y="40"/>
                  </a:lnTo>
                  <a:lnTo>
                    <a:pt x="26" y="41"/>
                  </a:lnTo>
                  <a:lnTo>
                    <a:pt x="27" y="45"/>
                  </a:lnTo>
                  <a:lnTo>
                    <a:pt x="26" y="48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2" y="61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1"/>
            <p:cNvSpPr>
              <a:spLocks noChangeAspect="1"/>
            </p:cNvSpPr>
            <p:nvPr/>
          </p:nvSpPr>
          <p:spPr bwMode="auto">
            <a:xfrm>
              <a:off x="5751" y="0"/>
              <a:ext cx="9" cy="227"/>
            </a:xfrm>
            <a:custGeom>
              <a:avLst/>
              <a:gdLst>
                <a:gd name="T0" fmla="*/ 9 w 9"/>
                <a:gd name="T1" fmla="*/ 8 h 227"/>
                <a:gd name="T2" fmla="*/ 9 w 9"/>
                <a:gd name="T3" fmla="*/ 5 h 227"/>
                <a:gd name="T4" fmla="*/ 8 w 9"/>
                <a:gd name="T5" fmla="*/ 2 h 227"/>
                <a:gd name="T6" fmla="*/ 7 w 9"/>
                <a:gd name="T7" fmla="*/ 1 h 227"/>
                <a:gd name="T8" fmla="*/ 4 w 9"/>
                <a:gd name="T9" fmla="*/ 0 h 227"/>
                <a:gd name="T10" fmla="*/ 2 w 9"/>
                <a:gd name="T11" fmla="*/ 1 h 227"/>
                <a:gd name="T12" fmla="*/ 0 w 9"/>
                <a:gd name="T13" fmla="*/ 2 h 227"/>
                <a:gd name="T14" fmla="*/ 0 w 9"/>
                <a:gd name="T15" fmla="*/ 5 h 227"/>
                <a:gd name="T16" fmla="*/ 0 w 9"/>
                <a:gd name="T17" fmla="*/ 8 h 227"/>
                <a:gd name="T18" fmla="*/ 0 w 9"/>
                <a:gd name="T19" fmla="*/ 219 h 227"/>
                <a:gd name="T20" fmla="*/ 0 w 9"/>
                <a:gd name="T21" fmla="*/ 222 h 227"/>
                <a:gd name="T22" fmla="*/ 0 w 9"/>
                <a:gd name="T23" fmla="*/ 225 h 227"/>
                <a:gd name="T24" fmla="*/ 2 w 9"/>
                <a:gd name="T25" fmla="*/ 226 h 227"/>
                <a:gd name="T26" fmla="*/ 4 w 9"/>
                <a:gd name="T27" fmla="*/ 227 h 227"/>
                <a:gd name="T28" fmla="*/ 7 w 9"/>
                <a:gd name="T29" fmla="*/ 226 h 227"/>
                <a:gd name="T30" fmla="*/ 8 w 9"/>
                <a:gd name="T31" fmla="*/ 225 h 227"/>
                <a:gd name="T32" fmla="*/ 9 w 9"/>
                <a:gd name="T33" fmla="*/ 222 h 227"/>
                <a:gd name="T34" fmla="*/ 9 w 9"/>
                <a:gd name="T35" fmla="*/ 219 h 227"/>
                <a:gd name="T36" fmla="*/ 9 w 9"/>
                <a:gd name="T37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27">
                  <a:moveTo>
                    <a:pt x="9" y="8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2" y="226"/>
                  </a:lnTo>
                  <a:lnTo>
                    <a:pt x="4" y="227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9" y="222"/>
                  </a:lnTo>
                  <a:lnTo>
                    <a:pt x="9" y="21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" name="Group 11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653114" y="6318182"/>
            <a:ext cx="3481255" cy="270113"/>
            <a:chOff x="0" y="-1"/>
            <a:chExt cx="5761" cy="447"/>
          </a:xfrm>
        </p:grpSpPr>
        <p:sp>
          <p:nvSpPr>
            <p:cNvPr id="235" name="Freeform 115"/>
            <p:cNvSpPr>
              <a:spLocks noChangeAspect="1"/>
            </p:cNvSpPr>
            <p:nvPr/>
          </p:nvSpPr>
          <p:spPr bwMode="auto">
            <a:xfrm>
              <a:off x="0" y="50"/>
              <a:ext cx="16" cy="396"/>
            </a:xfrm>
            <a:custGeom>
              <a:avLst/>
              <a:gdLst>
                <a:gd name="T0" fmla="*/ 16 w 16"/>
                <a:gd name="T1" fmla="*/ 14 h 396"/>
                <a:gd name="T2" fmla="*/ 16 w 16"/>
                <a:gd name="T3" fmla="*/ 9 h 396"/>
                <a:gd name="T4" fmla="*/ 15 w 16"/>
                <a:gd name="T5" fmla="*/ 4 h 396"/>
                <a:gd name="T6" fmla="*/ 13 w 16"/>
                <a:gd name="T7" fmla="*/ 1 h 396"/>
                <a:gd name="T8" fmla="*/ 8 w 16"/>
                <a:gd name="T9" fmla="*/ 0 h 396"/>
                <a:gd name="T10" fmla="*/ 4 w 16"/>
                <a:gd name="T11" fmla="*/ 1 h 396"/>
                <a:gd name="T12" fmla="*/ 1 w 16"/>
                <a:gd name="T13" fmla="*/ 4 h 396"/>
                <a:gd name="T14" fmla="*/ 1 w 16"/>
                <a:gd name="T15" fmla="*/ 9 h 396"/>
                <a:gd name="T16" fmla="*/ 0 w 16"/>
                <a:gd name="T17" fmla="*/ 14 h 396"/>
                <a:gd name="T18" fmla="*/ 0 w 16"/>
                <a:gd name="T19" fmla="*/ 382 h 396"/>
                <a:gd name="T20" fmla="*/ 1 w 16"/>
                <a:gd name="T21" fmla="*/ 387 h 396"/>
                <a:gd name="T22" fmla="*/ 1 w 16"/>
                <a:gd name="T23" fmla="*/ 392 h 396"/>
                <a:gd name="T24" fmla="*/ 4 w 16"/>
                <a:gd name="T25" fmla="*/ 395 h 396"/>
                <a:gd name="T26" fmla="*/ 8 w 16"/>
                <a:gd name="T27" fmla="*/ 396 h 396"/>
                <a:gd name="T28" fmla="*/ 13 w 16"/>
                <a:gd name="T29" fmla="*/ 395 h 396"/>
                <a:gd name="T30" fmla="*/ 15 w 16"/>
                <a:gd name="T31" fmla="*/ 392 h 396"/>
                <a:gd name="T32" fmla="*/ 16 w 16"/>
                <a:gd name="T33" fmla="*/ 387 h 396"/>
                <a:gd name="T34" fmla="*/ 16 w 16"/>
                <a:gd name="T35" fmla="*/ 382 h 396"/>
                <a:gd name="T36" fmla="*/ 16 w 16"/>
                <a:gd name="T37" fmla="*/ 1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6">
                  <a:moveTo>
                    <a:pt x="16" y="14"/>
                  </a:moveTo>
                  <a:lnTo>
                    <a:pt x="16" y="9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382"/>
                  </a:lnTo>
                  <a:lnTo>
                    <a:pt x="1" y="387"/>
                  </a:lnTo>
                  <a:lnTo>
                    <a:pt x="1" y="392"/>
                  </a:lnTo>
                  <a:lnTo>
                    <a:pt x="4" y="395"/>
                  </a:lnTo>
                  <a:lnTo>
                    <a:pt x="8" y="396"/>
                  </a:lnTo>
                  <a:lnTo>
                    <a:pt x="13" y="395"/>
                  </a:lnTo>
                  <a:lnTo>
                    <a:pt x="15" y="392"/>
                  </a:lnTo>
                  <a:lnTo>
                    <a:pt x="16" y="387"/>
                  </a:lnTo>
                  <a:lnTo>
                    <a:pt x="16" y="38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16"/>
            <p:cNvSpPr>
              <a:spLocks noChangeAspect="1"/>
            </p:cNvSpPr>
            <p:nvPr/>
          </p:nvSpPr>
          <p:spPr bwMode="auto">
            <a:xfrm>
              <a:off x="83" y="68"/>
              <a:ext cx="280" cy="288"/>
            </a:xfrm>
            <a:custGeom>
              <a:avLst/>
              <a:gdLst>
                <a:gd name="T0" fmla="*/ 279 w 280"/>
                <a:gd name="T1" fmla="*/ 1 h 288"/>
                <a:gd name="T2" fmla="*/ 274 w 280"/>
                <a:gd name="T3" fmla="*/ 0 h 288"/>
                <a:gd name="T4" fmla="*/ 242 w 280"/>
                <a:gd name="T5" fmla="*/ 35 h 288"/>
                <a:gd name="T6" fmla="*/ 224 w 280"/>
                <a:gd name="T7" fmla="*/ 15 h 288"/>
                <a:gd name="T8" fmla="*/ 176 w 280"/>
                <a:gd name="T9" fmla="*/ 0 h 288"/>
                <a:gd name="T10" fmla="*/ 112 w 280"/>
                <a:gd name="T11" fmla="*/ 15 h 288"/>
                <a:gd name="T12" fmla="*/ 55 w 280"/>
                <a:gd name="T13" fmla="*/ 55 h 288"/>
                <a:gd name="T14" fmla="*/ 15 w 280"/>
                <a:gd name="T15" fmla="*/ 112 h 288"/>
                <a:gd name="T16" fmla="*/ 0 w 280"/>
                <a:gd name="T17" fmla="*/ 179 h 288"/>
                <a:gd name="T18" fmla="*/ 8 w 280"/>
                <a:gd name="T19" fmla="*/ 224 h 288"/>
                <a:gd name="T20" fmla="*/ 31 w 280"/>
                <a:gd name="T21" fmla="*/ 258 h 288"/>
                <a:gd name="T22" fmla="*/ 65 w 280"/>
                <a:gd name="T23" fmla="*/ 280 h 288"/>
                <a:gd name="T24" fmla="*/ 107 w 280"/>
                <a:gd name="T25" fmla="*/ 288 h 288"/>
                <a:gd name="T26" fmla="*/ 154 w 280"/>
                <a:gd name="T27" fmla="*/ 278 h 288"/>
                <a:gd name="T28" fmla="*/ 192 w 280"/>
                <a:gd name="T29" fmla="*/ 254 h 288"/>
                <a:gd name="T30" fmla="*/ 227 w 280"/>
                <a:gd name="T31" fmla="*/ 207 h 288"/>
                <a:gd name="T32" fmla="*/ 235 w 280"/>
                <a:gd name="T33" fmla="*/ 184 h 288"/>
                <a:gd name="T34" fmla="*/ 231 w 280"/>
                <a:gd name="T35" fmla="*/ 180 h 288"/>
                <a:gd name="T36" fmla="*/ 225 w 280"/>
                <a:gd name="T37" fmla="*/ 184 h 288"/>
                <a:gd name="T38" fmla="*/ 214 w 280"/>
                <a:gd name="T39" fmla="*/ 211 h 288"/>
                <a:gd name="T40" fmla="*/ 186 w 280"/>
                <a:gd name="T41" fmla="*/ 247 h 288"/>
                <a:gd name="T42" fmla="*/ 113 w 280"/>
                <a:gd name="T43" fmla="*/ 276 h 288"/>
                <a:gd name="T44" fmla="*/ 86 w 280"/>
                <a:gd name="T45" fmla="*/ 271 h 288"/>
                <a:gd name="T46" fmla="*/ 61 w 280"/>
                <a:gd name="T47" fmla="*/ 258 h 288"/>
                <a:gd name="T48" fmla="*/ 43 w 280"/>
                <a:gd name="T49" fmla="*/ 232 h 288"/>
                <a:gd name="T50" fmla="*/ 36 w 280"/>
                <a:gd name="T51" fmla="*/ 193 h 288"/>
                <a:gd name="T52" fmla="*/ 45 w 280"/>
                <a:gd name="T53" fmla="*/ 135 h 288"/>
                <a:gd name="T54" fmla="*/ 83 w 280"/>
                <a:gd name="T55" fmla="*/ 60 h 288"/>
                <a:gd name="T56" fmla="*/ 127 w 280"/>
                <a:gd name="T57" fmla="*/ 25 h 288"/>
                <a:gd name="T58" fmla="*/ 180 w 280"/>
                <a:gd name="T59" fmla="*/ 12 h 288"/>
                <a:gd name="T60" fmla="*/ 226 w 280"/>
                <a:gd name="T61" fmla="*/ 33 h 288"/>
                <a:gd name="T62" fmla="*/ 243 w 280"/>
                <a:gd name="T63" fmla="*/ 88 h 288"/>
                <a:gd name="T64" fmla="*/ 243 w 280"/>
                <a:gd name="T65" fmla="*/ 103 h 288"/>
                <a:gd name="T66" fmla="*/ 242 w 280"/>
                <a:gd name="T67" fmla="*/ 109 h 288"/>
                <a:gd name="T68" fmla="*/ 248 w 280"/>
                <a:gd name="T69" fmla="*/ 113 h 288"/>
                <a:gd name="T70" fmla="*/ 253 w 280"/>
                <a:gd name="T71" fmla="*/ 111 h 288"/>
                <a:gd name="T72" fmla="*/ 255 w 280"/>
                <a:gd name="T73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" h="288">
                  <a:moveTo>
                    <a:pt x="280" y="3"/>
                  </a:moveTo>
                  <a:lnTo>
                    <a:pt x="279" y="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0" y="4"/>
                  </a:lnTo>
                  <a:lnTo>
                    <a:pt x="242" y="35"/>
                  </a:lnTo>
                  <a:lnTo>
                    <a:pt x="236" y="27"/>
                  </a:lnTo>
                  <a:lnTo>
                    <a:pt x="224" y="15"/>
                  </a:lnTo>
                  <a:lnTo>
                    <a:pt x="205" y="4"/>
                  </a:lnTo>
                  <a:lnTo>
                    <a:pt x="176" y="0"/>
                  </a:lnTo>
                  <a:lnTo>
                    <a:pt x="144" y="3"/>
                  </a:lnTo>
                  <a:lnTo>
                    <a:pt x="112" y="15"/>
                  </a:lnTo>
                  <a:lnTo>
                    <a:pt x="82" y="32"/>
                  </a:lnTo>
                  <a:lnTo>
                    <a:pt x="55" y="55"/>
                  </a:lnTo>
                  <a:lnTo>
                    <a:pt x="33" y="82"/>
                  </a:lnTo>
                  <a:lnTo>
                    <a:pt x="15" y="112"/>
                  </a:lnTo>
                  <a:lnTo>
                    <a:pt x="4" y="145"/>
                  </a:lnTo>
                  <a:lnTo>
                    <a:pt x="0" y="179"/>
                  </a:lnTo>
                  <a:lnTo>
                    <a:pt x="2" y="203"/>
                  </a:lnTo>
                  <a:lnTo>
                    <a:pt x="8" y="224"/>
                  </a:lnTo>
                  <a:lnTo>
                    <a:pt x="18" y="242"/>
                  </a:lnTo>
                  <a:lnTo>
                    <a:pt x="31" y="258"/>
                  </a:lnTo>
                  <a:lnTo>
                    <a:pt x="46" y="271"/>
                  </a:lnTo>
                  <a:lnTo>
                    <a:pt x="65" y="280"/>
                  </a:lnTo>
                  <a:lnTo>
                    <a:pt x="85" y="286"/>
                  </a:lnTo>
                  <a:lnTo>
                    <a:pt x="107" y="288"/>
                  </a:lnTo>
                  <a:lnTo>
                    <a:pt x="132" y="285"/>
                  </a:lnTo>
                  <a:lnTo>
                    <a:pt x="154" y="278"/>
                  </a:lnTo>
                  <a:lnTo>
                    <a:pt x="175" y="267"/>
                  </a:lnTo>
                  <a:lnTo>
                    <a:pt x="192" y="254"/>
                  </a:lnTo>
                  <a:lnTo>
                    <a:pt x="214" y="229"/>
                  </a:lnTo>
                  <a:lnTo>
                    <a:pt x="227" y="207"/>
                  </a:lnTo>
                  <a:lnTo>
                    <a:pt x="234" y="191"/>
                  </a:lnTo>
                  <a:lnTo>
                    <a:pt x="235" y="184"/>
                  </a:lnTo>
                  <a:lnTo>
                    <a:pt x="233" y="180"/>
                  </a:lnTo>
                  <a:lnTo>
                    <a:pt x="231" y="180"/>
                  </a:lnTo>
                  <a:lnTo>
                    <a:pt x="227" y="181"/>
                  </a:lnTo>
                  <a:lnTo>
                    <a:pt x="225" y="184"/>
                  </a:lnTo>
                  <a:lnTo>
                    <a:pt x="222" y="195"/>
                  </a:lnTo>
                  <a:lnTo>
                    <a:pt x="214" y="211"/>
                  </a:lnTo>
                  <a:lnTo>
                    <a:pt x="203" y="229"/>
                  </a:lnTo>
                  <a:lnTo>
                    <a:pt x="186" y="247"/>
                  </a:lnTo>
                  <a:lnTo>
                    <a:pt x="147" y="269"/>
                  </a:lnTo>
                  <a:lnTo>
                    <a:pt x="113" y="276"/>
                  </a:lnTo>
                  <a:lnTo>
                    <a:pt x="100" y="274"/>
                  </a:lnTo>
                  <a:lnTo>
                    <a:pt x="86" y="271"/>
                  </a:lnTo>
                  <a:lnTo>
                    <a:pt x="73" y="266"/>
                  </a:lnTo>
                  <a:lnTo>
                    <a:pt x="61" y="258"/>
                  </a:lnTo>
                  <a:lnTo>
                    <a:pt x="51" y="246"/>
                  </a:lnTo>
                  <a:lnTo>
                    <a:pt x="43" y="232"/>
                  </a:lnTo>
                  <a:lnTo>
                    <a:pt x="38" y="214"/>
                  </a:lnTo>
                  <a:lnTo>
                    <a:pt x="36" y="193"/>
                  </a:lnTo>
                  <a:lnTo>
                    <a:pt x="38" y="169"/>
                  </a:lnTo>
                  <a:lnTo>
                    <a:pt x="45" y="135"/>
                  </a:lnTo>
                  <a:lnTo>
                    <a:pt x="59" y="97"/>
                  </a:lnTo>
                  <a:lnTo>
                    <a:pt x="83" y="60"/>
                  </a:lnTo>
                  <a:lnTo>
                    <a:pt x="104" y="40"/>
                  </a:lnTo>
                  <a:lnTo>
                    <a:pt x="127" y="25"/>
                  </a:lnTo>
                  <a:lnTo>
                    <a:pt x="153" y="15"/>
                  </a:lnTo>
                  <a:lnTo>
                    <a:pt x="180" y="12"/>
                  </a:lnTo>
                  <a:lnTo>
                    <a:pt x="207" y="17"/>
                  </a:lnTo>
                  <a:lnTo>
                    <a:pt x="226" y="33"/>
                  </a:lnTo>
                  <a:lnTo>
                    <a:pt x="239" y="57"/>
                  </a:lnTo>
                  <a:lnTo>
                    <a:pt x="243" y="88"/>
                  </a:lnTo>
                  <a:lnTo>
                    <a:pt x="243" y="98"/>
                  </a:lnTo>
                  <a:lnTo>
                    <a:pt x="243" y="103"/>
                  </a:lnTo>
                  <a:lnTo>
                    <a:pt x="242" y="106"/>
                  </a:lnTo>
                  <a:lnTo>
                    <a:pt x="242" y="109"/>
                  </a:lnTo>
                  <a:lnTo>
                    <a:pt x="244" y="112"/>
                  </a:lnTo>
                  <a:lnTo>
                    <a:pt x="248" y="113"/>
                  </a:lnTo>
                  <a:lnTo>
                    <a:pt x="251" y="112"/>
                  </a:lnTo>
                  <a:lnTo>
                    <a:pt x="253" y="111"/>
                  </a:lnTo>
                  <a:lnTo>
                    <a:pt x="254" y="109"/>
                  </a:lnTo>
                  <a:lnTo>
                    <a:pt x="255" y="105"/>
                  </a:lnTo>
                  <a:lnTo>
                    <a:pt x="28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7"/>
            <p:cNvSpPr>
              <a:spLocks noChangeAspect="1" noEditPoints="1"/>
            </p:cNvSpPr>
            <p:nvPr/>
          </p:nvSpPr>
          <p:spPr bwMode="auto">
            <a:xfrm>
              <a:off x="358" y="222"/>
              <a:ext cx="84" cy="187"/>
            </a:xfrm>
            <a:custGeom>
              <a:avLst/>
              <a:gdLst>
                <a:gd name="T0" fmla="*/ 76 w 84"/>
                <a:gd name="T1" fmla="*/ 7 h 187"/>
                <a:gd name="T2" fmla="*/ 71 w 84"/>
                <a:gd name="T3" fmla="*/ 2 h 187"/>
                <a:gd name="T4" fmla="*/ 60 w 84"/>
                <a:gd name="T5" fmla="*/ 2 h 187"/>
                <a:gd name="T6" fmla="*/ 51 w 84"/>
                <a:gd name="T7" fmla="*/ 10 h 187"/>
                <a:gd name="T8" fmla="*/ 53 w 84"/>
                <a:gd name="T9" fmla="*/ 23 h 187"/>
                <a:gd name="T10" fmla="*/ 67 w 84"/>
                <a:gd name="T11" fmla="*/ 25 h 187"/>
                <a:gd name="T12" fmla="*/ 75 w 84"/>
                <a:gd name="T13" fmla="*/ 17 h 187"/>
                <a:gd name="T14" fmla="*/ 20 w 84"/>
                <a:gd name="T15" fmla="*/ 152 h 187"/>
                <a:gd name="T16" fmla="*/ 18 w 84"/>
                <a:gd name="T17" fmla="*/ 164 h 187"/>
                <a:gd name="T18" fmla="*/ 25 w 84"/>
                <a:gd name="T19" fmla="*/ 180 h 187"/>
                <a:gd name="T20" fmla="*/ 44 w 84"/>
                <a:gd name="T21" fmla="*/ 187 h 187"/>
                <a:gd name="T22" fmla="*/ 62 w 84"/>
                <a:gd name="T23" fmla="*/ 181 h 187"/>
                <a:gd name="T24" fmla="*/ 74 w 84"/>
                <a:gd name="T25" fmla="*/ 168 h 187"/>
                <a:gd name="T26" fmla="*/ 81 w 84"/>
                <a:gd name="T27" fmla="*/ 153 h 187"/>
                <a:gd name="T28" fmla="*/ 84 w 84"/>
                <a:gd name="T29" fmla="*/ 145 h 187"/>
                <a:gd name="T30" fmla="*/ 79 w 84"/>
                <a:gd name="T31" fmla="*/ 141 h 187"/>
                <a:gd name="T32" fmla="*/ 74 w 84"/>
                <a:gd name="T33" fmla="*/ 146 h 187"/>
                <a:gd name="T34" fmla="*/ 61 w 84"/>
                <a:gd name="T35" fmla="*/ 171 h 187"/>
                <a:gd name="T36" fmla="*/ 45 w 84"/>
                <a:gd name="T37" fmla="*/ 180 h 187"/>
                <a:gd name="T38" fmla="*/ 38 w 84"/>
                <a:gd name="T39" fmla="*/ 170 h 187"/>
                <a:gd name="T40" fmla="*/ 42 w 84"/>
                <a:gd name="T41" fmla="*/ 152 h 187"/>
                <a:gd name="T42" fmla="*/ 54 w 84"/>
                <a:gd name="T43" fmla="*/ 122 h 187"/>
                <a:gd name="T44" fmla="*/ 63 w 84"/>
                <a:gd name="T45" fmla="*/ 101 h 187"/>
                <a:gd name="T46" fmla="*/ 66 w 84"/>
                <a:gd name="T47" fmla="*/ 86 h 187"/>
                <a:gd name="T48" fmla="*/ 59 w 84"/>
                <a:gd name="T49" fmla="*/ 69 h 187"/>
                <a:gd name="T50" fmla="*/ 40 w 84"/>
                <a:gd name="T51" fmla="*/ 62 h 187"/>
                <a:gd name="T52" fmla="*/ 22 w 84"/>
                <a:gd name="T53" fmla="*/ 68 h 187"/>
                <a:gd name="T54" fmla="*/ 10 w 84"/>
                <a:gd name="T55" fmla="*/ 82 h 187"/>
                <a:gd name="T56" fmla="*/ 3 w 84"/>
                <a:gd name="T57" fmla="*/ 96 h 187"/>
                <a:gd name="T58" fmla="*/ 0 w 84"/>
                <a:gd name="T59" fmla="*/ 105 h 187"/>
                <a:gd name="T60" fmla="*/ 5 w 84"/>
                <a:gd name="T61" fmla="*/ 108 h 187"/>
                <a:gd name="T62" fmla="*/ 10 w 84"/>
                <a:gd name="T63" fmla="*/ 104 h 187"/>
                <a:gd name="T64" fmla="*/ 23 w 84"/>
                <a:gd name="T65" fmla="*/ 78 h 187"/>
                <a:gd name="T66" fmla="*/ 39 w 84"/>
                <a:gd name="T67" fmla="*/ 70 h 187"/>
                <a:gd name="T68" fmla="*/ 46 w 84"/>
                <a:gd name="T69" fmla="*/ 80 h 187"/>
                <a:gd name="T70" fmla="*/ 45 w 84"/>
                <a:gd name="T71" fmla="*/ 89 h 187"/>
                <a:gd name="T72" fmla="*/ 38 w 84"/>
                <a:gd name="T73" fmla="*/ 10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87">
                  <a:moveTo>
                    <a:pt x="77" y="11"/>
                  </a:moveTo>
                  <a:lnTo>
                    <a:pt x="76" y="7"/>
                  </a:lnTo>
                  <a:lnTo>
                    <a:pt x="74" y="4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5" y="5"/>
                  </a:lnTo>
                  <a:lnTo>
                    <a:pt x="51" y="10"/>
                  </a:lnTo>
                  <a:lnTo>
                    <a:pt x="50" y="16"/>
                  </a:lnTo>
                  <a:lnTo>
                    <a:pt x="53" y="23"/>
                  </a:lnTo>
                  <a:lnTo>
                    <a:pt x="61" y="26"/>
                  </a:lnTo>
                  <a:lnTo>
                    <a:pt x="67" y="25"/>
                  </a:lnTo>
                  <a:lnTo>
                    <a:pt x="72" y="21"/>
                  </a:lnTo>
                  <a:lnTo>
                    <a:pt x="75" y="17"/>
                  </a:lnTo>
                  <a:lnTo>
                    <a:pt x="77" y="11"/>
                  </a:lnTo>
                  <a:close/>
                  <a:moveTo>
                    <a:pt x="20" y="152"/>
                  </a:moveTo>
                  <a:lnTo>
                    <a:pt x="19" y="157"/>
                  </a:lnTo>
                  <a:lnTo>
                    <a:pt x="18" y="164"/>
                  </a:lnTo>
                  <a:lnTo>
                    <a:pt x="20" y="173"/>
                  </a:lnTo>
                  <a:lnTo>
                    <a:pt x="25" y="180"/>
                  </a:lnTo>
                  <a:lnTo>
                    <a:pt x="34" y="185"/>
                  </a:lnTo>
                  <a:lnTo>
                    <a:pt x="44" y="187"/>
                  </a:lnTo>
                  <a:lnTo>
                    <a:pt x="54" y="186"/>
                  </a:lnTo>
                  <a:lnTo>
                    <a:pt x="62" y="181"/>
                  </a:lnTo>
                  <a:lnTo>
                    <a:pt x="69" y="175"/>
                  </a:lnTo>
                  <a:lnTo>
                    <a:pt x="74" y="168"/>
                  </a:lnTo>
                  <a:lnTo>
                    <a:pt x="78" y="160"/>
                  </a:lnTo>
                  <a:lnTo>
                    <a:pt x="81" y="153"/>
                  </a:lnTo>
                  <a:lnTo>
                    <a:pt x="83" y="148"/>
                  </a:lnTo>
                  <a:lnTo>
                    <a:pt x="84" y="145"/>
                  </a:lnTo>
                  <a:lnTo>
                    <a:pt x="82" y="142"/>
                  </a:lnTo>
                  <a:lnTo>
                    <a:pt x="79" y="141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68" y="161"/>
                  </a:lnTo>
                  <a:lnTo>
                    <a:pt x="61" y="171"/>
                  </a:lnTo>
                  <a:lnTo>
                    <a:pt x="53" y="178"/>
                  </a:lnTo>
                  <a:lnTo>
                    <a:pt x="45" y="180"/>
                  </a:lnTo>
                  <a:lnTo>
                    <a:pt x="39" y="177"/>
                  </a:lnTo>
                  <a:lnTo>
                    <a:pt x="38" y="170"/>
                  </a:lnTo>
                  <a:lnTo>
                    <a:pt x="39" y="161"/>
                  </a:lnTo>
                  <a:lnTo>
                    <a:pt x="42" y="152"/>
                  </a:lnTo>
                  <a:lnTo>
                    <a:pt x="51" y="130"/>
                  </a:lnTo>
                  <a:lnTo>
                    <a:pt x="54" y="122"/>
                  </a:lnTo>
                  <a:lnTo>
                    <a:pt x="58" y="111"/>
                  </a:lnTo>
                  <a:lnTo>
                    <a:pt x="63" y="101"/>
                  </a:lnTo>
                  <a:lnTo>
                    <a:pt x="65" y="95"/>
                  </a:lnTo>
                  <a:lnTo>
                    <a:pt x="66" y="86"/>
                  </a:lnTo>
                  <a:lnTo>
                    <a:pt x="65" y="76"/>
                  </a:lnTo>
                  <a:lnTo>
                    <a:pt x="59" y="69"/>
                  </a:lnTo>
                  <a:lnTo>
                    <a:pt x="51" y="64"/>
                  </a:lnTo>
                  <a:lnTo>
                    <a:pt x="40" y="62"/>
                  </a:lnTo>
                  <a:lnTo>
                    <a:pt x="31" y="64"/>
                  </a:lnTo>
                  <a:lnTo>
                    <a:pt x="22" y="68"/>
                  </a:lnTo>
                  <a:lnTo>
                    <a:pt x="15" y="74"/>
                  </a:lnTo>
                  <a:lnTo>
                    <a:pt x="10" y="82"/>
                  </a:lnTo>
                  <a:lnTo>
                    <a:pt x="6" y="89"/>
                  </a:lnTo>
                  <a:lnTo>
                    <a:pt x="3" y="96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2" y="108"/>
                  </a:lnTo>
                  <a:lnTo>
                    <a:pt x="5" y="108"/>
                  </a:lnTo>
                  <a:lnTo>
                    <a:pt x="8" y="107"/>
                  </a:lnTo>
                  <a:lnTo>
                    <a:pt x="10" y="104"/>
                  </a:lnTo>
                  <a:lnTo>
                    <a:pt x="16" y="88"/>
                  </a:lnTo>
                  <a:lnTo>
                    <a:pt x="23" y="78"/>
                  </a:lnTo>
                  <a:lnTo>
                    <a:pt x="31" y="72"/>
                  </a:lnTo>
                  <a:lnTo>
                    <a:pt x="39" y="70"/>
                  </a:lnTo>
                  <a:lnTo>
                    <a:pt x="45" y="72"/>
                  </a:lnTo>
                  <a:lnTo>
                    <a:pt x="46" y="80"/>
                  </a:lnTo>
                  <a:lnTo>
                    <a:pt x="46" y="84"/>
                  </a:lnTo>
                  <a:lnTo>
                    <a:pt x="45" y="89"/>
                  </a:lnTo>
                  <a:lnTo>
                    <a:pt x="42" y="97"/>
                  </a:lnTo>
                  <a:lnTo>
                    <a:pt x="38" y="107"/>
                  </a:lnTo>
                  <a:lnTo>
                    <a:pt x="20" y="1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8"/>
            <p:cNvSpPr>
              <a:spLocks noChangeAspect="1"/>
            </p:cNvSpPr>
            <p:nvPr/>
          </p:nvSpPr>
          <p:spPr bwMode="auto">
            <a:xfrm>
              <a:off x="524" y="50"/>
              <a:ext cx="15" cy="396"/>
            </a:xfrm>
            <a:custGeom>
              <a:avLst/>
              <a:gdLst>
                <a:gd name="T0" fmla="*/ 15 w 15"/>
                <a:gd name="T1" fmla="*/ 14 h 396"/>
                <a:gd name="T2" fmla="*/ 15 w 15"/>
                <a:gd name="T3" fmla="*/ 9 h 396"/>
                <a:gd name="T4" fmla="*/ 15 w 15"/>
                <a:gd name="T5" fmla="*/ 4 h 396"/>
                <a:gd name="T6" fmla="*/ 12 w 15"/>
                <a:gd name="T7" fmla="*/ 1 h 396"/>
                <a:gd name="T8" fmla="*/ 8 w 15"/>
                <a:gd name="T9" fmla="*/ 0 h 396"/>
                <a:gd name="T10" fmla="*/ 3 w 15"/>
                <a:gd name="T11" fmla="*/ 1 h 396"/>
                <a:gd name="T12" fmla="*/ 1 w 15"/>
                <a:gd name="T13" fmla="*/ 4 h 396"/>
                <a:gd name="T14" fmla="*/ 0 w 15"/>
                <a:gd name="T15" fmla="*/ 9 h 396"/>
                <a:gd name="T16" fmla="*/ 0 w 15"/>
                <a:gd name="T17" fmla="*/ 14 h 396"/>
                <a:gd name="T18" fmla="*/ 0 w 15"/>
                <a:gd name="T19" fmla="*/ 382 h 396"/>
                <a:gd name="T20" fmla="*/ 0 w 15"/>
                <a:gd name="T21" fmla="*/ 387 h 396"/>
                <a:gd name="T22" fmla="*/ 1 w 15"/>
                <a:gd name="T23" fmla="*/ 392 h 396"/>
                <a:gd name="T24" fmla="*/ 3 w 15"/>
                <a:gd name="T25" fmla="*/ 395 h 396"/>
                <a:gd name="T26" fmla="*/ 8 w 15"/>
                <a:gd name="T27" fmla="*/ 396 h 396"/>
                <a:gd name="T28" fmla="*/ 12 w 15"/>
                <a:gd name="T29" fmla="*/ 395 h 396"/>
                <a:gd name="T30" fmla="*/ 15 w 15"/>
                <a:gd name="T31" fmla="*/ 392 h 396"/>
                <a:gd name="T32" fmla="*/ 15 w 15"/>
                <a:gd name="T33" fmla="*/ 387 h 396"/>
                <a:gd name="T34" fmla="*/ 15 w 15"/>
                <a:gd name="T35" fmla="*/ 382 h 396"/>
                <a:gd name="T36" fmla="*/ 15 w 15"/>
                <a:gd name="T37" fmla="*/ 1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396">
                  <a:moveTo>
                    <a:pt x="15" y="14"/>
                  </a:moveTo>
                  <a:lnTo>
                    <a:pt x="15" y="9"/>
                  </a:lnTo>
                  <a:lnTo>
                    <a:pt x="15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382"/>
                  </a:lnTo>
                  <a:lnTo>
                    <a:pt x="0" y="387"/>
                  </a:lnTo>
                  <a:lnTo>
                    <a:pt x="1" y="392"/>
                  </a:lnTo>
                  <a:lnTo>
                    <a:pt x="3" y="395"/>
                  </a:lnTo>
                  <a:lnTo>
                    <a:pt x="8" y="396"/>
                  </a:lnTo>
                  <a:lnTo>
                    <a:pt x="12" y="395"/>
                  </a:lnTo>
                  <a:lnTo>
                    <a:pt x="15" y="392"/>
                  </a:lnTo>
                  <a:lnTo>
                    <a:pt x="15" y="387"/>
                  </a:lnTo>
                  <a:lnTo>
                    <a:pt x="15" y="382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19"/>
            <p:cNvSpPr>
              <a:spLocks noChangeAspect="1"/>
            </p:cNvSpPr>
            <p:nvPr/>
          </p:nvSpPr>
          <p:spPr bwMode="auto">
            <a:xfrm>
              <a:off x="604" y="-1"/>
              <a:ext cx="122" cy="184"/>
            </a:xfrm>
            <a:custGeom>
              <a:avLst/>
              <a:gdLst>
                <a:gd name="T0" fmla="*/ 122 w 122"/>
                <a:gd name="T1" fmla="*/ 134 h 184"/>
                <a:gd name="T2" fmla="*/ 112 w 122"/>
                <a:gd name="T3" fmla="*/ 134 h 184"/>
                <a:gd name="T4" fmla="*/ 112 w 122"/>
                <a:gd name="T5" fmla="*/ 140 h 184"/>
                <a:gd name="T6" fmla="*/ 110 w 122"/>
                <a:gd name="T7" fmla="*/ 148 h 184"/>
                <a:gd name="T8" fmla="*/ 108 w 122"/>
                <a:gd name="T9" fmla="*/ 155 h 184"/>
                <a:gd name="T10" fmla="*/ 105 w 122"/>
                <a:gd name="T11" fmla="*/ 159 h 184"/>
                <a:gd name="T12" fmla="*/ 101 w 122"/>
                <a:gd name="T13" fmla="*/ 160 h 184"/>
                <a:gd name="T14" fmla="*/ 92 w 122"/>
                <a:gd name="T15" fmla="*/ 161 h 184"/>
                <a:gd name="T16" fmla="*/ 84 w 122"/>
                <a:gd name="T17" fmla="*/ 161 h 184"/>
                <a:gd name="T18" fmla="*/ 78 w 122"/>
                <a:gd name="T19" fmla="*/ 161 h 184"/>
                <a:gd name="T20" fmla="*/ 27 w 122"/>
                <a:gd name="T21" fmla="*/ 161 h 184"/>
                <a:gd name="T22" fmla="*/ 46 w 122"/>
                <a:gd name="T23" fmla="*/ 144 h 184"/>
                <a:gd name="T24" fmla="*/ 59 w 122"/>
                <a:gd name="T25" fmla="*/ 133 h 184"/>
                <a:gd name="T26" fmla="*/ 71 w 122"/>
                <a:gd name="T27" fmla="*/ 123 h 184"/>
                <a:gd name="T28" fmla="*/ 82 w 122"/>
                <a:gd name="T29" fmla="*/ 114 h 184"/>
                <a:gd name="T30" fmla="*/ 97 w 122"/>
                <a:gd name="T31" fmla="*/ 102 h 184"/>
                <a:gd name="T32" fmla="*/ 110 w 122"/>
                <a:gd name="T33" fmla="*/ 88 h 184"/>
                <a:gd name="T34" fmla="*/ 119 w 122"/>
                <a:gd name="T35" fmla="*/ 72 h 184"/>
                <a:gd name="T36" fmla="*/ 122 w 122"/>
                <a:gd name="T37" fmla="*/ 54 h 184"/>
                <a:gd name="T38" fmla="*/ 117 w 122"/>
                <a:gd name="T39" fmla="*/ 32 h 184"/>
                <a:gd name="T40" fmla="*/ 103 w 122"/>
                <a:gd name="T41" fmla="*/ 14 h 184"/>
                <a:gd name="T42" fmla="*/ 82 w 122"/>
                <a:gd name="T43" fmla="*/ 4 h 184"/>
                <a:gd name="T44" fmla="*/ 57 w 122"/>
                <a:gd name="T45" fmla="*/ 0 h 184"/>
                <a:gd name="T46" fmla="*/ 45 w 122"/>
                <a:gd name="T47" fmla="*/ 1 h 184"/>
                <a:gd name="T48" fmla="*/ 34 w 122"/>
                <a:gd name="T49" fmla="*/ 4 h 184"/>
                <a:gd name="T50" fmla="*/ 24 w 122"/>
                <a:gd name="T51" fmla="*/ 9 h 184"/>
                <a:gd name="T52" fmla="*/ 16 w 122"/>
                <a:gd name="T53" fmla="*/ 15 h 184"/>
                <a:gd name="T54" fmla="*/ 9 w 122"/>
                <a:gd name="T55" fmla="*/ 23 h 184"/>
                <a:gd name="T56" fmla="*/ 4 w 122"/>
                <a:gd name="T57" fmla="*/ 31 h 184"/>
                <a:gd name="T58" fmla="*/ 1 w 122"/>
                <a:gd name="T59" fmla="*/ 40 h 184"/>
                <a:gd name="T60" fmla="*/ 0 w 122"/>
                <a:gd name="T61" fmla="*/ 50 h 184"/>
                <a:gd name="T62" fmla="*/ 2 w 122"/>
                <a:gd name="T63" fmla="*/ 58 h 184"/>
                <a:gd name="T64" fmla="*/ 6 w 122"/>
                <a:gd name="T65" fmla="*/ 63 h 184"/>
                <a:gd name="T66" fmla="*/ 11 w 122"/>
                <a:gd name="T67" fmla="*/ 65 h 184"/>
                <a:gd name="T68" fmla="*/ 14 w 122"/>
                <a:gd name="T69" fmla="*/ 65 h 184"/>
                <a:gd name="T70" fmla="*/ 19 w 122"/>
                <a:gd name="T71" fmla="*/ 64 h 184"/>
                <a:gd name="T72" fmla="*/ 24 w 122"/>
                <a:gd name="T73" fmla="*/ 62 h 184"/>
                <a:gd name="T74" fmla="*/ 28 w 122"/>
                <a:gd name="T75" fmla="*/ 57 h 184"/>
                <a:gd name="T76" fmla="*/ 29 w 122"/>
                <a:gd name="T77" fmla="*/ 50 h 184"/>
                <a:gd name="T78" fmla="*/ 29 w 122"/>
                <a:gd name="T79" fmla="*/ 46 h 184"/>
                <a:gd name="T80" fmla="*/ 26 w 122"/>
                <a:gd name="T81" fmla="*/ 41 h 184"/>
                <a:gd name="T82" fmla="*/ 21 w 122"/>
                <a:gd name="T83" fmla="*/ 37 h 184"/>
                <a:gd name="T84" fmla="*/ 13 w 122"/>
                <a:gd name="T85" fmla="*/ 36 h 184"/>
                <a:gd name="T86" fmla="*/ 21 w 122"/>
                <a:gd name="T87" fmla="*/ 24 h 184"/>
                <a:gd name="T88" fmla="*/ 31 w 122"/>
                <a:gd name="T89" fmla="*/ 16 h 184"/>
                <a:gd name="T90" fmla="*/ 42 w 122"/>
                <a:gd name="T91" fmla="*/ 11 h 184"/>
                <a:gd name="T92" fmla="*/ 53 w 122"/>
                <a:gd name="T93" fmla="*/ 10 h 184"/>
                <a:gd name="T94" fmla="*/ 71 w 122"/>
                <a:gd name="T95" fmla="*/ 14 h 184"/>
                <a:gd name="T96" fmla="*/ 84 w 122"/>
                <a:gd name="T97" fmla="*/ 24 h 184"/>
                <a:gd name="T98" fmla="*/ 92 w 122"/>
                <a:gd name="T99" fmla="*/ 38 h 184"/>
                <a:gd name="T100" fmla="*/ 95 w 122"/>
                <a:gd name="T101" fmla="*/ 54 h 184"/>
                <a:gd name="T102" fmla="*/ 92 w 122"/>
                <a:gd name="T103" fmla="*/ 71 h 184"/>
                <a:gd name="T104" fmla="*/ 85 w 122"/>
                <a:gd name="T105" fmla="*/ 86 h 184"/>
                <a:gd name="T106" fmla="*/ 77 w 122"/>
                <a:gd name="T107" fmla="*/ 98 h 184"/>
                <a:gd name="T108" fmla="*/ 69 w 122"/>
                <a:gd name="T109" fmla="*/ 107 h 184"/>
                <a:gd name="T110" fmla="*/ 2 w 122"/>
                <a:gd name="T111" fmla="*/ 174 h 184"/>
                <a:gd name="T112" fmla="*/ 0 w 122"/>
                <a:gd name="T113" fmla="*/ 177 h 184"/>
                <a:gd name="T114" fmla="*/ 0 w 122"/>
                <a:gd name="T115" fmla="*/ 184 h 184"/>
                <a:gd name="T116" fmla="*/ 114 w 122"/>
                <a:gd name="T117" fmla="*/ 184 h 184"/>
                <a:gd name="T118" fmla="*/ 122 w 122"/>
                <a:gd name="T119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84">
                  <a:moveTo>
                    <a:pt x="122" y="134"/>
                  </a:moveTo>
                  <a:lnTo>
                    <a:pt x="112" y="134"/>
                  </a:lnTo>
                  <a:lnTo>
                    <a:pt x="112" y="140"/>
                  </a:lnTo>
                  <a:lnTo>
                    <a:pt x="110" y="148"/>
                  </a:lnTo>
                  <a:lnTo>
                    <a:pt x="108" y="155"/>
                  </a:lnTo>
                  <a:lnTo>
                    <a:pt x="105" y="159"/>
                  </a:lnTo>
                  <a:lnTo>
                    <a:pt x="101" y="160"/>
                  </a:lnTo>
                  <a:lnTo>
                    <a:pt x="92" y="161"/>
                  </a:lnTo>
                  <a:lnTo>
                    <a:pt x="84" y="161"/>
                  </a:lnTo>
                  <a:lnTo>
                    <a:pt x="78" y="161"/>
                  </a:lnTo>
                  <a:lnTo>
                    <a:pt x="27" y="161"/>
                  </a:lnTo>
                  <a:lnTo>
                    <a:pt x="46" y="144"/>
                  </a:lnTo>
                  <a:lnTo>
                    <a:pt x="59" y="133"/>
                  </a:lnTo>
                  <a:lnTo>
                    <a:pt x="71" y="123"/>
                  </a:lnTo>
                  <a:lnTo>
                    <a:pt x="82" y="114"/>
                  </a:lnTo>
                  <a:lnTo>
                    <a:pt x="97" y="102"/>
                  </a:lnTo>
                  <a:lnTo>
                    <a:pt x="110" y="88"/>
                  </a:lnTo>
                  <a:lnTo>
                    <a:pt x="119" y="72"/>
                  </a:lnTo>
                  <a:lnTo>
                    <a:pt x="122" y="54"/>
                  </a:lnTo>
                  <a:lnTo>
                    <a:pt x="117" y="32"/>
                  </a:lnTo>
                  <a:lnTo>
                    <a:pt x="103" y="14"/>
                  </a:lnTo>
                  <a:lnTo>
                    <a:pt x="82" y="4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4" y="4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3"/>
                  </a:lnTo>
                  <a:lnTo>
                    <a:pt x="11" y="65"/>
                  </a:lnTo>
                  <a:lnTo>
                    <a:pt x="14" y="65"/>
                  </a:lnTo>
                  <a:lnTo>
                    <a:pt x="19" y="64"/>
                  </a:lnTo>
                  <a:lnTo>
                    <a:pt x="24" y="62"/>
                  </a:lnTo>
                  <a:lnTo>
                    <a:pt x="28" y="57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6" y="41"/>
                  </a:lnTo>
                  <a:lnTo>
                    <a:pt x="21" y="37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1" y="16"/>
                  </a:lnTo>
                  <a:lnTo>
                    <a:pt x="42" y="11"/>
                  </a:lnTo>
                  <a:lnTo>
                    <a:pt x="53" y="10"/>
                  </a:lnTo>
                  <a:lnTo>
                    <a:pt x="71" y="14"/>
                  </a:lnTo>
                  <a:lnTo>
                    <a:pt x="84" y="24"/>
                  </a:lnTo>
                  <a:lnTo>
                    <a:pt x="92" y="38"/>
                  </a:lnTo>
                  <a:lnTo>
                    <a:pt x="95" y="54"/>
                  </a:lnTo>
                  <a:lnTo>
                    <a:pt x="92" y="71"/>
                  </a:lnTo>
                  <a:lnTo>
                    <a:pt x="85" y="86"/>
                  </a:lnTo>
                  <a:lnTo>
                    <a:pt x="77" y="98"/>
                  </a:lnTo>
                  <a:lnTo>
                    <a:pt x="69" y="107"/>
                  </a:lnTo>
                  <a:lnTo>
                    <a:pt x="2" y="174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14" y="184"/>
                  </a:lnTo>
                  <a:lnTo>
                    <a:pt x="122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20"/>
            <p:cNvSpPr>
              <a:spLocks noChangeAspect="1" noChangeArrowheads="1"/>
            </p:cNvSpPr>
            <p:nvPr/>
          </p:nvSpPr>
          <p:spPr bwMode="auto">
            <a:xfrm>
              <a:off x="764" y="237"/>
              <a:ext cx="196" cy="9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1"/>
            <p:cNvSpPr>
              <a:spLocks noChangeAspect="1"/>
            </p:cNvSpPr>
            <p:nvPr/>
          </p:nvSpPr>
          <p:spPr bwMode="auto">
            <a:xfrm>
              <a:off x="1000" y="50"/>
              <a:ext cx="92" cy="396"/>
            </a:xfrm>
            <a:custGeom>
              <a:avLst/>
              <a:gdLst>
                <a:gd name="T0" fmla="*/ 92 w 92"/>
                <a:gd name="T1" fmla="*/ 392 h 396"/>
                <a:gd name="T2" fmla="*/ 91 w 92"/>
                <a:gd name="T3" fmla="*/ 391 h 396"/>
                <a:gd name="T4" fmla="*/ 91 w 92"/>
                <a:gd name="T5" fmla="*/ 390 h 396"/>
                <a:gd name="T6" fmla="*/ 89 w 92"/>
                <a:gd name="T7" fmla="*/ 387 h 396"/>
                <a:gd name="T8" fmla="*/ 85 w 92"/>
                <a:gd name="T9" fmla="*/ 383 h 396"/>
                <a:gd name="T10" fmla="*/ 54 w 92"/>
                <a:gd name="T11" fmla="*/ 342 h 396"/>
                <a:gd name="T12" fmla="*/ 35 w 92"/>
                <a:gd name="T13" fmla="*/ 295 h 396"/>
                <a:gd name="T14" fmla="*/ 26 w 92"/>
                <a:gd name="T15" fmla="*/ 245 h 396"/>
                <a:gd name="T16" fmla="*/ 23 w 92"/>
                <a:gd name="T17" fmla="*/ 198 h 396"/>
                <a:gd name="T18" fmla="*/ 26 w 92"/>
                <a:gd name="T19" fmla="*/ 146 h 396"/>
                <a:gd name="T20" fmla="*/ 36 w 92"/>
                <a:gd name="T21" fmla="*/ 97 h 396"/>
                <a:gd name="T22" fmla="*/ 56 w 92"/>
                <a:gd name="T23" fmla="*/ 51 h 396"/>
                <a:gd name="T24" fmla="*/ 86 w 92"/>
                <a:gd name="T25" fmla="*/ 10 h 396"/>
                <a:gd name="T26" fmla="*/ 91 w 92"/>
                <a:gd name="T27" fmla="*/ 6 h 396"/>
                <a:gd name="T28" fmla="*/ 92 w 92"/>
                <a:gd name="T29" fmla="*/ 4 h 396"/>
                <a:gd name="T30" fmla="*/ 90 w 92"/>
                <a:gd name="T31" fmla="*/ 1 h 396"/>
                <a:gd name="T32" fmla="*/ 88 w 92"/>
                <a:gd name="T33" fmla="*/ 0 h 396"/>
                <a:gd name="T34" fmla="*/ 79 w 92"/>
                <a:gd name="T35" fmla="*/ 5 h 396"/>
                <a:gd name="T36" fmla="*/ 63 w 92"/>
                <a:gd name="T37" fmla="*/ 20 h 396"/>
                <a:gd name="T38" fmla="*/ 44 w 92"/>
                <a:gd name="T39" fmla="*/ 44 h 396"/>
                <a:gd name="T40" fmla="*/ 25 w 92"/>
                <a:gd name="T41" fmla="*/ 77 h 396"/>
                <a:gd name="T42" fmla="*/ 13 w 92"/>
                <a:gd name="T43" fmla="*/ 110 h 396"/>
                <a:gd name="T44" fmla="*/ 5 w 92"/>
                <a:gd name="T45" fmla="*/ 141 h 396"/>
                <a:gd name="T46" fmla="*/ 1 w 92"/>
                <a:gd name="T47" fmla="*/ 171 h 396"/>
                <a:gd name="T48" fmla="*/ 0 w 92"/>
                <a:gd name="T49" fmla="*/ 198 h 396"/>
                <a:gd name="T50" fmla="*/ 1 w 92"/>
                <a:gd name="T51" fmla="*/ 224 h 396"/>
                <a:gd name="T52" fmla="*/ 5 w 92"/>
                <a:gd name="T53" fmla="*/ 255 h 396"/>
                <a:gd name="T54" fmla="*/ 13 w 92"/>
                <a:gd name="T55" fmla="*/ 288 h 396"/>
                <a:gd name="T56" fmla="*/ 26 w 92"/>
                <a:gd name="T57" fmla="*/ 322 h 396"/>
                <a:gd name="T58" fmla="*/ 45 w 92"/>
                <a:gd name="T59" fmla="*/ 354 h 396"/>
                <a:gd name="T60" fmla="*/ 64 w 92"/>
                <a:gd name="T61" fmla="*/ 377 h 396"/>
                <a:gd name="T62" fmla="*/ 80 w 92"/>
                <a:gd name="T63" fmla="*/ 391 h 396"/>
                <a:gd name="T64" fmla="*/ 88 w 92"/>
                <a:gd name="T65" fmla="*/ 396 h 396"/>
                <a:gd name="T66" fmla="*/ 90 w 92"/>
                <a:gd name="T67" fmla="*/ 395 h 396"/>
                <a:gd name="T68" fmla="*/ 92 w 92"/>
                <a:gd name="T69" fmla="*/ 39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96">
                  <a:moveTo>
                    <a:pt x="92" y="392"/>
                  </a:moveTo>
                  <a:lnTo>
                    <a:pt x="91" y="391"/>
                  </a:lnTo>
                  <a:lnTo>
                    <a:pt x="91" y="390"/>
                  </a:lnTo>
                  <a:lnTo>
                    <a:pt x="89" y="387"/>
                  </a:lnTo>
                  <a:lnTo>
                    <a:pt x="85" y="383"/>
                  </a:lnTo>
                  <a:lnTo>
                    <a:pt x="54" y="342"/>
                  </a:lnTo>
                  <a:lnTo>
                    <a:pt x="35" y="295"/>
                  </a:lnTo>
                  <a:lnTo>
                    <a:pt x="26" y="245"/>
                  </a:lnTo>
                  <a:lnTo>
                    <a:pt x="23" y="198"/>
                  </a:lnTo>
                  <a:lnTo>
                    <a:pt x="26" y="146"/>
                  </a:lnTo>
                  <a:lnTo>
                    <a:pt x="36" y="97"/>
                  </a:lnTo>
                  <a:lnTo>
                    <a:pt x="56" y="51"/>
                  </a:lnTo>
                  <a:lnTo>
                    <a:pt x="86" y="10"/>
                  </a:lnTo>
                  <a:lnTo>
                    <a:pt x="91" y="6"/>
                  </a:lnTo>
                  <a:lnTo>
                    <a:pt x="92" y="4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79" y="5"/>
                  </a:lnTo>
                  <a:lnTo>
                    <a:pt x="63" y="20"/>
                  </a:lnTo>
                  <a:lnTo>
                    <a:pt x="44" y="44"/>
                  </a:lnTo>
                  <a:lnTo>
                    <a:pt x="25" y="77"/>
                  </a:lnTo>
                  <a:lnTo>
                    <a:pt x="13" y="110"/>
                  </a:lnTo>
                  <a:lnTo>
                    <a:pt x="5" y="141"/>
                  </a:lnTo>
                  <a:lnTo>
                    <a:pt x="1" y="171"/>
                  </a:lnTo>
                  <a:lnTo>
                    <a:pt x="0" y="198"/>
                  </a:lnTo>
                  <a:lnTo>
                    <a:pt x="1" y="224"/>
                  </a:lnTo>
                  <a:lnTo>
                    <a:pt x="5" y="255"/>
                  </a:lnTo>
                  <a:lnTo>
                    <a:pt x="13" y="288"/>
                  </a:lnTo>
                  <a:lnTo>
                    <a:pt x="26" y="322"/>
                  </a:lnTo>
                  <a:lnTo>
                    <a:pt x="45" y="354"/>
                  </a:lnTo>
                  <a:lnTo>
                    <a:pt x="64" y="377"/>
                  </a:lnTo>
                  <a:lnTo>
                    <a:pt x="80" y="391"/>
                  </a:lnTo>
                  <a:lnTo>
                    <a:pt x="88" y="396"/>
                  </a:lnTo>
                  <a:lnTo>
                    <a:pt x="90" y="395"/>
                  </a:lnTo>
                  <a:lnTo>
                    <a:pt x="92" y="3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22"/>
            <p:cNvSpPr>
              <a:spLocks noChangeAspect="1"/>
            </p:cNvSpPr>
            <p:nvPr/>
          </p:nvSpPr>
          <p:spPr bwMode="auto">
            <a:xfrm>
              <a:off x="1154" y="50"/>
              <a:ext cx="91" cy="396"/>
            </a:xfrm>
            <a:custGeom>
              <a:avLst/>
              <a:gdLst>
                <a:gd name="T0" fmla="*/ 91 w 91"/>
                <a:gd name="T1" fmla="*/ 392 h 396"/>
                <a:gd name="T2" fmla="*/ 91 w 91"/>
                <a:gd name="T3" fmla="*/ 391 h 396"/>
                <a:gd name="T4" fmla="*/ 90 w 91"/>
                <a:gd name="T5" fmla="*/ 390 h 396"/>
                <a:gd name="T6" fmla="*/ 88 w 91"/>
                <a:gd name="T7" fmla="*/ 387 h 396"/>
                <a:gd name="T8" fmla="*/ 85 w 91"/>
                <a:gd name="T9" fmla="*/ 383 h 396"/>
                <a:gd name="T10" fmla="*/ 54 w 91"/>
                <a:gd name="T11" fmla="*/ 342 h 396"/>
                <a:gd name="T12" fmla="*/ 35 w 91"/>
                <a:gd name="T13" fmla="*/ 295 h 396"/>
                <a:gd name="T14" fmla="*/ 25 w 91"/>
                <a:gd name="T15" fmla="*/ 245 h 396"/>
                <a:gd name="T16" fmla="*/ 22 w 91"/>
                <a:gd name="T17" fmla="*/ 198 h 396"/>
                <a:gd name="T18" fmla="*/ 26 w 91"/>
                <a:gd name="T19" fmla="*/ 146 h 396"/>
                <a:gd name="T20" fmla="*/ 36 w 91"/>
                <a:gd name="T21" fmla="*/ 97 h 396"/>
                <a:gd name="T22" fmla="*/ 56 w 91"/>
                <a:gd name="T23" fmla="*/ 51 h 396"/>
                <a:gd name="T24" fmla="*/ 86 w 91"/>
                <a:gd name="T25" fmla="*/ 10 h 396"/>
                <a:gd name="T26" fmla="*/ 91 w 91"/>
                <a:gd name="T27" fmla="*/ 6 h 396"/>
                <a:gd name="T28" fmla="*/ 91 w 91"/>
                <a:gd name="T29" fmla="*/ 4 h 396"/>
                <a:gd name="T30" fmla="*/ 90 w 91"/>
                <a:gd name="T31" fmla="*/ 1 h 396"/>
                <a:gd name="T32" fmla="*/ 87 w 91"/>
                <a:gd name="T33" fmla="*/ 0 h 396"/>
                <a:gd name="T34" fmla="*/ 79 w 91"/>
                <a:gd name="T35" fmla="*/ 5 h 396"/>
                <a:gd name="T36" fmla="*/ 63 w 91"/>
                <a:gd name="T37" fmla="*/ 20 h 396"/>
                <a:gd name="T38" fmla="*/ 44 w 91"/>
                <a:gd name="T39" fmla="*/ 44 h 396"/>
                <a:gd name="T40" fmla="*/ 25 w 91"/>
                <a:gd name="T41" fmla="*/ 77 h 396"/>
                <a:gd name="T42" fmla="*/ 12 w 91"/>
                <a:gd name="T43" fmla="*/ 110 h 396"/>
                <a:gd name="T44" fmla="*/ 5 w 91"/>
                <a:gd name="T45" fmla="*/ 141 h 396"/>
                <a:gd name="T46" fmla="*/ 1 w 91"/>
                <a:gd name="T47" fmla="*/ 171 h 396"/>
                <a:gd name="T48" fmla="*/ 0 w 91"/>
                <a:gd name="T49" fmla="*/ 198 h 396"/>
                <a:gd name="T50" fmla="*/ 1 w 91"/>
                <a:gd name="T51" fmla="*/ 224 h 396"/>
                <a:gd name="T52" fmla="*/ 5 w 91"/>
                <a:gd name="T53" fmla="*/ 255 h 396"/>
                <a:gd name="T54" fmla="*/ 12 w 91"/>
                <a:gd name="T55" fmla="*/ 288 h 396"/>
                <a:gd name="T56" fmla="*/ 26 w 91"/>
                <a:gd name="T57" fmla="*/ 322 h 396"/>
                <a:gd name="T58" fmla="*/ 45 w 91"/>
                <a:gd name="T59" fmla="*/ 354 h 396"/>
                <a:gd name="T60" fmla="*/ 64 w 91"/>
                <a:gd name="T61" fmla="*/ 377 h 396"/>
                <a:gd name="T62" fmla="*/ 79 w 91"/>
                <a:gd name="T63" fmla="*/ 391 h 396"/>
                <a:gd name="T64" fmla="*/ 87 w 91"/>
                <a:gd name="T65" fmla="*/ 396 h 396"/>
                <a:gd name="T66" fmla="*/ 90 w 91"/>
                <a:gd name="T67" fmla="*/ 395 h 396"/>
                <a:gd name="T68" fmla="*/ 91 w 91"/>
                <a:gd name="T69" fmla="*/ 39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396">
                  <a:moveTo>
                    <a:pt x="91" y="392"/>
                  </a:moveTo>
                  <a:lnTo>
                    <a:pt x="91" y="391"/>
                  </a:lnTo>
                  <a:lnTo>
                    <a:pt x="90" y="390"/>
                  </a:lnTo>
                  <a:lnTo>
                    <a:pt x="88" y="387"/>
                  </a:lnTo>
                  <a:lnTo>
                    <a:pt x="85" y="383"/>
                  </a:lnTo>
                  <a:lnTo>
                    <a:pt x="54" y="342"/>
                  </a:lnTo>
                  <a:lnTo>
                    <a:pt x="35" y="295"/>
                  </a:lnTo>
                  <a:lnTo>
                    <a:pt x="25" y="245"/>
                  </a:lnTo>
                  <a:lnTo>
                    <a:pt x="22" y="198"/>
                  </a:lnTo>
                  <a:lnTo>
                    <a:pt x="26" y="146"/>
                  </a:lnTo>
                  <a:lnTo>
                    <a:pt x="36" y="97"/>
                  </a:lnTo>
                  <a:lnTo>
                    <a:pt x="56" y="51"/>
                  </a:lnTo>
                  <a:lnTo>
                    <a:pt x="86" y="10"/>
                  </a:lnTo>
                  <a:lnTo>
                    <a:pt x="91" y="6"/>
                  </a:lnTo>
                  <a:lnTo>
                    <a:pt x="91" y="4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79" y="5"/>
                  </a:lnTo>
                  <a:lnTo>
                    <a:pt x="63" y="20"/>
                  </a:lnTo>
                  <a:lnTo>
                    <a:pt x="44" y="44"/>
                  </a:lnTo>
                  <a:lnTo>
                    <a:pt x="25" y="77"/>
                  </a:lnTo>
                  <a:lnTo>
                    <a:pt x="12" y="110"/>
                  </a:lnTo>
                  <a:lnTo>
                    <a:pt x="5" y="141"/>
                  </a:lnTo>
                  <a:lnTo>
                    <a:pt x="1" y="171"/>
                  </a:lnTo>
                  <a:lnTo>
                    <a:pt x="0" y="198"/>
                  </a:lnTo>
                  <a:lnTo>
                    <a:pt x="1" y="224"/>
                  </a:lnTo>
                  <a:lnTo>
                    <a:pt x="5" y="255"/>
                  </a:lnTo>
                  <a:lnTo>
                    <a:pt x="12" y="288"/>
                  </a:lnTo>
                  <a:lnTo>
                    <a:pt x="26" y="322"/>
                  </a:lnTo>
                  <a:lnTo>
                    <a:pt x="45" y="354"/>
                  </a:lnTo>
                  <a:lnTo>
                    <a:pt x="64" y="377"/>
                  </a:lnTo>
                  <a:lnTo>
                    <a:pt x="79" y="391"/>
                  </a:lnTo>
                  <a:lnTo>
                    <a:pt x="87" y="396"/>
                  </a:lnTo>
                  <a:lnTo>
                    <a:pt x="90" y="395"/>
                  </a:lnTo>
                  <a:lnTo>
                    <a:pt x="91" y="3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23"/>
            <p:cNvSpPr>
              <a:spLocks noChangeAspect="1"/>
            </p:cNvSpPr>
            <p:nvPr/>
          </p:nvSpPr>
          <p:spPr bwMode="auto">
            <a:xfrm>
              <a:off x="1315" y="50"/>
              <a:ext cx="16" cy="396"/>
            </a:xfrm>
            <a:custGeom>
              <a:avLst/>
              <a:gdLst>
                <a:gd name="T0" fmla="*/ 16 w 16"/>
                <a:gd name="T1" fmla="*/ 14 h 396"/>
                <a:gd name="T2" fmla="*/ 16 w 16"/>
                <a:gd name="T3" fmla="*/ 9 h 396"/>
                <a:gd name="T4" fmla="*/ 15 w 16"/>
                <a:gd name="T5" fmla="*/ 4 h 396"/>
                <a:gd name="T6" fmla="*/ 13 w 16"/>
                <a:gd name="T7" fmla="*/ 1 h 396"/>
                <a:gd name="T8" fmla="*/ 8 w 16"/>
                <a:gd name="T9" fmla="*/ 0 h 396"/>
                <a:gd name="T10" fmla="*/ 4 w 16"/>
                <a:gd name="T11" fmla="*/ 1 h 396"/>
                <a:gd name="T12" fmla="*/ 1 w 16"/>
                <a:gd name="T13" fmla="*/ 4 h 396"/>
                <a:gd name="T14" fmla="*/ 0 w 16"/>
                <a:gd name="T15" fmla="*/ 9 h 396"/>
                <a:gd name="T16" fmla="*/ 0 w 16"/>
                <a:gd name="T17" fmla="*/ 14 h 396"/>
                <a:gd name="T18" fmla="*/ 0 w 16"/>
                <a:gd name="T19" fmla="*/ 382 h 396"/>
                <a:gd name="T20" fmla="*/ 0 w 16"/>
                <a:gd name="T21" fmla="*/ 387 h 396"/>
                <a:gd name="T22" fmla="*/ 1 w 16"/>
                <a:gd name="T23" fmla="*/ 392 h 396"/>
                <a:gd name="T24" fmla="*/ 4 w 16"/>
                <a:gd name="T25" fmla="*/ 395 h 396"/>
                <a:gd name="T26" fmla="*/ 8 w 16"/>
                <a:gd name="T27" fmla="*/ 396 h 396"/>
                <a:gd name="T28" fmla="*/ 13 w 16"/>
                <a:gd name="T29" fmla="*/ 395 h 396"/>
                <a:gd name="T30" fmla="*/ 15 w 16"/>
                <a:gd name="T31" fmla="*/ 392 h 396"/>
                <a:gd name="T32" fmla="*/ 16 w 16"/>
                <a:gd name="T33" fmla="*/ 387 h 396"/>
                <a:gd name="T34" fmla="*/ 16 w 16"/>
                <a:gd name="T35" fmla="*/ 382 h 396"/>
                <a:gd name="T36" fmla="*/ 16 w 16"/>
                <a:gd name="T37" fmla="*/ 1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6">
                  <a:moveTo>
                    <a:pt x="16" y="14"/>
                  </a:moveTo>
                  <a:lnTo>
                    <a:pt x="16" y="9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382"/>
                  </a:lnTo>
                  <a:lnTo>
                    <a:pt x="0" y="387"/>
                  </a:lnTo>
                  <a:lnTo>
                    <a:pt x="1" y="392"/>
                  </a:lnTo>
                  <a:lnTo>
                    <a:pt x="4" y="395"/>
                  </a:lnTo>
                  <a:lnTo>
                    <a:pt x="8" y="396"/>
                  </a:lnTo>
                  <a:lnTo>
                    <a:pt x="13" y="395"/>
                  </a:lnTo>
                  <a:lnTo>
                    <a:pt x="15" y="392"/>
                  </a:lnTo>
                  <a:lnTo>
                    <a:pt x="16" y="387"/>
                  </a:lnTo>
                  <a:lnTo>
                    <a:pt x="16" y="38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24"/>
            <p:cNvSpPr>
              <a:spLocks noChangeAspect="1"/>
            </p:cNvSpPr>
            <p:nvPr/>
          </p:nvSpPr>
          <p:spPr bwMode="auto">
            <a:xfrm>
              <a:off x="1398" y="68"/>
              <a:ext cx="280" cy="288"/>
            </a:xfrm>
            <a:custGeom>
              <a:avLst/>
              <a:gdLst>
                <a:gd name="T0" fmla="*/ 279 w 280"/>
                <a:gd name="T1" fmla="*/ 1 h 288"/>
                <a:gd name="T2" fmla="*/ 273 w 280"/>
                <a:gd name="T3" fmla="*/ 0 h 288"/>
                <a:gd name="T4" fmla="*/ 242 w 280"/>
                <a:gd name="T5" fmla="*/ 35 h 288"/>
                <a:gd name="T6" fmla="*/ 224 w 280"/>
                <a:gd name="T7" fmla="*/ 15 h 288"/>
                <a:gd name="T8" fmla="*/ 176 w 280"/>
                <a:gd name="T9" fmla="*/ 0 h 288"/>
                <a:gd name="T10" fmla="*/ 111 w 280"/>
                <a:gd name="T11" fmla="*/ 15 h 288"/>
                <a:gd name="T12" fmla="*/ 55 w 280"/>
                <a:gd name="T13" fmla="*/ 55 h 288"/>
                <a:gd name="T14" fmla="*/ 15 w 280"/>
                <a:gd name="T15" fmla="*/ 112 h 288"/>
                <a:gd name="T16" fmla="*/ 0 w 280"/>
                <a:gd name="T17" fmla="*/ 179 h 288"/>
                <a:gd name="T18" fmla="*/ 8 w 280"/>
                <a:gd name="T19" fmla="*/ 224 h 288"/>
                <a:gd name="T20" fmla="*/ 30 w 280"/>
                <a:gd name="T21" fmla="*/ 258 h 288"/>
                <a:gd name="T22" fmla="*/ 64 w 280"/>
                <a:gd name="T23" fmla="*/ 280 h 288"/>
                <a:gd name="T24" fmla="*/ 106 w 280"/>
                <a:gd name="T25" fmla="*/ 288 h 288"/>
                <a:gd name="T26" fmla="*/ 154 w 280"/>
                <a:gd name="T27" fmla="*/ 278 h 288"/>
                <a:gd name="T28" fmla="*/ 192 w 280"/>
                <a:gd name="T29" fmla="*/ 254 h 288"/>
                <a:gd name="T30" fmla="*/ 227 w 280"/>
                <a:gd name="T31" fmla="*/ 207 h 288"/>
                <a:gd name="T32" fmla="*/ 235 w 280"/>
                <a:gd name="T33" fmla="*/ 184 h 288"/>
                <a:gd name="T34" fmla="*/ 230 w 280"/>
                <a:gd name="T35" fmla="*/ 180 h 288"/>
                <a:gd name="T36" fmla="*/ 225 w 280"/>
                <a:gd name="T37" fmla="*/ 184 h 288"/>
                <a:gd name="T38" fmla="*/ 214 w 280"/>
                <a:gd name="T39" fmla="*/ 211 h 288"/>
                <a:gd name="T40" fmla="*/ 185 w 280"/>
                <a:gd name="T41" fmla="*/ 247 h 288"/>
                <a:gd name="T42" fmla="*/ 113 w 280"/>
                <a:gd name="T43" fmla="*/ 276 h 288"/>
                <a:gd name="T44" fmla="*/ 86 w 280"/>
                <a:gd name="T45" fmla="*/ 271 h 288"/>
                <a:gd name="T46" fmla="*/ 61 w 280"/>
                <a:gd name="T47" fmla="*/ 258 h 288"/>
                <a:gd name="T48" fmla="*/ 42 w 280"/>
                <a:gd name="T49" fmla="*/ 232 h 288"/>
                <a:gd name="T50" fmla="*/ 35 w 280"/>
                <a:gd name="T51" fmla="*/ 193 h 288"/>
                <a:gd name="T52" fmla="*/ 45 w 280"/>
                <a:gd name="T53" fmla="*/ 135 h 288"/>
                <a:gd name="T54" fmla="*/ 83 w 280"/>
                <a:gd name="T55" fmla="*/ 60 h 288"/>
                <a:gd name="T56" fmla="*/ 127 w 280"/>
                <a:gd name="T57" fmla="*/ 25 h 288"/>
                <a:gd name="T58" fmla="*/ 179 w 280"/>
                <a:gd name="T59" fmla="*/ 12 h 288"/>
                <a:gd name="T60" fmla="*/ 226 w 280"/>
                <a:gd name="T61" fmla="*/ 33 h 288"/>
                <a:gd name="T62" fmla="*/ 243 w 280"/>
                <a:gd name="T63" fmla="*/ 88 h 288"/>
                <a:gd name="T64" fmla="*/ 242 w 280"/>
                <a:gd name="T65" fmla="*/ 103 h 288"/>
                <a:gd name="T66" fmla="*/ 242 w 280"/>
                <a:gd name="T67" fmla="*/ 109 h 288"/>
                <a:gd name="T68" fmla="*/ 248 w 280"/>
                <a:gd name="T69" fmla="*/ 113 h 288"/>
                <a:gd name="T70" fmla="*/ 252 w 280"/>
                <a:gd name="T71" fmla="*/ 111 h 288"/>
                <a:gd name="T72" fmla="*/ 255 w 280"/>
                <a:gd name="T73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" h="288">
                  <a:moveTo>
                    <a:pt x="280" y="3"/>
                  </a:moveTo>
                  <a:lnTo>
                    <a:pt x="279" y="1"/>
                  </a:lnTo>
                  <a:lnTo>
                    <a:pt x="275" y="0"/>
                  </a:lnTo>
                  <a:lnTo>
                    <a:pt x="273" y="0"/>
                  </a:lnTo>
                  <a:lnTo>
                    <a:pt x="269" y="4"/>
                  </a:lnTo>
                  <a:lnTo>
                    <a:pt x="242" y="35"/>
                  </a:lnTo>
                  <a:lnTo>
                    <a:pt x="236" y="27"/>
                  </a:lnTo>
                  <a:lnTo>
                    <a:pt x="224" y="15"/>
                  </a:lnTo>
                  <a:lnTo>
                    <a:pt x="205" y="4"/>
                  </a:lnTo>
                  <a:lnTo>
                    <a:pt x="176" y="0"/>
                  </a:lnTo>
                  <a:lnTo>
                    <a:pt x="143" y="3"/>
                  </a:lnTo>
                  <a:lnTo>
                    <a:pt x="111" y="15"/>
                  </a:lnTo>
                  <a:lnTo>
                    <a:pt x="82" y="32"/>
                  </a:lnTo>
                  <a:lnTo>
                    <a:pt x="55" y="55"/>
                  </a:lnTo>
                  <a:lnTo>
                    <a:pt x="32" y="82"/>
                  </a:lnTo>
                  <a:lnTo>
                    <a:pt x="15" y="112"/>
                  </a:lnTo>
                  <a:lnTo>
                    <a:pt x="4" y="145"/>
                  </a:lnTo>
                  <a:lnTo>
                    <a:pt x="0" y="179"/>
                  </a:lnTo>
                  <a:lnTo>
                    <a:pt x="2" y="203"/>
                  </a:lnTo>
                  <a:lnTo>
                    <a:pt x="8" y="224"/>
                  </a:lnTo>
                  <a:lnTo>
                    <a:pt x="18" y="242"/>
                  </a:lnTo>
                  <a:lnTo>
                    <a:pt x="30" y="258"/>
                  </a:lnTo>
                  <a:lnTo>
                    <a:pt x="46" y="271"/>
                  </a:lnTo>
                  <a:lnTo>
                    <a:pt x="64" y="280"/>
                  </a:lnTo>
                  <a:lnTo>
                    <a:pt x="85" y="286"/>
                  </a:lnTo>
                  <a:lnTo>
                    <a:pt x="106" y="288"/>
                  </a:lnTo>
                  <a:lnTo>
                    <a:pt x="131" y="285"/>
                  </a:lnTo>
                  <a:lnTo>
                    <a:pt x="154" y="278"/>
                  </a:lnTo>
                  <a:lnTo>
                    <a:pt x="174" y="267"/>
                  </a:lnTo>
                  <a:lnTo>
                    <a:pt x="192" y="254"/>
                  </a:lnTo>
                  <a:lnTo>
                    <a:pt x="214" y="229"/>
                  </a:lnTo>
                  <a:lnTo>
                    <a:pt x="227" y="207"/>
                  </a:lnTo>
                  <a:lnTo>
                    <a:pt x="233" y="191"/>
                  </a:lnTo>
                  <a:lnTo>
                    <a:pt x="235" y="184"/>
                  </a:lnTo>
                  <a:lnTo>
                    <a:pt x="233" y="180"/>
                  </a:lnTo>
                  <a:lnTo>
                    <a:pt x="230" y="180"/>
                  </a:lnTo>
                  <a:lnTo>
                    <a:pt x="227" y="181"/>
                  </a:lnTo>
                  <a:lnTo>
                    <a:pt x="225" y="184"/>
                  </a:lnTo>
                  <a:lnTo>
                    <a:pt x="221" y="195"/>
                  </a:lnTo>
                  <a:lnTo>
                    <a:pt x="214" y="211"/>
                  </a:lnTo>
                  <a:lnTo>
                    <a:pt x="202" y="229"/>
                  </a:lnTo>
                  <a:lnTo>
                    <a:pt x="185" y="247"/>
                  </a:lnTo>
                  <a:lnTo>
                    <a:pt x="147" y="269"/>
                  </a:lnTo>
                  <a:lnTo>
                    <a:pt x="113" y="276"/>
                  </a:lnTo>
                  <a:lnTo>
                    <a:pt x="99" y="274"/>
                  </a:lnTo>
                  <a:lnTo>
                    <a:pt x="86" y="271"/>
                  </a:lnTo>
                  <a:lnTo>
                    <a:pt x="73" y="266"/>
                  </a:lnTo>
                  <a:lnTo>
                    <a:pt x="61" y="258"/>
                  </a:lnTo>
                  <a:lnTo>
                    <a:pt x="51" y="246"/>
                  </a:lnTo>
                  <a:lnTo>
                    <a:pt x="42" y="232"/>
                  </a:lnTo>
                  <a:lnTo>
                    <a:pt x="37" y="214"/>
                  </a:lnTo>
                  <a:lnTo>
                    <a:pt x="35" y="193"/>
                  </a:lnTo>
                  <a:lnTo>
                    <a:pt x="37" y="169"/>
                  </a:lnTo>
                  <a:lnTo>
                    <a:pt x="45" y="135"/>
                  </a:lnTo>
                  <a:lnTo>
                    <a:pt x="59" y="97"/>
                  </a:lnTo>
                  <a:lnTo>
                    <a:pt x="83" y="60"/>
                  </a:lnTo>
                  <a:lnTo>
                    <a:pt x="103" y="40"/>
                  </a:lnTo>
                  <a:lnTo>
                    <a:pt x="127" y="25"/>
                  </a:lnTo>
                  <a:lnTo>
                    <a:pt x="153" y="15"/>
                  </a:lnTo>
                  <a:lnTo>
                    <a:pt x="179" y="12"/>
                  </a:lnTo>
                  <a:lnTo>
                    <a:pt x="206" y="17"/>
                  </a:lnTo>
                  <a:lnTo>
                    <a:pt x="226" y="33"/>
                  </a:lnTo>
                  <a:lnTo>
                    <a:pt x="239" y="57"/>
                  </a:lnTo>
                  <a:lnTo>
                    <a:pt x="243" y="88"/>
                  </a:lnTo>
                  <a:lnTo>
                    <a:pt x="243" y="98"/>
                  </a:lnTo>
                  <a:lnTo>
                    <a:pt x="242" y="103"/>
                  </a:lnTo>
                  <a:lnTo>
                    <a:pt x="242" y="106"/>
                  </a:lnTo>
                  <a:lnTo>
                    <a:pt x="242" y="109"/>
                  </a:lnTo>
                  <a:lnTo>
                    <a:pt x="244" y="112"/>
                  </a:lnTo>
                  <a:lnTo>
                    <a:pt x="248" y="113"/>
                  </a:lnTo>
                  <a:lnTo>
                    <a:pt x="251" y="112"/>
                  </a:lnTo>
                  <a:lnTo>
                    <a:pt x="252" y="111"/>
                  </a:lnTo>
                  <a:lnTo>
                    <a:pt x="254" y="109"/>
                  </a:lnTo>
                  <a:lnTo>
                    <a:pt x="255" y="105"/>
                  </a:lnTo>
                  <a:lnTo>
                    <a:pt x="28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5"/>
            <p:cNvSpPr>
              <a:spLocks noChangeAspect="1" noEditPoints="1"/>
            </p:cNvSpPr>
            <p:nvPr/>
          </p:nvSpPr>
          <p:spPr bwMode="auto">
            <a:xfrm>
              <a:off x="1673" y="222"/>
              <a:ext cx="84" cy="187"/>
            </a:xfrm>
            <a:custGeom>
              <a:avLst/>
              <a:gdLst>
                <a:gd name="T0" fmla="*/ 76 w 84"/>
                <a:gd name="T1" fmla="*/ 7 h 187"/>
                <a:gd name="T2" fmla="*/ 70 w 84"/>
                <a:gd name="T3" fmla="*/ 2 h 187"/>
                <a:gd name="T4" fmla="*/ 60 w 84"/>
                <a:gd name="T5" fmla="*/ 2 h 187"/>
                <a:gd name="T6" fmla="*/ 51 w 84"/>
                <a:gd name="T7" fmla="*/ 10 h 187"/>
                <a:gd name="T8" fmla="*/ 53 w 84"/>
                <a:gd name="T9" fmla="*/ 23 h 187"/>
                <a:gd name="T10" fmla="*/ 67 w 84"/>
                <a:gd name="T11" fmla="*/ 25 h 187"/>
                <a:gd name="T12" fmla="*/ 75 w 84"/>
                <a:gd name="T13" fmla="*/ 17 h 187"/>
                <a:gd name="T14" fmla="*/ 20 w 84"/>
                <a:gd name="T15" fmla="*/ 152 h 187"/>
                <a:gd name="T16" fmla="*/ 18 w 84"/>
                <a:gd name="T17" fmla="*/ 164 h 187"/>
                <a:gd name="T18" fmla="*/ 25 w 84"/>
                <a:gd name="T19" fmla="*/ 180 h 187"/>
                <a:gd name="T20" fmla="*/ 44 w 84"/>
                <a:gd name="T21" fmla="*/ 187 h 187"/>
                <a:gd name="T22" fmla="*/ 62 w 84"/>
                <a:gd name="T23" fmla="*/ 181 h 187"/>
                <a:gd name="T24" fmla="*/ 74 w 84"/>
                <a:gd name="T25" fmla="*/ 168 h 187"/>
                <a:gd name="T26" fmla="*/ 81 w 84"/>
                <a:gd name="T27" fmla="*/ 153 h 187"/>
                <a:gd name="T28" fmla="*/ 84 w 84"/>
                <a:gd name="T29" fmla="*/ 145 h 187"/>
                <a:gd name="T30" fmla="*/ 79 w 84"/>
                <a:gd name="T31" fmla="*/ 141 h 187"/>
                <a:gd name="T32" fmla="*/ 74 w 84"/>
                <a:gd name="T33" fmla="*/ 146 h 187"/>
                <a:gd name="T34" fmla="*/ 61 w 84"/>
                <a:gd name="T35" fmla="*/ 171 h 187"/>
                <a:gd name="T36" fmla="*/ 45 w 84"/>
                <a:gd name="T37" fmla="*/ 180 h 187"/>
                <a:gd name="T38" fmla="*/ 38 w 84"/>
                <a:gd name="T39" fmla="*/ 170 h 187"/>
                <a:gd name="T40" fmla="*/ 42 w 84"/>
                <a:gd name="T41" fmla="*/ 152 h 187"/>
                <a:gd name="T42" fmla="*/ 54 w 84"/>
                <a:gd name="T43" fmla="*/ 122 h 187"/>
                <a:gd name="T44" fmla="*/ 62 w 84"/>
                <a:gd name="T45" fmla="*/ 101 h 187"/>
                <a:gd name="T46" fmla="*/ 66 w 84"/>
                <a:gd name="T47" fmla="*/ 86 h 187"/>
                <a:gd name="T48" fmla="*/ 59 w 84"/>
                <a:gd name="T49" fmla="*/ 69 h 187"/>
                <a:gd name="T50" fmla="*/ 40 w 84"/>
                <a:gd name="T51" fmla="*/ 62 h 187"/>
                <a:gd name="T52" fmla="*/ 22 w 84"/>
                <a:gd name="T53" fmla="*/ 68 h 187"/>
                <a:gd name="T54" fmla="*/ 10 w 84"/>
                <a:gd name="T55" fmla="*/ 82 h 187"/>
                <a:gd name="T56" fmla="*/ 2 w 84"/>
                <a:gd name="T57" fmla="*/ 96 h 187"/>
                <a:gd name="T58" fmla="*/ 0 w 84"/>
                <a:gd name="T59" fmla="*/ 105 h 187"/>
                <a:gd name="T60" fmla="*/ 5 w 84"/>
                <a:gd name="T61" fmla="*/ 108 h 187"/>
                <a:gd name="T62" fmla="*/ 10 w 84"/>
                <a:gd name="T63" fmla="*/ 104 h 187"/>
                <a:gd name="T64" fmla="*/ 23 w 84"/>
                <a:gd name="T65" fmla="*/ 78 h 187"/>
                <a:gd name="T66" fmla="*/ 39 w 84"/>
                <a:gd name="T67" fmla="*/ 70 h 187"/>
                <a:gd name="T68" fmla="*/ 46 w 84"/>
                <a:gd name="T69" fmla="*/ 80 h 187"/>
                <a:gd name="T70" fmla="*/ 44 w 84"/>
                <a:gd name="T71" fmla="*/ 89 h 187"/>
                <a:gd name="T72" fmla="*/ 37 w 84"/>
                <a:gd name="T73" fmla="*/ 10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87">
                  <a:moveTo>
                    <a:pt x="76" y="11"/>
                  </a:moveTo>
                  <a:lnTo>
                    <a:pt x="76" y="7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5" y="0"/>
                  </a:lnTo>
                  <a:lnTo>
                    <a:pt x="60" y="2"/>
                  </a:lnTo>
                  <a:lnTo>
                    <a:pt x="55" y="5"/>
                  </a:lnTo>
                  <a:lnTo>
                    <a:pt x="51" y="10"/>
                  </a:lnTo>
                  <a:lnTo>
                    <a:pt x="50" y="16"/>
                  </a:lnTo>
                  <a:lnTo>
                    <a:pt x="53" y="23"/>
                  </a:lnTo>
                  <a:lnTo>
                    <a:pt x="61" y="26"/>
                  </a:lnTo>
                  <a:lnTo>
                    <a:pt x="67" y="25"/>
                  </a:lnTo>
                  <a:lnTo>
                    <a:pt x="72" y="21"/>
                  </a:lnTo>
                  <a:lnTo>
                    <a:pt x="75" y="17"/>
                  </a:lnTo>
                  <a:lnTo>
                    <a:pt x="76" y="11"/>
                  </a:lnTo>
                  <a:close/>
                  <a:moveTo>
                    <a:pt x="20" y="152"/>
                  </a:moveTo>
                  <a:lnTo>
                    <a:pt x="18" y="157"/>
                  </a:lnTo>
                  <a:lnTo>
                    <a:pt x="18" y="164"/>
                  </a:lnTo>
                  <a:lnTo>
                    <a:pt x="20" y="173"/>
                  </a:lnTo>
                  <a:lnTo>
                    <a:pt x="25" y="180"/>
                  </a:lnTo>
                  <a:lnTo>
                    <a:pt x="33" y="185"/>
                  </a:lnTo>
                  <a:lnTo>
                    <a:pt x="44" y="187"/>
                  </a:lnTo>
                  <a:lnTo>
                    <a:pt x="53" y="186"/>
                  </a:lnTo>
                  <a:lnTo>
                    <a:pt x="62" y="181"/>
                  </a:lnTo>
                  <a:lnTo>
                    <a:pt x="69" y="175"/>
                  </a:lnTo>
                  <a:lnTo>
                    <a:pt x="74" y="168"/>
                  </a:lnTo>
                  <a:lnTo>
                    <a:pt x="78" y="160"/>
                  </a:lnTo>
                  <a:lnTo>
                    <a:pt x="81" y="153"/>
                  </a:lnTo>
                  <a:lnTo>
                    <a:pt x="83" y="148"/>
                  </a:lnTo>
                  <a:lnTo>
                    <a:pt x="84" y="145"/>
                  </a:lnTo>
                  <a:lnTo>
                    <a:pt x="82" y="142"/>
                  </a:lnTo>
                  <a:lnTo>
                    <a:pt x="79" y="141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68" y="161"/>
                  </a:lnTo>
                  <a:lnTo>
                    <a:pt x="61" y="171"/>
                  </a:lnTo>
                  <a:lnTo>
                    <a:pt x="53" y="178"/>
                  </a:lnTo>
                  <a:lnTo>
                    <a:pt x="45" y="180"/>
                  </a:lnTo>
                  <a:lnTo>
                    <a:pt x="39" y="177"/>
                  </a:lnTo>
                  <a:lnTo>
                    <a:pt x="38" y="170"/>
                  </a:lnTo>
                  <a:lnTo>
                    <a:pt x="39" y="161"/>
                  </a:lnTo>
                  <a:lnTo>
                    <a:pt x="42" y="152"/>
                  </a:lnTo>
                  <a:lnTo>
                    <a:pt x="51" y="130"/>
                  </a:lnTo>
                  <a:lnTo>
                    <a:pt x="54" y="122"/>
                  </a:lnTo>
                  <a:lnTo>
                    <a:pt x="58" y="111"/>
                  </a:lnTo>
                  <a:lnTo>
                    <a:pt x="62" y="101"/>
                  </a:lnTo>
                  <a:lnTo>
                    <a:pt x="64" y="95"/>
                  </a:lnTo>
                  <a:lnTo>
                    <a:pt x="66" y="86"/>
                  </a:lnTo>
                  <a:lnTo>
                    <a:pt x="64" y="76"/>
                  </a:lnTo>
                  <a:lnTo>
                    <a:pt x="59" y="69"/>
                  </a:lnTo>
                  <a:lnTo>
                    <a:pt x="50" y="64"/>
                  </a:lnTo>
                  <a:lnTo>
                    <a:pt x="40" y="62"/>
                  </a:lnTo>
                  <a:lnTo>
                    <a:pt x="30" y="64"/>
                  </a:lnTo>
                  <a:lnTo>
                    <a:pt x="22" y="68"/>
                  </a:lnTo>
                  <a:lnTo>
                    <a:pt x="15" y="74"/>
                  </a:lnTo>
                  <a:lnTo>
                    <a:pt x="10" y="82"/>
                  </a:lnTo>
                  <a:lnTo>
                    <a:pt x="5" y="89"/>
                  </a:lnTo>
                  <a:lnTo>
                    <a:pt x="2" y="96"/>
                  </a:lnTo>
                  <a:lnTo>
                    <a:pt x="0" y="101"/>
                  </a:lnTo>
                  <a:lnTo>
                    <a:pt x="0" y="105"/>
                  </a:lnTo>
                  <a:lnTo>
                    <a:pt x="2" y="108"/>
                  </a:lnTo>
                  <a:lnTo>
                    <a:pt x="5" y="108"/>
                  </a:lnTo>
                  <a:lnTo>
                    <a:pt x="8" y="107"/>
                  </a:lnTo>
                  <a:lnTo>
                    <a:pt x="10" y="104"/>
                  </a:lnTo>
                  <a:lnTo>
                    <a:pt x="16" y="88"/>
                  </a:lnTo>
                  <a:lnTo>
                    <a:pt x="23" y="78"/>
                  </a:lnTo>
                  <a:lnTo>
                    <a:pt x="31" y="72"/>
                  </a:lnTo>
                  <a:lnTo>
                    <a:pt x="39" y="70"/>
                  </a:lnTo>
                  <a:lnTo>
                    <a:pt x="44" y="72"/>
                  </a:lnTo>
                  <a:lnTo>
                    <a:pt x="46" y="80"/>
                  </a:lnTo>
                  <a:lnTo>
                    <a:pt x="46" y="84"/>
                  </a:lnTo>
                  <a:lnTo>
                    <a:pt x="44" y="89"/>
                  </a:lnTo>
                  <a:lnTo>
                    <a:pt x="42" y="97"/>
                  </a:lnTo>
                  <a:lnTo>
                    <a:pt x="37" y="107"/>
                  </a:lnTo>
                  <a:lnTo>
                    <a:pt x="20" y="1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26"/>
            <p:cNvSpPr>
              <a:spLocks noChangeAspect="1"/>
            </p:cNvSpPr>
            <p:nvPr/>
          </p:nvSpPr>
          <p:spPr bwMode="auto">
            <a:xfrm>
              <a:off x="1838" y="50"/>
              <a:ext cx="16" cy="396"/>
            </a:xfrm>
            <a:custGeom>
              <a:avLst/>
              <a:gdLst>
                <a:gd name="T0" fmla="*/ 16 w 16"/>
                <a:gd name="T1" fmla="*/ 14 h 396"/>
                <a:gd name="T2" fmla="*/ 16 w 16"/>
                <a:gd name="T3" fmla="*/ 9 h 396"/>
                <a:gd name="T4" fmla="*/ 15 w 16"/>
                <a:gd name="T5" fmla="*/ 4 h 396"/>
                <a:gd name="T6" fmla="*/ 13 w 16"/>
                <a:gd name="T7" fmla="*/ 1 h 396"/>
                <a:gd name="T8" fmla="*/ 8 w 16"/>
                <a:gd name="T9" fmla="*/ 0 h 396"/>
                <a:gd name="T10" fmla="*/ 4 w 16"/>
                <a:gd name="T11" fmla="*/ 1 h 396"/>
                <a:gd name="T12" fmla="*/ 1 w 16"/>
                <a:gd name="T13" fmla="*/ 4 h 396"/>
                <a:gd name="T14" fmla="*/ 0 w 16"/>
                <a:gd name="T15" fmla="*/ 9 h 396"/>
                <a:gd name="T16" fmla="*/ 0 w 16"/>
                <a:gd name="T17" fmla="*/ 14 h 396"/>
                <a:gd name="T18" fmla="*/ 0 w 16"/>
                <a:gd name="T19" fmla="*/ 382 h 396"/>
                <a:gd name="T20" fmla="*/ 0 w 16"/>
                <a:gd name="T21" fmla="*/ 387 h 396"/>
                <a:gd name="T22" fmla="*/ 1 w 16"/>
                <a:gd name="T23" fmla="*/ 392 h 396"/>
                <a:gd name="T24" fmla="*/ 4 w 16"/>
                <a:gd name="T25" fmla="*/ 395 h 396"/>
                <a:gd name="T26" fmla="*/ 8 w 16"/>
                <a:gd name="T27" fmla="*/ 396 h 396"/>
                <a:gd name="T28" fmla="*/ 13 w 16"/>
                <a:gd name="T29" fmla="*/ 395 h 396"/>
                <a:gd name="T30" fmla="*/ 15 w 16"/>
                <a:gd name="T31" fmla="*/ 392 h 396"/>
                <a:gd name="T32" fmla="*/ 16 w 16"/>
                <a:gd name="T33" fmla="*/ 387 h 396"/>
                <a:gd name="T34" fmla="*/ 16 w 16"/>
                <a:gd name="T35" fmla="*/ 382 h 396"/>
                <a:gd name="T36" fmla="*/ 16 w 16"/>
                <a:gd name="T37" fmla="*/ 1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6">
                  <a:moveTo>
                    <a:pt x="16" y="14"/>
                  </a:moveTo>
                  <a:lnTo>
                    <a:pt x="16" y="9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382"/>
                  </a:lnTo>
                  <a:lnTo>
                    <a:pt x="0" y="387"/>
                  </a:lnTo>
                  <a:lnTo>
                    <a:pt x="1" y="392"/>
                  </a:lnTo>
                  <a:lnTo>
                    <a:pt x="4" y="395"/>
                  </a:lnTo>
                  <a:lnTo>
                    <a:pt x="8" y="396"/>
                  </a:lnTo>
                  <a:lnTo>
                    <a:pt x="13" y="395"/>
                  </a:lnTo>
                  <a:lnTo>
                    <a:pt x="15" y="392"/>
                  </a:lnTo>
                  <a:lnTo>
                    <a:pt x="16" y="387"/>
                  </a:lnTo>
                  <a:lnTo>
                    <a:pt x="16" y="38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27"/>
            <p:cNvSpPr>
              <a:spLocks noChangeAspect="1"/>
            </p:cNvSpPr>
            <p:nvPr/>
          </p:nvSpPr>
          <p:spPr bwMode="auto">
            <a:xfrm>
              <a:off x="2021" y="240"/>
              <a:ext cx="241" cy="16"/>
            </a:xfrm>
            <a:custGeom>
              <a:avLst/>
              <a:gdLst>
                <a:gd name="T0" fmla="*/ 228 w 241"/>
                <a:gd name="T1" fmla="*/ 16 h 16"/>
                <a:gd name="T2" fmla="*/ 232 w 241"/>
                <a:gd name="T3" fmla="*/ 16 h 16"/>
                <a:gd name="T4" fmla="*/ 237 w 241"/>
                <a:gd name="T5" fmla="*/ 15 h 16"/>
                <a:gd name="T6" fmla="*/ 240 w 241"/>
                <a:gd name="T7" fmla="*/ 13 h 16"/>
                <a:gd name="T8" fmla="*/ 241 w 241"/>
                <a:gd name="T9" fmla="*/ 8 h 16"/>
                <a:gd name="T10" fmla="*/ 240 w 241"/>
                <a:gd name="T11" fmla="*/ 3 h 16"/>
                <a:gd name="T12" fmla="*/ 237 w 241"/>
                <a:gd name="T13" fmla="*/ 1 h 16"/>
                <a:gd name="T14" fmla="*/ 232 w 241"/>
                <a:gd name="T15" fmla="*/ 0 h 16"/>
                <a:gd name="T16" fmla="*/ 228 w 241"/>
                <a:gd name="T17" fmla="*/ 0 h 16"/>
                <a:gd name="T18" fmla="*/ 14 w 241"/>
                <a:gd name="T19" fmla="*/ 0 h 16"/>
                <a:gd name="T20" fmla="*/ 9 w 241"/>
                <a:gd name="T21" fmla="*/ 0 h 16"/>
                <a:gd name="T22" fmla="*/ 5 w 241"/>
                <a:gd name="T23" fmla="*/ 1 h 16"/>
                <a:gd name="T24" fmla="*/ 2 w 241"/>
                <a:gd name="T25" fmla="*/ 3 h 16"/>
                <a:gd name="T26" fmla="*/ 0 w 241"/>
                <a:gd name="T27" fmla="*/ 8 h 16"/>
                <a:gd name="T28" fmla="*/ 2 w 241"/>
                <a:gd name="T29" fmla="*/ 13 h 16"/>
                <a:gd name="T30" fmla="*/ 5 w 241"/>
                <a:gd name="T31" fmla="*/ 15 h 16"/>
                <a:gd name="T32" fmla="*/ 9 w 241"/>
                <a:gd name="T33" fmla="*/ 16 h 16"/>
                <a:gd name="T34" fmla="*/ 14 w 241"/>
                <a:gd name="T35" fmla="*/ 16 h 16"/>
                <a:gd name="T36" fmla="*/ 228 w 241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6">
                  <a:moveTo>
                    <a:pt x="228" y="16"/>
                  </a:moveTo>
                  <a:lnTo>
                    <a:pt x="232" y="16"/>
                  </a:lnTo>
                  <a:lnTo>
                    <a:pt x="237" y="15"/>
                  </a:lnTo>
                  <a:lnTo>
                    <a:pt x="240" y="13"/>
                  </a:lnTo>
                  <a:lnTo>
                    <a:pt x="241" y="8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228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28"/>
            <p:cNvSpPr>
              <a:spLocks noChangeAspect="1"/>
            </p:cNvSpPr>
            <p:nvPr/>
          </p:nvSpPr>
          <p:spPr bwMode="auto">
            <a:xfrm>
              <a:off x="2419" y="83"/>
              <a:ext cx="130" cy="264"/>
            </a:xfrm>
            <a:custGeom>
              <a:avLst/>
              <a:gdLst>
                <a:gd name="T0" fmla="*/ 80 w 130"/>
                <a:gd name="T1" fmla="*/ 10 h 264"/>
                <a:gd name="T2" fmla="*/ 80 w 130"/>
                <a:gd name="T3" fmla="*/ 5 h 264"/>
                <a:gd name="T4" fmla="*/ 79 w 130"/>
                <a:gd name="T5" fmla="*/ 2 h 264"/>
                <a:gd name="T6" fmla="*/ 77 w 130"/>
                <a:gd name="T7" fmla="*/ 0 h 264"/>
                <a:gd name="T8" fmla="*/ 71 w 130"/>
                <a:gd name="T9" fmla="*/ 0 h 264"/>
                <a:gd name="T10" fmla="*/ 52 w 130"/>
                <a:gd name="T11" fmla="*/ 15 h 264"/>
                <a:gd name="T12" fmla="*/ 31 w 130"/>
                <a:gd name="T13" fmla="*/ 22 h 264"/>
                <a:gd name="T14" fmla="*/ 13 w 130"/>
                <a:gd name="T15" fmla="*/ 25 h 264"/>
                <a:gd name="T16" fmla="*/ 0 w 130"/>
                <a:gd name="T17" fmla="*/ 25 h 264"/>
                <a:gd name="T18" fmla="*/ 0 w 130"/>
                <a:gd name="T19" fmla="*/ 38 h 264"/>
                <a:gd name="T20" fmla="*/ 8 w 130"/>
                <a:gd name="T21" fmla="*/ 38 h 264"/>
                <a:gd name="T22" fmla="*/ 21 w 130"/>
                <a:gd name="T23" fmla="*/ 36 h 264"/>
                <a:gd name="T24" fmla="*/ 36 w 130"/>
                <a:gd name="T25" fmla="*/ 33 h 264"/>
                <a:gd name="T26" fmla="*/ 51 w 130"/>
                <a:gd name="T27" fmla="*/ 27 h 264"/>
                <a:gd name="T28" fmla="*/ 51 w 130"/>
                <a:gd name="T29" fmla="*/ 233 h 264"/>
                <a:gd name="T30" fmla="*/ 51 w 130"/>
                <a:gd name="T31" fmla="*/ 238 h 264"/>
                <a:gd name="T32" fmla="*/ 50 w 130"/>
                <a:gd name="T33" fmla="*/ 242 h 264"/>
                <a:gd name="T34" fmla="*/ 49 w 130"/>
                <a:gd name="T35" fmla="*/ 245 h 264"/>
                <a:gd name="T36" fmla="*/ 46 w 130"/>
                <a:gd name="T37" fmla="*/ 248 h 264"/>
                <a:gd name="T38" fmla="*/ 42 w 130"/>
                <a:gd name="T39" fmla="*/ 250 h 264"/>
                <a:gd name="T40" fmla="*/ 35 w 130"/>
                <a:gd name="T41" fmla="*/ 251 h 264"/>
                <a:gd name="T42" fmla="*/ 26 w 130"/>
                <a:gd name="T43" fmla="*/ 252 h 264"/>
                <a:gd name="T44" fmla="*/ 14 w 130"/>
                <a:gd name="T45" fmla="*/ 252 h 264"/>
                <a:gd name="T46" fmla="*/ 2 w 130"/>
                <a:gd name="T47" fmla="*/ 252 h 264"/>
                <a:gd name="T48" fmla="*/ 2 w 130"/>
                <a:gd name="T49" fmla="*/ 264 h 264"/>
                <a:gd name="T50" fmla="*/ 15 w 130"/>
                <a:gd name="T51" fmla="*/ 263 h 264"/>
                <a:gd name="T52" fmla="*/ 33 w 130"/>
                <a:gd name="T53" fmla="*/ 263 h 264"/>
                <a:gd name="T54" fmla="*/ 51 w 130"/>
                <a:gd name="T55" fmla="*/ 263 h 264"/>
                <a:gd name="T56" fmla="*/ 66 w 130"/>
                <a:gd name="T57" fmla="*/ 263 h 264"/>
                <a:gd name="T58" fmla="*/ 80 w 130"/>
                <a:gd name="T59" fmla="*/ 263 h 264"/>
                <a:gd name="T60" fmla="*/ 98 w 130"/>
                <a:gd name="T61" fmla="*/ 263 h 264"/>
                <a:gd name="T62" fmla="*/ 116 w 130"/>
                <a:gd name="T63" fmla="*/ 263 h 264"/>
                <a:gd name="T64" fmla="*/ 130 w 130"/>
                <a:gd name="T65" fmla="*/ 264 h 264"/>
                <a:gd name="T66" fmla="*/ 130 w 130"/>
                <a:gd name="T67" fmla="*/ 252 h 264"/>
                <a:gd name="T68" fmla="*/ 117 w 130"/>
                <a:gd name="T69" fmla="*/ 252 h 264"/>
                <a:gd name="T70" fmla="*/ 105 w 130"/>
                <a:gd name="T71" fmla="*/ 252 h 264"/>
                <a:gd name="T72" fmla="*/ 96 w 130"/>
                <a:gd name="T73" fmla="*/ 251 h 264"/>
                <a:gd name="T74" fmla="*/ 90 w 130"/>
                <a:gd name="T75" fmla="*/ 250 h 264"/>
                <a:gd name="T76" fmla="*/ 85 w 130"/>
                <a:gd name="T77" fmla="*/ 248 h 264"/>
                <a:gd name="T78" fmla="*/ 83 w 130"/>
                <a:gd name="T79" fmla="*/ 245 h 264"/>
                <a:gd name="T80" fmla="*/ 81 w 130"/>
                <a:gd name="T81" fmla="*/ 242 h 264"/>
                <a:gd name="T82" fmla="*/ 80 w 130"/>
                <a:gd name="T83" fmla="*/ 238 h 264"/>
                <a:gd name="T84" fmla="*/ 80 w 130"/>
                <a:gd name="T85" fmla="*/ 233 h 264"/>
                <a:gd name="T86" fmla="*/ 80 w 130"/>
                <a:gd name="T87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264">
                  <a:moveTo>
                    <a:pt x="80" y="10"/>
                  </a:moveTo>
                  <a:lnTo>
                    <a:pt x="80" y="5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52" y="15"/>
                  </a:lnTo>
                  <a:lnTo>
                    <a:pt x="31" y="2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1" y="36"/>
                  </a:lnTo>
                  <a:lnTo>
                    <a:pt x="36" y="33"/>
                  </a:lnTo>
                  <a:lnTo>
                    <a:pt x="51" y="27"/>
                  </a:lnTo>
                  <a:lnTo>
                    <a:pt x="51" y="233"/>
                  </a:lnTo>
                  <a:lnTo>
                    <a:pt x="51" y="238"/>
                  </a:lnTo>
                  <a:lnTo>
                    <a:pt x="50" y="242"/>
                  </a:lnTo>
                  <a:lnTo>
                    <a:pt x="49" y="245"/>
                  </a:lnTo>
                  <a:lnTo>
                    <a:pt x="46" y="248"/>
                  </a:lnTo>
                  <a:lnTo>
                    <a:pt x="42" y="250"/>
                  </a:lnTo>
                  <a:lnTo>
                    <a:pt x="35" y="251"/>
                  </a:lnTo>
                  <a:lnTo>
                    <a:pt x="26" y="252"/>
                  </a:lnTo>
                  <a:lnTo>
                    <a:pt x="14" y="252"/>
                  </a:lnTo>
                  <a:lnTo>
                    <a:pt x="2" y="252"/>
                  </a:lnTo>
                  <a:lnTo>
                    <a:pt x="2" y="264"/>
                  </a:lnTo>
                  <a:lnTo>
                    <a:pt x="15" y="263"/>
                  </a:lnTo>
                  <a:lnTo>
                    <a:pt x="33" y="263"/>
                  </a:lnTo>
                  <a:lnTo>
                    <a:pt x="51" y="263"/>
                  </a:lnTo>
                  <a:lnTo>
                    <a:pt x="66" y="263"/>
                  </a:lnTo>
                  <a:lnTo>
                    <a:pt x="80" y="263"/>
                  </a:lnTo>
                  <a:lnTo>
                    <a:pt x="98" y="263"/>
                  </a:lnTo>
                  <a:lnTo>
                    <a:pt x="116" y="263"/>
                  </a:lnTo>
                  <a:lnTo>
                    <a:pt x="130" y="264"/>
                  </a:lnTo>
                  <a:lnTo>
                    <a:pt x="130" y="252"/>
                  </a:lnTo>
                  <a:lnTo>
                    <a:pt x="117" y="252"/>
                  </a:lnTo>
                  <a:lnTo>
                    <a:pt x="105" y="252"/>
                  </a:lnTo>
                  <a:lnTo>
                    <a:pt x="96" y="251"/>
                  </a:lnTo>
                  <a:lnTo>
                    <a:pt x="90" y="250"/>
                  </a:lnTo>
                  <a:lnTo>
                    <a:pt x="85" y="248"/>
                  </a:lnTo>
                  <a:lnTo>
                    <a:pt x="83" y="245"/>
                  </a:lnTo>
                  <a:lnTo>
                    <a:pt x="81" y="242"/>
                  </a:lnTo>
                  <a:lnTo>
                    <a:pt x="80" y="238"/>
                  </a:lnTo>
                  <a:lnTo>
                    <a:pt x="80" y="233"/>
                  </a:lnTo>
                  <a:lnTo>
                    <a:pt x="8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9"/>
            <p:cNvSpPr>
              <a:spLocks noChangeAspect="1"/>
            </p:cNvSpPr>
            <p:nvPr/>
          </p:nvSpPr>
          <p:spPr bwMode="auto">
            <a:xfrm>
              <a:off x="2603" y="50"/>
              <a:ext cx="92" cy="396"/>
            </a:xfrm>
            <a:custGeom>
              <a:avLst/>
              <a:gdLst>
                <a:gd name="T0" fmla="*/ 92 w 92"/>
                <a:gd name="T1" fmla="*/ 198 h 396"/>
                <a:gd name="T2" fmla="*/ 91 w 92"/>
                <a:gd name="T3" fmla="*/ 172 h 396"/>
                <a:gd name="T4" fmla="*/ 87 w 92"/>
                <a:gd name="T5" fmla="*/ 141 h 396"/>
                <a:gd name="T6" fmla="*/ 79 w 92"/>
                <a:gd name="T7" fmla="*/ 108 h 396"/>
                <a:gd name="T8" fmla="*/ 66 w 92"/>
                <a:gd name="T9" fmla="*/ 74 h 396"/>
                <a:gd name="T10" fmla="*/ 47 w 92"/>
                <a:gd name="T11" fmla="*/ 42 h 396"/>
                <a:gd name="T12" fmla="*/ 28 w 92"/>
                <a:gd name="T13" fmla="*/ 19 h 396"/>
                <a:gd name="T14" fmla="*/ 12 w 92"/>
                <a:gd name="T15" fmla="*/ 5 h 396"/>
                <a:gd name="T16" fmla="*/ 4 w 92"/>
                <a:gd name="T17" fmla="*/ 0 h 396"/>
                <a:gd name="T18" fmla="*/ 1 w 92"/>
                <a:gd name="T19" fmla="*/ 1 h 396"/>
                <a:gd name="T20" fmla="*/ 0 w 92"/>
                <a:gd name="T21" fmla="*/ 4 h 396"/>
                <a:gd name="T22" fmla="*/ 0 w 92"/>
                <a:gd name="T23" fmla="*/ 5 h 396"/>
                <a:gd name="T24" fmla="*/ 1 w 92"/>
                <a:gd name="T25" fmla="*/ 6 h 396"/>
                <a:gd name="T26" fmla="*/ 3 w 92"/>
                <a:gd name="T27" fmla="*/ 9 h 396"/>
                <a:gd name="T28" fmla="*/ 8 w 92"/>
                <a:gd name="T29" fmla="*/ 13 h 396"/>
                <a:gd name="T30" fmla="*/ 34 w 92"/>
                <a:gd name="T31" fmla="*/ 47 h 396"/>
                <a:gd name="T32" fmla="*/ 53 w 92"/>
                <a:gd name="T33" fmla="*/ 89 h 396"/>
                <a:gd name="T34" fmla="*/ 65 w 92"/>
                <a:gd name="T35" fmla="*/ 140 h 396"/>
                <a:gd name="T36" fmla="*/ 69 w 92"/>
                <a:gd name="T37" fmla="*/ 198 h 396"/>
                <a:gd name="T38" fmla="*/ 66 w 92"/>
                <a:gd name="T39" fmla="*/ 249 h 396"/>
                <a:gd name="T40" fmla="*/ 56 w 92"/>
                <a:gd name="T41" fmla="*/ 298 h 396"/>
                <a:gd name="T42" fmla="*/ 36 w 92"/>
                <a:gd name="T43" fmla="*/ 345 h 396"/>
                <a:gd name="T44" fmla="*/ 5 w 92"/>
                <a:gd name="T45" fmla="*/ 386 h 396"/>
                <a:gd name="T46" fmla="*/ 1 w 92"/>
                <a:gd name="T47" fmla="*/ 390 h 396"/>
                <a:gd name="T48" fmla="*/ 0 w 92"/>
                <a:gd name="T49" fmla="*/ 392 h 396"/>
                <a:gd name="T50" fmla="*/ 1 w 92"/>
                <a:gd name="T51" fmla="*/ 395 h 396"/>
                <a:gd name="T52" fmla="*/ 4 w 92"/>
                <a:gd name="T53" fmla="*/ 396 h 396"/>
                <a:gd name="T54" fmla="*/ 12 w 92"/>
                <a:gd name="T55" fmla="*/ 391 h 396"/>
                <a:gd name="T56" fmla="*/ 28 w 92"/>
                <a:gd name="T57" fmla="*/ 376 h 396"/>
                <a:gd name="T58" fmla="*/ 48 w 92"/>
                <a:gd name="T59" fmla="*/ 352 h 396"/>
                <a:gd name="T60" fmla="*/ 67 w 92"/>
                <a:gd name="T61" fmla="*/ 319 h 396"/>
                <a:gd name="T62" fmla="*/ 79 w 92"/>
                <a:gd name="T63" fmla="*/ 286 h 396"/>
                <a:gd name="T64" fmla="*/ 87 w 92"/>
                <a:gd name="T65" fmla="*/ 255 h 396"/>
                <a:gd name="T66" fmla="*/ 91 w 92"/>
                <a:gd name="T67" fmla="*/ 225 h 396"/>
                <a:gd name="T68" fmla="*/ 92 w 92"/>
                <a:gd name="T6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96">
                  <a:moveTo>
                    <a:pt x="92" y="198"/>
                  </a:moveTo>
                  <a:lnTo>
                    <a:pt x="91" y="172"/>
                  </a:lnTo>
                  <a:lnTo>
                    <a:pt x="87" y="141"/>
                  </a:lnTo>
                  <a:lnTo>
                    <a:pt x="79" y="108"/>
                  </a:lnTo>
                  <a:lnTo>
                    <a:pt x="66" y="74"/>
                  </a:lnTo>
                  <a:lnTo>
                    <a:pt x="47" y="42"/>
                  </a:lnTo>
                  <a:lnTo>
                    <a:pt x="28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9"/>
                  </a:lnTo>
                  <a:lnTo>
                    <a:pt x="8" y="13"/>
                  </a:lnTo>
                  <a:lnTo>
                    <a:pt x="34" y="47"/>
                  </a:lnTo>
                  <a:lnTo>
                    <a:pt x="53" y="89"/>
                  </a:lnTo>
                  <a:lnTo>
                    <a:pt x="65" y="140"/>
                  </a:lnTo>
                  <a:lnTo>
                    <a:pt x="69" y="198"/>
                  </a:lnTo>
                  <a:lnTo>
                    <a:pt x="66" y="249"/>
                  </a:lnTo>
                  <a:lnTo>
                    <a:pt x="56" y="298"/>
                  </a:lnTo>
                  <a:lnTo>
                    <a:pt x="36" y="345"/>
                  </a:lnTo>
                  <a:lnTo>
                    <a:pt x="5" y="386"/>
                  </a:lnTo>
                  <a:lnTo>
                    <a:pt x="1" y="390"/>
                  </a:lnTo>
                  <a:lnTo>
                    <a:pt x="0" y="392"/>
                  </a:lnTo>
                  <a:lnTo>
                    <a:pt x="1" y="395"/>
                  </a:lnTo>
                  <a:lnTo>
                    <a:pt x="4" y="396"/>
                  </a:lnTo>
                  <a:lnTo>
                    <a:pt x="12" y="391"/>
                  </a:lnTo>
                  <a:lnTo>
                    <a:pt x="28" y="376"/>
                  </a:lnTo>
                  <a:lnTo>
                    <a:pt x="48" y="352"/>
                  </a:lnTo>
                  <a:lnTo>
                    <a:pt x="67" y="319"/>
                  </a:lnTo>
                  <a:lnTo>
                    <a:pt x="79" y="286"/>
                  </a:lnTo>
                  <a:lnTo>
                    <a:pt x="87" y="255"/>
                  </a:lnTo>
                  <a:lnTo>
                    <a:pt x="91" y="225"/>
                  </a:lnTo>
                  <a:lnTo>
                    <a:pt x="92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30"/>
            <p:cNvSpPr>
              <a:spLocks noChangeAspect="1"/>
            </p:cNvSpPr>
            <p:nvPr/>
          </p:nvSpPr>
          <p:spPr bwMode="auto">
            <a:xfrm>
              <a:off x="2752" y="-1"/>
              <a:ext cx="122" cy="184"/>
            </a:xfrm>
            <a:custGeom>
              <a:avLst/>
              <a:gdLst>
                <a:gd name="T0" fmla="*/ 122 w 122"/>
                <a:gd name="T1" fmla="*/ 134 h 184"/>
                <a:gd name="T2" fmla="*/ 113 w 122"/>
                <a:gd name="T3" fmla="*/ 134 h 184"/>
                <a:gd name="T4" fmla="*/ 112 w 122"/>
                <a:gd name="T5" fmla="*/ 140 h 184"/>
                <a:gd name="T6" fmla="*/ 110 w 122"/>
                <a:gd name="T7" fmla="*/ 148 h 184"/>
                <a:gd name="T8" fmla="*/ 108 w 122"/>
                <a:gd name="T9" fmla="*/ 155 h 184"/>
                <a:gd name="T10" fmla="*/ 105 w 122"/>
                <a:gd name="T11" fmla="*/ 159 h 184"/>
                <a:gd name="T12" fmla="*/ 101 w 122"/>
                <a:gd name="T13" fmla="*/ 160 h 184"/>
                <a:gd name="T14" fmla="*/ 92 w 122"/>
                <a:gd name="T15" fmla="*/ 161 h 184"/>
                <a:gd name="T16" fmla="*/ 84 w 122"/>
                <a:gd name="T17" fmla="*/ 161 h 184"/>
                <a:gd name="T18" fmla="*/ 78 w 122"/>
                <a:gd name="T19" fmla="*/ 161 h 184"/>
                <a:gd name="T20" fmla="*/ 27 w 122"/>
                <a:gd name="T21" fmla="*/ 161 h 184"/>
                <a:gd name="T22" fmla="*/ 46 w 122"/>
                <a:gd name="T23" fmla="*/ 144 h 184"/>
                <a:gd name="T24" fmla="*/ 60 w 122"/>
                <a:gd name="T25" fmla="*/ 133 h 184"/>
                <a:gd name="T26" fmla="*/ 71 w 122"/>
                <a:gd name="T27" fmla="*/ 123 h 184"/>
                <a:gd name="T28" fmla="*/ 82 w 122"/>
                <a:gd name="T29" fmla="*/ 114 h 184"/>
                <a:gd name="T30" fmla="*/ 97 w 122"/>
                <a:gd name="T31" fmla="*/ 102 h 184"/>
                <a:gd name="T32" fmla="*/ 110 w 122"/>
                <a:gd name="T33" fmla="*/ 88 h 184"/>
                <a:gd name="T34" fmla="*/ 119 w 122"/>
                <a:gd name="T35" fmla="*/ 72 h 184"/>
                <a:gd name="T36" fmla="*/ 122 w 122"/>
                <a:gd name="T37" fmla="*/ 54 h 184"/>
                <a:gd name="T38" fmla="*/ 117 w 122"/>
                <a:gd name="T39" fmla="*/ 32 h 184"/>
                <a:gd name="T40" fmla="*/ 103 w 122"/>
                <a:gd name="T41" fmla="*/ 14 h 184"/>
                <a:gd name="T42" fmla="*/ 82 w 122"/>
                <a:gd name="T43" fmla="*/ 4 h 184"/>
                <a:gd name="T44" fmla="*/ 57 w 122"/>
                <a:gd name="T45" fmla="*/ 0 h 184"/>
                <a:gd name="T46" fmla="*/ 45 w 122"/>
                <a:gd name="T47" fmla="*/ 1 h 184"/>
                <a:gd name="T48" fmla="*/ 34 w 122"/>
                <a:gd name="T49" fmla="*/ 4 h 184"/>
                <a:gd name="T50" fmla="*/ 24 w 122"/>
                <a:gd name="T51" fmla="*/ 9 h 184"/>
                <a:gd name="T52" fmla="*/ 16 w 122"/>
                <a:gd name="T53" fmla="*/ 15 h 184"/>
                <a:gd name="T54" fmla="*/ 9 w 122"/>
                <a:gd name="T55" fmla="*/ 23 h 184"/>
                <a:gd name="T56" fmla="*/ 4 w 122"/>
                <a:gd name="T57" fmla="*/ 31 h 184"/>
                <a:gd name="T58" fmla="*/ 1 w 122"/>
                <a:gd name="T59" fmla="*/ 40 h 184"/>
                <a:gd name="T60" fmla="*/ 0 w 122"/>
                <a:gd name="T61" fmla="*/ 50 h 184"/>
                <a:gd name="T62" fmla="*/ 2 w 122"/>
                <a:gd name="T63" fmla="*/ 58 h 184"/>
                <a:gd name="T64" fmla="*/ 6 w 122"/>
                <a:gd name="T65" fmla="*/ 63 h 184"/>
                <a:gd name="T66" fmla="*/ 11 w 122"/>
                <a:gd name="T67" fmla="*/ 65 h 184"/>
                <a:gd name="T68" fmla="*/ 14 w 122"/>
                <a:gd name="T69" fmla="*/ 65 h 184"/>
                <a:gd name="T70" fmla="*/ 20 w 122"/>
                <a:gd name="T71" fmla="*/ 64 h 184"/>
                <a:gd name="T72" fmla="*/ 24 w 122"/>
                <a:gd name="T73" fmla="*/ 62 h 184"/>
                <a:gd name="T74" fmla="*/ 28 w 122"/>
                <a:gd name="T75" fmla="*/ 57 h 184"/>
                <a:gd name="T76" fmla="*/ 29 w 122"/>
                <a:gd name="T77" fmla="*/ 50 h 184"/>
                <a:gd name="T78" fmla="*/ 29 w 122"/>
                <a:gd name="T79" fmla="*/ 46 h 184"/>
                <a:gd name="T80" fmla="*/ 26 w 122"/>
                <a:gd name="T81" fmla="*/ 41 h 184"/>
                <a:gd name="T82" fmla="*/ 21 w 122"/>
                <a:gd name="T83" fmla="*/ 37 h 184"/>
                <a:gd name="T84" fmla="*/ 13 w 122"/>
                <a:gd name="T85" fmla="*/ 36 h 184"/>
                <a:gd name="T86" fmla="*/ 21 w 122"/>
                <a:gd name="T87" fmla="*/ 24 h 184"/>
                <a:gd name="T88" fmla="*/ 31 w 122"/>
                <a:gd name="T89" fmla="*/ 16 h 184"/>
                <a:gd name="T90" fmla="*/ 43 w 122"/>
                <a:gd name="T91" fmla="*/ 11 h 184"/>
                <a:gd name="T92" fmla="*/ 53 w 122"/>
                <a:gd name="T93" fmla="*/ 10 h 184"/>
                <a:gd name="T94" fmla="*/ 71 w 122"/>
                <a:gd name="T95" fmla="*/ 14 h 184"/>
                <a:gd name="T96" fmla="*/ 84 w 122"/>
                <a:gd name="T97" fmla="*/ 24 h 184"/>
                <a:gd name="T98" fmla="*/ 92 w 122"/>
                <a:gd name="T99" fmla="*/ 38 h 184"/>
                <a:gd name="T100" fmla="*/ 95 w 122"/>
                <a:gd name="T101" fmla="*/ 54 h 184"/>
                <a:gd name="T102" fmla="*/ 92 w 122"/>
                <a:gd name="T103" fmla="*/ 71 h 184"/>
                <a:gd name="T104" fmla="*/ 85 w 122"/>
                <a:gd name="T105" fmla="*/ 86 h 184"/>
                <a:gd name="T106" fmla="*/ 77 w 122"/>
                <a:gd name="T107" fmla="*/ 98 h 184"/>
                <a:gd name="T108" fmla="*/ 69 w 122"/>
                <a:gd name="T109" fmla="*/ 107 h 184"/>
                <a:gd name="T110" fmla="*/ 3 w 122"/>
                <a:gd name="T111" fmla="*/ 174 h 184"/>
                <a:gd name="T112" fmla="*/ 0 w 122"/>
                <a:gd name="T113" fmla="*/ 177 h 184"/>
                <a:gd name="T114" fmla="*/ 0 w 122"/>
                <a:gd name="T115" fmla="*/ 184 h 184"/>
                <a:gd name="T116" fmla="*/ 114 w 122"/>
                <a:gd name="T117" fmla="*/ 184 h 184"/>
                <a:gd name="T118" fmla="*/ 122 w 122"/>
                <a:gd name="T119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84">
                  <a:moveTo>
                    <a:pt x="122" y="134"/>
                  </a:moveTo>
                  <a:lnTo>
                    <a:pt x="113" y="134"/>
                  </a:lnTo>
                  <a:lnTo>
                    <a:pt x="112" y="140"/>
                  </a:lnTo>
                  <a:lnTo>
                    <a:pt x="110" y="148"/>
                  </a:lnTo>
                  <a:lnTo>
                    <a:pt x="108" y="155"/>
                  </a:lnTo>
                  <a:lnTo>
                    <a:pt x="105" y="159"/>
                  </a:lnTo>
                  <a:lnTo>
                    <a:pt x="101" y="160"/>
                  </a:lnTo>
                  <a:lnTo>
                    <a:pt x="92" y="161"/>
                  </a:lnTo>
                  <a:lnTo>
                    <a:pt x="84" y="161"/>
                  </a:lnTo>
                  <a:lnTo>
                    <a:pt x="78" y="161"/>
                  </a:lnTo>
                  <a:lnTo>
                    <a:pt x="27" y="161"/>
                  </a:lnTo>
                  <a:lnTo>
                    <a:pt x="46" y="144"/>
                  </a:lnTo>
                  <a:lnTo>
                    <a:pt x="60" y="133"/>
                  </a:lnTo>
                  <a:lnTo>
                    <a:pt x="71" y="123"/>
                  </a:lnTo>
                  <a:lnTo>
                    <a:pt x="82" y="114"/>
                  </a:lnTo>
                  <a:lnTo>
                    <a:pt x="97" y="102"/>
                  </a:lnTo>
                  <a:lnTo>
                    <a:pt x="110" y="88"/>
                  </a:lnTo>
                  <a:lnTo>
                    <a:pt x="119" y="72"/>
                  </a:lnTo>
                  <a:lnTo>
                    <a:pt x="122" y="54"/>
                  </a:lnTo>
                  <a:lnTo>
                    <a:pt x="117" y="32"/>
                  </a:lnTo>
                  <a:lnTo>
                    <a:pt x="103" y="14"/>
                  </a:lnTo>
                  <a:lnTo>
                    <a:pt x="82" y="4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4" y="4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3"/>
                  </a:lnTo>
                  <a:lnTo>
                    <a:pt x="11" y="65"/>
                  </a:lnTo>
                  <a:lnTo>
                    <a:pt x="14" y="65"/>
                  </a:lnTo>
                  <a:lnTo>
                    <a:pt x="20" y="64"/>
                  </a:lnTo>
                  <a:lnTo>
                    <a:pt x="24" y="62"/>
                  </a:lnTo>
                  <a:lnTo>
                    <a:pt x="28" y="57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6" y="41"/>
                  </a:lnTo>
                  <a:lnTo>
                    <a:pt x="21" y="37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1" y="16"/>
                  </a:lnTo>
                  <a:lnTo>
                    <a:pt x="43" y="11"/>
                  </a:lnTo>
                  <a:lnTo>
                    <a:pt x="53" y="10"/>
                  </a:lnTo>
                  <a:lnTo>
                    <a:pt x="71" y="14"/>
                  </a:lnTo>
                  <a:lnTo>
                    <a:pt x="84" y="24"/>
                  </a:lnTo>
                  <a:lnTo>
                    <a:pt x="92" y="38"/>
                  </a:lnTo>
                  <a:lnTo>
                    <a:pt x="95" y="54"/>
                  </a:lnTo>
                  <a:lnTo>
                    <a:pt x="92" y="71"/>
                  </a:lnTo>
                  <a:lnTo>
                    <a:pt x="85" y="86"/>
                  </a:lnTo>
                  <a:lnTo>
                    <a:pt x="77" y="98"/>
                  </a:lnTo>
                  <a:lnTo>
                    <a:pt x="69" y="107"/>
                  </a:lnTo>
                  <a:lnTo>
                    <a:pt x="3" y="174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14" y="184"/>
                  </a:lnTo>
                  <a:lnTo>
                    <a:pt x="122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1"/>
            <p:cNvSpPr>
              <a:spLocks noChangeAspect="1"/>
            </p:cNvSpPr>
            <p:nvPr/>
          </p:nvSpPr>
          <p:spPr bwMode="auto">
            <a:xfrm>
              <a:off x="3021" y="116"/>
              <a:ext cx="262" cy="264"/>
            </a:xfrm>
            <a:custGeom>
              <a:avLst/>
              <a:gdLst>
                <a:gd name="T0" fmla="*/ 139 w 262"/>
                <a:gd name="T1" fmla="*/ 140 h 264"/>
                <a:gd name="T2" fmla="*/ 249 w 262"/>
                <a:gd name="T3" fmla="*/ 140 h 264"/>
                <a:gd name="T4" fmla="*/ 254 w 262"/>
                <a:gd name="T5" fmla="*/ 140 h 264"/>
                <a:gd name="T6" fmla="*/ 258 w 262"/>
                <a:gd name="T7" fmla="*/ 139 h 264"/>
                <a:gd name="T8" fmla="*/ 261 w 262"/>
                <a:gd name="T9" fmla="*/ 137 h 264"/>
                <a:gd name="T10" fmla="*/ 262 w 262"/>
                <a:gd name="T11" fmla="*/ 132 h 264"/>
                <a:gd name="T12" fmla="*/ 261 w 262"/>
                <a:gd name="T13" fmla="*/ 127 h 264"/>
                <a:gd name="T14" fmla="*/ 258 w 262"/>
                <a:gd name="T15" fmla="*/ 125 h 264"/>
                <a:gd name="T16" fmla="*/ 254 w 262"/>
                <a:gd name="T17" fmla="*/ 124 h 264"/>
                <a:gd name="T18" fmla="*/ 249 w 262"/>
                <a:gd name="T19" fmla="*/ 124 h 264"/>
                <a:gd name="T20" fmla="*/ 139 w 262"/>
                <a:gd name="T21" fmla="*/ 124 h 264"/>
                <a:gd name="T22" fmla="*/ 139 w 262"/>
                <a:gd name="T23" fmla="*/ 13 h 264"/>
                <a:gd name="T24" fmla="*/ 139 w 262"/>
                <a:gd name="T25" fmla="*/ 9 h 264"/>
                <a:gd name="T26" fmla="*/ 138 w 262"/>
                <a:gd name="T27" fmla="*/ 4 h 264"/>
                <a:gd name="T28" fmla="*/ 136 w 262"/>
                <a:gd name="T29" fmla="*/ 1 h 264"/>
                <a:gd name="T30" fmla="*/ 131 w 262"/>
                <a:gd name="T31" fmla="*/ 0 h 264"/>
                <a:gd name="T32" fmla="*/ 127 w 262"/>
                <a:gd name="T33" fmla="*/ 1 h 264"/>
                <a:gd name="T34" fmla="*/ 125 w 262"/>
                <a:gd name="T35" fmla="*/ 4 h 264"/>
                <a:gd name="T36" fmla="*/ 124 w 262"/>
                <a:gd name="T37" fmla="*/ 9 h 264"/>
                <a:gd name="T38" fmla="*/ 124 w 262"/>
                <a:gd name="T39" fmla="*/ 13 h 264"/>
                <a:gd name="T40" fmla="*/ 124 w 262"/>
                <a:gd name="T41" fmla="*/ 124 h 264"/>
                <a:gd name="T42" fmla="*/ 13 w 262"/>
                <a:gd name="T43" fmla="*/ 124 h 264"/>
                <a:gd name="T44" fmla="*/ 9 w 262"/>
                <a:gd name="T45" fmla="*/ 124 h 264"/>
                <a:gd name="T46" fmla="*/ 5 w 262"/>
                <a:gd name="T47" fmla="*/ 125 h 264"/>
                <a:gd name="T48" fmla="*/ 1 w 262"/>
                <a:gd name="T49" fmla="*/ 127 h 264"/>
                <a:gd name="T50" fmla="*/ 0 w 262"/>
                <a:gd name="T51" fmla="*/ 132 h 264"/>
                <a:gd name="T52" fmla="*/ 1 w 262"/>
                <a:gd name="T53" fmla="*/ 137 h 264"/>
                <a:gd name="T54" fmla="*/ 5 w 262"/>
                <a:gd name="T55" fmla="*/ 139 h 264"/>
                <a:gd name="T56" fmla="*/ 9 w 262"/>
                <a:gd name="T57" fmla="*/ 140 h 264"/>
                <a:gd name="T58" fmla="*/ 13 w 262"/>
                <a:gd name="T59" fmla="*/ 140 h 264"/>
                <a:gd name="T60" fmla="*/ 124 w 262"/>
                <a:gd name="T61" fmla="*/ 140 h 264"/>
                <a:gd name="T62" fmla="*/ 124 w 262"/>
                <a:gd name="T63" fmla="*/ 251 h 264"/>
                <a:gd name="T64" fmla="*/ 124 w 262"/>
                <a:gd name="T65" fmla="*/ 255 h 264"/>
                <a:gd name="T66" fmla="*/ 125 w 262"/>
                <a:gd name="T67" fmla="*/ 259 h 264"/>
                <a:gd name="T68" fmla="*/ 127 w 262"/>
                <a:gd name="T69" fmla="*/ 263 h 264"/>
                <a:gd name="T70" fmla="*/ 131 w 262"/>
                <a:gd name="T71" fmla="*/ 264 h 264"/>
                <a:gd name="T72" fmla="*/ 136 w 262"/>
                <a:gd name="T73" fmla="*/ 263 h 264"/>
                <a:gd name="T74" fmla="*/ 138 w 262"/>
                <a:gd name="T75" fmla="*/ 259 h 264"/>
                <a:gd name="T76" fmla="*/ 139 w 262"/>
                <a:gd name="T77" fmla="*/ 255 h 264"/>
                <a:gd name="T78" fmla="*/ 139 w 262"/>
                <a:gd name="T79" fmla="*/ 251 h 264"/>
                <a:gd name="T80" fmla="*/ 139 w 262"/>
                <a:gd name="T81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264">
                  <a:moveTo>
                    <a:pt x="139" y="140"/>
                  </a:moveTo>
                  <a:lnTo>
                    <a:pt x="249" y="140"/>
                  </a:lnTo>
                  <a:lnTo>
                    <a:pt x="254" y="140"/>
                  </a:lnTo>
                  <a:lnTo>
                    <a:pt x="258" y="139"/>
                  </a:lnTo>
                  <a:lnTo>
                    <a:pt x="261" y="137"/>
                  </a:lnTo>
                  <a:lnTo>
                    <a:pt x="262" y="132"/>
                  </a:lnTo>
                  <a:lnTo>
                    <a:pt x="261" y="127"/>
                  </a:lnTo>
                  <a:lnTo>
                    <a:pt x="258" y="125"/>
                  </a:lnTo>
                  <a:lnTo>
                    <a:pt x="254" y="124"/>
                  </a:lnTo>
                  <a:lnTo>
                    <a:pt x="249" y="124"/>
                  </a:lnTo>
                  <a:lnTo>
                    <a:pt x="139" y="124"/>
                  </a:lnTo>
                  <a:lnTo>
                    <a:pt x="139" y="13"/>
                  </a:lnTo>
                  <a:lnTo>
                    <a:pt x="139" y="9"/>
                  </a:lnTo>
                  <a:lnTo>
                    <a:pt x="138" y="4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7" y="1"/>
                  </a:lnTo>
                  <a:lnTo>
                    <a:pt x="125" y="4"/>
                  </a:lnTo>
                  <a:lnTo>
                    <a:pt x="124" y="9"/>
                  </a:lnTo>
                  <a:lnTo>
                    <a:pt x="124" y="13"/>
                  </a:lnTo>
                  <a:lnTo>
                    <a:pt x="124" y="124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5" y="125"/>
                  </a:lnTo>
                  <a:lnTo>
                    <a:pt x="1" y="127"/>
                  </a:lnTo>
                  <a:lnTo>
                    <a:pt x="0" y="132"/>
                  </a:lnTo>
                  <a:lnTo>
                    <a:pt x="1" y="137"/>
                  </a:lnTo>
                  <a:lnTo>
                    <a:pt x="5" y="139"/>
                  </a:lnTo>
                  <a:lnTo>
                    <a:pt x="9" y="140"/>
                  </a:lnTo>
                  <a:lnTo>
                    <a:pt x="13" y="140"/>
                  </a:lnTo>
                  <a:lnTo>
                    <a:pt x="124" y="140"/>
                  </a:lnTo>
                  <a:lnTo>
                    <a:pt x="124" y="251"/>
                  </a:lnTo>
                  <a:lnTo>
                    <a:pt x="124" y="255"/>
                  </a:lnTo>
                  <a:lnTo>
                    <a:pt x="125" y="259"/>
                  </a:lnTo>
                  <a:lnTo>
                    <a:pt x="127" y="263"/>
                  </a:lnTo>
                  <a:lnTo>
                    <a:pt x="131" y="264"/>
                  </a:lnTo>
                  <a:lnTo>
                    <a:pt x="136" y="263"/>
                  </a:lnTo>
                  <a:lnTo>
                    <a:pt x="138" y="259"/>
                  </a:lnTo>
                  <a:lnTo>
                    <a:pt x="139" y="255"/>
                  </a:lnTo>
                  <a:lnTo>
                    <a:pt x="139" y="251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32"/>
            <p:cNvSpPr>
              <a:spLocks noChangeAspect="1"/>
            </p:cNvSpPr>
            <p:nvPr/>
          </p:nvSpPr>
          <p:spPr bwMode="auto">
            <a:xfrm>
              <a:off x="3429" y="83"/>
              <a:ext cx="130" cy="264"/>
            </a:xfrm>
            <a:custGeom>
              <a:avLst/>
              <a:gdLst>
                <a:gd name="T0" fmla="*/ 81 w 130"/>
                <a:gd name="T1" fmla="*/ 10 h 264"/>
                <a:gd name="T2" fmla="*/ 81 w 130"/>
                <a:gd name="T3" fmla="*/ 5 h 264"/>
                <a:gd name="T4" fmla="*/ 80 w 130"/>
                <a:gd name="T5" fmla="*/ 2 h 264"/>
                <a:gd name="T6" fmla="*/ 77 w 130"/>
                <a:gd name="T7" fmla="*/ 0 h 264"/>
                <a:gd name="T8" fmla="*/ 72 w 130"/>
                <a:gd name="T9" fmla="*/ 0 h 264"/>
                <a:gd name="T10" fmla="*/ 52 w 130"/>
                <a:gd name="T11" fmla="*/ 15 h 264"/>
                <a:gd name="T12" fmla="*/ 31 w 130"/>
                <a:gd name="T13" fmla="*/ 22 h 264"/>
                <a:gd name="T14" fmla="*/ 13 w 130"/>
                <a:gd name="T15" fmla="*/ 25 h 264"/>
                <a:gd name="T16" fmla="*/ 0 w 130"/>
                <a:gd name="T17" fmla="*/ 25 h 264"/>
                <a:gd name="T18" fmla="*/ 0 w 130"/>
                <a:gd name="T19" fmla="*/ 38 h 264"/>
                <a:gd name="T20" fmla="*/ 8 w 130"/>
                <a:gd name="T21" fmla="*/ 38 h 264"/>
                <a:gd name="T22" fmla="*/ 21 w 130"/>
                <a:gd name="T23" fmla="*/ 36 h 264"/>
                <a:gd name="T24" fmla="*/ 36 w 130"/>
                <a:gd name="T25" fmla="*/ 33 h 264"/>
                <a:gd name="T26" fmla="*/ 52 w 130"/>
                <a:gd name="T27" fmla="*/ 27 h 264"/>
                <a:gd name="T28" fmla="*/ 52 w 130"/>
                <a:gd name="T29" fmla="*/ 233 h 264"/>
                <a:gd name="T30" fmla="*/ 51 w 130"/>
                <a:gd name="T31" fmla="*/ 238 h 264"/>
                <a:gd name="T32" fmla="*/ 51 w 130"/>
                <a:gd name="T33" fmla="*/ 242 h 264"/>
                <a:gd name="T34" fmla="*/ 49 w 130"/>
                <a:gd name="T35" fmla="*/ 245 h 264"/>
                <a:gd name="T36" fmla="*/ 47 w 130"/>
                <a:gd name="T37" fmla="*/ 248 h 264"/>
                <a:gd name="T38" fmla="*/ 42 w 130"/>
                <a:gd name="T39" fmla="*/ 250 h 264"/>
                <a:gd name="T40" fmla="*/ 36 w 130"/>
                <a:gd name="T41" fmla="*/ 251 h 264"/>
                <a:gd name="T42" fmla="*/ 27 w 130"/>
                <a:gd name="T43" fmla="*/ 252 h 264"/>
                <a:gd name="T44" fmla="*/ 15 w 130"/>
                <a:gd name="T45" fmla="*/ 252 h 264"/>
                <a:gd name="T46" fmla="*/ 2 w 130"/>
                <a:gd name="T47" fmla="*/ 252 h 264"/>
                <a:gd name="T48" fmla="*/ 2 w 130"/>
                <a:gd name="T49" fmla="*/ 264 h 264"/>
                <a:gd name="T50" fmla="*/ 16 w 130"/>
                <a:gd name="T51" fmla="*/ 263 h 264"/>
                <a:gd name="T52" fmla="*/ 33 w 130"/>
                <a:gd name="T53" fmla="*/ 263 h 264"/>
                <a:gd name="T54" fmla="*/ 51 w 130"/>
                <a:gd name="T55" fmla="*/ 263 h 264"/>
                <a:gd name="T56" fmla="*/ 66 w 130"/>
                <a:gd name="T57" fmla="*/ 263 h 264"/>
                <a:gd name="T58" fmla="*/ 81 w 130"/>
                <a:gd name="T59" fmla="*/ 263 h 264"/>
                <a:gd name="T60" fmla="*/ 99 w 130"/>
                <a:gd name="T61" fmla="*/ 263 h 264"/>
                <a:gd name="T62" fmla="*/ 117 w 130"/>
                <a:gd name="T63" fmla="*/ 263 h 264"/>
                <a:gd name="T64" fmla="*/ 130 w 130"/>
                <a:gd name="T65" fmla="*/ 264 h 264"/>
                <a:gd name="T66" fmla="*/ 130 w 130"/>
                <a:gd name="T67" fmla="*/ 252 h 264"/>
                <a:gd name="T68" fmla="*/ 117 w 130"/>
                <a:gd name="T69" fmla="*/ 252 h 264"/>
                <a:gd name="T70" fmla="*/ 106 w 130"/>
                <a:gd name="T71" fmla="*/ 252 h 264"/>
                <a:gd name="T72" fmla="*/ 97 w 130"/>
                <a:gd name="T73" fmla="*/ 251 h 264"/>
                <a:gd name="T74" fmla="*/ 90 w 130"/>
                <a:gd name="T75" fmla="*/ 250 h 264"/>
                <a:gd name="T76" fmla="*/ 86 w 130"/>
                <a:gd name="T77" fmla="*/ 248 h 264"/>
                <a:gd name="T78" fmla="*/ 83 w 130"/>
                <a:gd name="T79" fmla="*/ 245 h 264"/>
                <a:gd name="T80" fmla="*/ 81 w 130"/>
                <a:gd name="T81" fmla="*/ 242 h 264"/>
                <a:gd name="T82" fmla="*/ 81 w 130"/>
                <a:gd name="T83" fmla="*/ 238 h 264"/>
                <a:gd name="T84" fmla="*/ 81 w 130"/>
                <a:gd name="T85" fmla="*/ 233 h 264"/>
                <a:gd name="T86" fmla="*/ 81 w 130"/>
                <a:gd name="T87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264">
                  <a:moveTo>
                    <a:pt x="81" y="10"/>
                  </a:moveTo>
                  <a:lnTo>
                    <a:pt x="81" y="5"/>
                  </a:lnTo>
                  <a:lnTo>
                    <a:pt x="80" y="2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52" y="15"/>
                  </a:lnTo>
                  <a:lnTo>
                    <a:pt x="31" y="2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1" y="36"/>
                  </a:lnTo>
                  <a:lnTo>
                    <a:pt x="36" y="33"/>
                  </a:lnTo>
                  <a:lnTo>
                    <a:pt x="52" y="27"/>
                  </a:lnTo>
                  <a:lnTo>
                    <a:pt x="52" y="233"/>
                  </a:lnTo>
                  <a:lnTo>
                    <a:pt x="51" y="238"/>
                  </a:lnTo>
                  <a:lnTo>
                    <a:pt x="51" y="242"/>
                  </a:lnTo>
                  <a:lnTo>
                    <a:pt x="49" y="245"/>
                  </a:lnTo>
                  <a:lnTo>
                    <a:pt x="47" y="248"/>
                  </a:lnTo>
                  <a:lnTo>
                    <a:pt x="42" y="250"/>
                  </a:lnTo>
                  <a:lnTo>
                    <a:pt x="36" y="251"/>
                  </a:lnTo>
                  <a:lnTo>
                    <a:pt x="27" y="252"/>
                  </a:lnTo>
                  <a:lnTo>
                    <a:pt x="15" y="252"/>
                  </a:lnTo>
                  <a:lnTo>
                    <a:pt x="2" y="252"/>
                  </a:lnTo>
                  <a:lnTo>
                    <a:pt x="2" y="264"/>
                  </a:lnTo>
                  <a:lnTo>
                    <a:pt x="16" y="263"/>
                  </a:lnTo>
                  <a:lnTo>
                    <a:pt x="33" y="263"/>
                  </a:lnTo>
                  <a:lnTo>
                    <a:pt x="51" y="263"/>
                  </a:lnTo>
                  <a:lnTo>
                    <a:pt x="66" y="263"/>
                  </a:lnTo>
                  <a:lnTo>
                    <a:pt x="81" y="263"/>
                  </a:lnTo>
                  <a:lnTo>
                    <a:pt x="99" y="263"/>
                  </a:lnTo>
                  <a:lnTo>
                    <a:pt x="117" y="263"/>
                  </a:lnTo>
                  <a:lnTo>
                    <a:pt x="130" y="264"/>
                  </a:lnTo>
                  <a:lnTo>
                    <a:pt x="130" y="252"/>
                  </a:lnTo>
                  <a:lnTo>
                    <a:pt x="117" y="252"/>
                  </a:lnTo>
                  <a:lnTo>
                    <a:pt x="106" y="252"/>
                  </a:lnTo>
                  <a:lnTo>
                    <a:pt x="97" y="251"/>
                  </a:lnTo>
                  <a:lnTo>
                    <a:pt x="90" y="250"/>
                  </a:lnTo>
                  <a:lnTo>
                    <a:pt x="86" y="248"/>
                  </a:lnTo>
                  <a:lnTo>
                    <a:pt x="83" y="245"/>
                  </a:lnTo>
                  <a:lnTo>
                    <a:pt x="81" y="242"/>
                  </a:lnTo>
                  <a:lnTo>
                    <a:pt x="81" y="238"/>
                  </a:lnTo>
                  <a:lnTo>
                    <a:pt x="81" y="233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33"/>
            <p:cNvSpPr>
              <a:spLocks noChangeAspect="1"/>
            </p:cNvSpPr>
            <p:nvPr/>
          </p:nvSpPr>
          <p:spPr bwMode="auto">
            <a:xfrm>
              <a:off x="3614" y="50"/>
              <a:ext cx="91" cy="396"/>
            </a:xfrm>
            <a:custGeom>
              <a:avLst/>
              <a:gdLst>
                <a:gd name="T0" fmla="*/ 91 w 91"/>
                <a:gd name="T1" fmla="*/ 198 h 396"/>
                <a:gd name="T2" fmla="*/ 90 w 91"/>
                <a:gd name="T3" fmla="*/ 172 h 396"/>
                <a:gd name="T4" fmla="*/ 86 w 91"/>
                <a:gd name="T5" fmla="*/ 141 h 396"/>
                <a:gd name="T6" fmla="*/ 78 w 91"/>
                <a:gd name="T7" fmla="*/ 108 h 396"/>
                <a:gd name="T8" fmla="*/ 65 w 91"/>
                <a:gd name="T9" fmla="*/ 74 h 396"/>
                <a:gd name="T10" fmla="*/ 46 w 91"/>
                <a:gd name="T11" fmla="*/ 42 h 396"/>
                <a:gd name="T12" fmla="*/ 27 w 91"/>
                <a:gd name="T13" fmla="*/ 19 h 396"/>
                <a:gd name="T14" fmla="*/ 12 w 91"/>
                <a:gd name="T15" fmla="*/ 5 h 396"/>
                <a:gd name="T16" fmla="*/ 4 w 91"/>
                <a:gd name="T17" fmla="*/ 0 h 396"/>
                <a:gd name="T18" fmla="*/ 1 w 91"/>
                <a:gd name="T19" fmla="*/ 1 h 396"/>
                <a:gd name="T20" fmla="*/ 0 w 91"/>
                <a:gd name="T21" fmla="*/ 4 h 396"/>
                <a:gd name="T22" fmla="*/ 0 w 91"/>
                <a:gd name="T23" fmla="*/ 5 h 396"/>
                <a:gd name="T24" fmla="*/ 1 w 91"/>
                <a:gd name="T25" fmla="*/ 6 h 396"/>
                <a:gd name="T26" fmla="*/ 3 w 91"/>
                <a:gd name="T27" fmla="*/ 9 h 396"/>
                <a:gd name="T28" fmla="*/ 7 w 91"/>
                <a:gd name="T29" fmla="*/ 13 h 396"/>
                <a:gd name="T30" fmla="*/ 33 w 91"/>
                <a:gd name="T31" fmla="*/ 47 h 396"/>
                <a:gd name="T32" fmla="*/ 52 w 91"/>
                <a:gd name="T33" fmla="*/ 89 h 396"/>
                <a:gd name="T34" fmla="*/ 64 w 91"/>
                <a:gd name="T35" fmla="*/ 140 h 396"/>
                <a:gd name="T36" fmla="*/ 68 w 91"/>
                <a:gd name="T37" fmla="*/ 198 h 396"/>
                <a:gd name="T38" fmla="*/ 65 w 91"/>
                <a:gd name="T39" fmla="*/ 249 h 396"/>
                <a:gd name="T40" fmla="*/ 55 w 91"/>
                <a:gd name="T41" fmla="*/ 298 h 396"/>
                <a:gd name="T42" fmla="*/ 35 w 91"/>
                <a:gd name="T43" fmla="*/ 345 h 396"/>
                <a:gd name="T44" fmla="*/ 5 w 91"/>
                <a:gd name="T45" fmla="*/ 386 h 396"/>
                <a:gd name="T46" fmla="*/ 0 w 91"/>
                <a:gd name="T47" fmla="*/ 390 h 396"/>
                <a:gd name="T48" fmla="*/ 0 w 91"/>
                <a:gd name="T49" fmla="*/ 392 h 396"/>
                <a:gd name="T50" fmla="*/ 1 w 91"/>
                <a:gd name="T51" fmla="*/ 395 h 396"/>
                <a:gd name="T52" fmla="*/ 4 w 91"/>
                <a:gd name="T53" fmla="*/ 396 h 396"/>
                <a:gd name="T54" fmla="*/ 12 w 91"/>
                <a:gd name="T55" fmla="*/ 391 h 396"/>
                <a:gd name="T56" fmla="*/ 28 w 91"/>
                <a:gd name="T57" fmla="*/ 376 h 396"/>
                <a:gd name="T58" fmla="*/ 47 w 91"/>
                <a:gd name="T59" fmla="*/ 352 h 396"/>
                <a:gd name="T60" fmla="*/ 66 w 91"/>
                <a:gd name="T61" fmla="*/ 319 h 396"/>
                <a:gd name="T62" fmla="*/ 79 w 91"/>
                <a:gd name="T63" fmla="*/ 286 h 396"/>
                <a:gd name="T64" fmla="*/ 86 w 91"/>
                <a:gd name="T65" fmla="*/ 255 h 396"/>
                <a:gd name="T66" fmla="*/ 90 w 91"/>
                <a:gd name="T67" fmla="*/ 225 h 396"/>
                <a:gd name="T68" fmla="*/ 91 w 91"/>
                <a:gd name="T6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396">
                  <a:moveTo>
                    <a:pt x="91" y="198"/>
                  </a:moveTo>
                  <a:lnTo>
                    <a:pt x="90" y="172"/>
                  </a:lnTo>
                  <a:lnTo>
                    <a:pt x="86" y="141"/>
                  </a:lnTo>
                  <a:lnTo>
                    <a:pt x="78" y="108"/>
                  </a:lnTo>
                  <a:lnTo>
                    <a:pt x="65" y="74"/>
                  </a:lnTo>
                  <a:lnTo>
                    <a:pt x="46" y="42"/>
                  </a:lnTo>
                  <a:lnTo>
                    <a:pt x="27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9"/>
                  </a:lnTo>
                  <a:lnTo>
                    <a:pt x="7" y="13"/>
                  </a:lnTo>
                  <a:lnTo>
                    <a:pt x="33" y="47"/>
                  </a:lnTo>
                  <a:lnTo>
                    <a:pt x="52" y="89"/>
                  </a:lnTo>
                  <a:lnTo>
                    <a:pt x="64" y="140"/>
                  </a:lnTo>
                  <a:lnTo>
                    <a:pt x="68" y="198"/>
                  </a:lnTo>
                  <a:lnTo>
                    <a:pt x="65" y="249"/>
                  </a:lnTo>
                  <a:lnTo>
                    <a:pt x="55" y="298"/>
                  </a:lnTo>
                  <a:lnTo>
                    <a:pt x="35" y="345"/>
                  </a:lnTo>
                  <a:lnTo>
                    <a:pt x="5" y="386"/>
                  </a:lnTo>
                  <a:lnTo>
                    <a:pt x="0" y="390"/>
                  </a:lnTo>
                  <a:lnTo>
                    <a:pt x="0" y="392"/>
                  </a:lnTo>
                  <a:lnTo>
                    <a:pt x="1" y="395"/>
                  </a:lnTo>
                  <a:lnTo>
                    <a:pt x="4" y="396"/>
                  </a:lnTo>
                  <a:lnTo>
                    <a:pt x="12" y="391"/>
                  </a:lnTo>
                  <a:lnTo>
                    <a:pt x="28" y="376"/>
                  </a:lnTo>
                  <a:lnTo>
                    <a:pt x="47" y="352"/>
                  </a:lnTo>
                  <a:lnTo>
                    <a:pt x="66" y="319"/>
                  </a:lnTo>
                  <a:lnTo>
                    <a:pt x="79" y="286"/>
                  </a:lnTo>
                  <a:lnTo>
                    <a:pt x="86" y="255"/>
                  </a:lnTo>
                  <a:lnTo>
                    <a:pt x="90" y="225"/>
                  </a:lnTo>
                  <a:lnTo>
                    <a:pt x="91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34"/>
            <p:cNvSpPr>
              <a:spLocks noChangeAspect="1" noEditPoints="1"/>
            </p:cNvSpPr>
            <p:nvPr/>
          </p:nvSpPr>
          <p:spPr bwMode="auto">
            <a:xfrm>
              <a:off x="3876" y="202"/>
              <a:ext cx="263" cy="92"/>
            </a:xfrm>
            <a:custGeom>
              <a:avLst/>
              <a:gdLst>
                <a:gd name="T0" fmla="*/ 249 w 263"/>
                <a:gd name="T1" fmla="*/ 15 h 92"/>
                <a:gd name="T2" fmla="*/ 254 w 263"/>
                <a:gd name="T3" fmla="*/ 15 h 92"/>
                <a:gd name="T4" fmla="*/ 258 w 263"/>
                <a:gd name="T5" fmla="*/ 14 h 92"/>
                <a:gd name="T6" fmla="*/ 262 w 263"/>
                <a:gd name="T7" fmla="*/ 12 h 92"/>
                <a:gd name="T8" fmla="*/ 263 w 263"/>
                <a:gd name="T9" fmla="*/ 8 h 92"/>
                <a:gd name="T10" fmla="*/ 262 w 263"/>
                <a:gd name="T11" fmla="*/ 3 h 92"/>
                <a:gd name="T12" fmla="*/ 258 w 263"/>
                <a:gd name="T13" fmla="*/ 1 h 92"/>
                <a:gd name="T14" fmla="*/ 254 w 263"/>
                <a:gd name="T15" fmla="*/ 0 h 92"/>
                <a:gd name="T16" fmla="*/ 250 w 263"/>
                <a:gd name="T17" fmla="*/ 0 h 92"/>
                <a:gd name="T18" fmla="*/ 13 w 263"/>
                <a:gd name="T19" fmla="*/ 0 h 92"/>
                <a:gd name="T20" fmla="*/ 9 w 263"/>
                <a:gd name="T21" fmla="*/ 0 h 92"/>
                <a:gd name="T22" fmla="*/ 5 w 263"/>
                <a:gd name="T23" fmla="*/ 1 h 92"/>
                <a:gd name="T24" fmla="*/ 2 w 263"/>
                <a:gd name="T25" fmla="*/ 3 h 92"/>
                <a:gd name="T26" fmla="*/ 0 w 263"/>
                <a:gd name="T27" fmla="*/ 8 h 92"/>
                <a:gd name="T28" fmla="*/ 2 w 263"/>
                <a:gd name="T29" fmla="*/ 12 h 92"/>
                <a:gd name="T30" fmla="*/ 5 w 263"/>
                <a:gd name="T31" fmla="*/ 14 h 92"/>
                <a:gd name="T32" fmla="*/ 9 w 263"/>
                <a:gd name="T33" fmla="*/ 15 h 92"/>
                <a:gd name="T34" fmla="*/ 14 w 263"/>
                <a:gd name="T35" fmla="*/ 15 h 92"/>
                <a:gd name="T36" fmla="*/ 249 w 263"/>
                <a:gd name="T37" fmla="*/ 15 h 92"/>
                <a:gd name="T38" fmla="*/ 250 w 263"/>
                <a:gd name="T39" fmla="*/ 92 h 92"/>
                <a:gd name="T40" fmla="*/ 254 w 263"/>
                <a:gd name="T41" fmla="*/ 92 h 92"/>
                <a:gd name="T42" fmla="*/ 258 w 263"/>
                <a:gd name="T43" fmla="*/ 91 h 92"/>
                <a:gd name="T44" fmla="*/ 262 w 263"/>
                <a:gd name="T45" fmla="*/ 89 h 92"/>
                <a:gd name="T46" fmla="*/ 263 w 263"/>
                <a:gd name="T47" fmla="*/ 84 h 92"/>
                <a:gd name="T48" fmla="*/ 262 w 263"/>
                <a:gd name="T49" fmla="*/ 80 h 92"/>
                <a:gd name="T50" fmla="*/ 258 w 263"/>
                <a:gd name="T51" fmla="*/ 77 h 92"/>
                <a:gd name="T52" fmla="*/ 254 w 263"/>
                <a:gd name="T53" fmla="*/ 77 h 92"/>
                <a:gd name="T54" fmla="*/ 249 w 263"/>
                <a:gd name="T55" fmla="*/ 77 h 92"/>
                <a:gd name="T56" fmla="*/ 14 w 263"/>
                <a:gd name="T57" fmla="*/ 77 h 92"/>
                <a:gd name="T58" fmla="*/ 9 w 263"/>
                <a:gd name="T59" fmla="*/ 77 h 92"/>
                <a:gd name="T60" fmla="*/ 5 w 263"/>
                <a:gd name="T61" fmla="*/ 77 h 92"/>
                <a:gd name="T62" fmla="*/ 2 w 263"/>
                <a:gd name="T63" fmla="*/ 80 h 92"/>
                <a:gd name="T64" fmla="*/ 0 w 263"/>
                <a:gd name="T65" fmla="*/ 84 h 92"/>
                <a:gd name="T66" fmla="*/ 2 w 263"/>
                <a:gd name="T67" fmla="*/ 89 h 92"/>
                <a:gd name="T68" fmla="*/ 5 w 263"/>
                <a:gd name="T69" fmla="*/ 91 h 92"/>
                <a:gd name="T70" fmla="*/ 9 w 263"/>
                <a:gd name="T71" fmla="*/ 92 h 92"/>
                <a:gd name="T72" fmla="*/ 13 w 263"/>
                <a:gd name="T73" fmla="*/ 92 h 92"/>
                <a:gd name="T74" fmla="*/ 250 w 263"/>
                <a:gd name="T7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92">
                  <a:moveTo>
                    <a:pt x="249" y="15"/>
                  </a:moveTo>
                  <a:lnTo>
                    <a:pt x="254" y="15"/>
                  </a:lnTo>
                  <a:lnTo>
                    <a:pt x="258" y="14"/>
                  </a:lnTo>
                  <a:lnTo>
                    <a:pt x="262" y="12"/>
                  </a:lnTo>
                  <a:lnTo>
                    <a:pt x="263" y="8"/>
                  </a:lnTo>
                  <a:lnTo>
                    <a:pt x="262" y="3"/>
                  </a:lnTo>
                  <a:lnTo>
                    <a:pt x="258" y="1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9" y="15"/>
                  </a:lnTo>
                  <a:lnTo>
                    <a:pt x="14" y="15"/>
                  </a:lnTo>
                  <a:lnTo>
                    <a:pt x="249" y="15"/>
                  </a:lnTo>
                  <a:close/>
                  <a:moveTo>
                    <a:pt x="250" y="92"/>
                  </a:moveTo>
                  <a:lnTo>
                    <a:pt x="254" y="92"/>
                  </a:lnTo>
                  <a:lnTo>
                    <a:pt x="258" y="91"/>
                  </a:lnTo>
                  <a:lnTo>
                    <a:pt x="262" y="89"/>
                  </a:lnTo>
                  <a:lnTo>
                    <a:pt x="263" y="84"/>
                  </a:lnTo>
                  <a:lnTo>
                    <a:pt x="262" y="80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14" y="77"/>
                  </a:lnTo>
                  <a:lnTo>
                    <a:pt x="9" y="77"/>
                  </a:lnTo>
                  <a:lnTo>
                    <a:pt x="5" y="77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2" y="89"/>
                  </a:lnTo>
                  <a:lnTo>
                    <a:pt x="5" y="91"/>
                  </a:lnTo>
                  <a:lnTo>
                    <a:pt x="9" y="92"/>
                  </a:lnTo>
                  <a:lnTo>
                    <a:pt x="13" y="92"/>
                  </a:lnTo>
                  <a:lnTo>
                    <a:pt x="250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35"/>
            <p:cNvSpPr>
              <a:spLocks noChangeAspect="1"/>
            </p:cNvSpPr>
            <p:nvPr/>
          </p:nvSpPr>
          <p:spPr bwMode="auto">
            <a:xfrm>
              <a:off x="4291" y="83"/>
              <a:ext cx="157" cy="264"/>
            </a:xfrm>
            <a:custGeom>
              <a:avLst/>
              <a:gdLst>
                <a:gd name="T0" fmla="*/ 30 w 157"/>
                <a:gd name="T1" fmla="*/ 234 h 264"/>
                <a:gd name="T2" fmla="*/ 72 w 157"/>
                <a:gd name="T3" fmla="*/ 193 h 264"/>
                <a:gd name="T4" fmla="*/ 111 w 157"/>
                <a:gd name="T5" fmla="*/ 157 h 264"/>
                <a:gd name="T6" fmla="*/ 138 w 157"/>
                <a:gd name="T7" fmla="*/ 129 h 264"/>
                <a:gd name="T8" fmla="*/ 152 w 157"/>
                <a:gd name="T9" fmla="*/ 104 h 264"/>
                <a:gd name="T10" fmla="*/ 157 w 157"/>
                <a:gd name="T11" fmla="*/ 77 h 264"/>
                <a:gd name="T12" fmla="*/ 151 w 157"/>
                <a:gd name="T13" fmla="*/ 46 h 264"/>
                <a:gd name="T14" fmla="*/ 133 w 157"/>
                <a:gd name="T15" fmla="*/ 21 h 264"/>
                <a:gd name="T16" fmla="*/ 107 w 157"/>
                <a:gd name="T17" fmla="*/ 6 h 264"/>
                <a:gd name="T18" fmla="*/ 73 w 157"/>
                <a:gd name="T19" fmla="*/ 0 h 264"/>
                <a:gd name="T20" fmla="*/ 43 w 157"/>
                <a:gd name="T21" fmla="*/ 6 h 264"/>
                <a:gd name="T22" fmla="*/ 20 w 157"/>
                <a:gd name="T23" fmla="*/ 23 h 264"/>
                <a:gd name="T24" fmla="*/ 5 w 157"/>
                <a:gd name="T25" fmla="*/ 46 h 264"/>
                <a:gd name="T26" fmla="*/ 0 w 157"/>
                <a:gd name="T27" fmla="*/ 72 h 264"/>
                <a:gd name="T28" fmla="*/ 1 w 157"/>
                <a:gd name="T29" fmla="*/ 79 h 264"/>
                <a:gd name="T30" fmla="*/ 3 w 157"/>
                <a:gd name="T31" fmla="*/ 85 h 264"/>
                <a:gd name="T32" fmla="*/ 6 w 157"/>
                <a:gd name="T33" fmla="*/ 89 h 264"/>
                <a:gd name="T34" fmla="*/ 10 w 157"/>
                <a:gd name="T35" fmla="*/ 91 h 264"/>
                <a:gd name="T36" fmla="*/ 13 w 157"/>
                <a:gd name="T37" fmla="*/ 93 h 264"/>
                <a:gd name="T38" fmla="*/ 17 w 157"/>
                <a:gd name="T39" fmla="*/ 94 h 264"/>
                <a:gd name="T40" fmla="*/ 19 w 157"/>
                <a:gd name="T41" fmla="*/ 94 h 264"/>
                <a:gd name="T42" fmla="*/ 21 w 157"/>
                <a:gd name="T43" fmla="*/ 94 h 264"/>
                <a:gd name="T44" fmla="*/ 27 w 157"/>
                <a:gd name="T45" fmla="*/ 93 h 264"/>
                <a:gd name="T46" fmla="*/ 33 w 157"/>
                <a:gd name="T47" fmla="*/ 90 h 264"/>
                <a:gd name="T48" fmla="*/ 39 w 157"/>
                <a:gd name="T49" fmla="*/ 83 h 264"/>
                <a:gd name="T50" fmla="*/ 41 w 157"/>
                <a:gd name="T51" fmla="*/ 73 h 264"/>
                <a:gd name="T52" fmla="*/ 40 w 157"/>
                <a:gd name="T53" fmla="*/ 65 h 264"/>
                <a:gd name="T54" fmla="*/ 36 w 157"/>
                <a:gd name="T55" fmla="*/ 59 h 264"/>
                <a:gd name="T56" fmla="*/ 29 w 157"/>
                <a:gd name="T57" fmla="*/ 54 h 264"/>
                <a:gd name="T58" fmla="*/ 20 w 157"/>
                <a:gd name="T59" fmla="*/ 52 h 264"/>
                <a:gd name="T60" fmla="*/ 17 w 157"/>
                <a:gd name="T61" fmla="*/ 52 h 264"/>
                <a:gd name="T62" fmla="*/ 15 w 157"/>
                <a:gd name="T63" fmla="*/ 53 h 264"/>
                <a:gd name="T64" fmla="*/ 24 w 157"/>
                <a:gd name="T65" fmla="*/ 36 h 264"/>
                <a:gd name="T66" fmla="*/ 37 w 157"/>
                <a:gd name="T67" fmla="*/ 23 h 264"/>
                <a:gd name="T68" fmla="*/ 52 w 157"/>
                <a:gd name="T69" fmla="*/ 15 h 264"/>
                <a:gd name="T70" fmla="*/ 68 w 157"/>
                <a:gd name="T71" fmla="*/ 12 h 264"/>
                <a:gd name="T72" fmla="*/ 92 w 157"/>
                <a:gd name="T73" fmla="*/ 18 h 264"/>
                <a:gd name="T74" fmla="*/ 108 w 157"/>
                <a:gd name="T75" fmla="*/ 32 h 264"/>
                <a:gd name="T76" fmla="*/ 118 w 157"/>
                <a:gd name="T77" fmla="*/ 53 h 264"/>
                <a:gd name="T78" fmla="*/ 121 w 157"/>
                <a:gd name="T79" fmla="*/ 77 h 264"/>
                <a:gd name="T80" fmla="*/ 118 w 157"/>
                <a:gd name="T81" fmla="*/ 101 h 264"/>
                <a:gd name="T82" fmla="*/ 109 w 157"/>
                <a:gd name="T83" fmla="*/ 123 h 264"/>
                <a:gd name="T84" fmla="*/ 95 w 157"/>
                <a:gd name="T85" fmla="*/ 145 h 264"/>
                <a:gd name="T86" fmla="*/ 80 w 157"/>
                <a:gd name="T87" fmla="*/ 165 h 264"/>
                <a:gd name="T88" fmla="*/ 4 w 157"/>
                <a:gd name="T89" fmla="*/ 249 h 264"/>
                <a:gd name="T90" fmla="*/ 1 w 157"/>
                <a:gd name="T91" fmla="*/ 252 h 264"/>
                <a:gd name="T92" fmla="*/ 0 w 157"/>
                <a:gd name="T93" fmla="*/ 255 h 264"/>
                <a:gd name="T94" fmla="*/ 0 w 157"/>
                <a:gd name="T95" fmla="*/ 258 h 264"/>
                <a:gd name="T96" fmla="*/ 0 w 157"/>
                <a:gd name="T97" fmla="*/ 264 h 264"/>
                <a:gd name="T98" fmla="*/ 146 w 157"/>
                <a:gd name="T99" fmla="*/ 264 h 264"/>
                <a:gd name="T100" fmla="*/ 157 w 157"/>
                <a:gd name="T101" fmla="*/ 195 h 264"/>
                <a:gd name="T102" fmla="*/ 147 w 157"/>
                <a:gd name="T103" fmla="*/ 195 h 264"/>
                <a:gd name="T104" fmla="*/ 146 w 157"/>
                <a:gd name="T105" fmla="*/ 205 h 264"/>
                <a:gd name="T106" fmla="*/ 144 w 157"/>
                <a:gd name="T107" fmla="*/ 215 h 264"/>
                <a:gd name="T108" fmla="*/ 141 w 157"/>
                <a:gd name="T109" fmla="*/ 224 h 264"/>
                <a:gd name="T110" fmla="*/ 138 w 157"/>
                <a:gd name="T111" fmla="*/ 230 h 264"/>
                <a:gd name="T112" fmla="*/ 133 w 157"/>
                <a:gd name="T113" fmla="*/ 232 h 264"/>
                <a:gd name="T114" fmla="*/ 122 w 157"/>
                <a:gd name="T115" fmla="*/ 233 h 264"/>
                <a:gd name="T116" fmla="*/ 110 w 157"/>
                <a:gd name="T117" fmla="*/ 233 h 264"/>
                <a:gd name="T118" fmla="*/ 101 w 157"/>
                <a:gd name="T119" fmla="*/ 234 h 264"/>
                <a:gd name="T120" fmla="*/ 30 w 157"/>
                <a:gd name="T121" fmla="*/ 2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" h="264">
                  <a:moveTo>
                    <a:pt x="30" y="234"/>
                  </a:moveTo>
                  <a:lnTo>
                    <a:pt x="72" y="193"/>
                  </a:lnTo>
                  <a:lnTo>
                    <a:pt x="111" y="157"/>
                  </a:lnTo>
                  <a:lnTo>
                    <a:pt x="138" y="129"/>
                  </a:lnTo>
                  <a:lnTo>
                    <a:pt x="152" y="104"/>
                  </a:lnTo>
                  <a:lnTo>
                    <a:pt x="157" y="77"/>
                  </a:lnTo>
                  <a:lnTo>
                    <a:pt x="151" y="46"/>
                  </a:lnTo>
                  <a:lnTo>
                    <a:pt x="133" y="21"/>
                  </a:lnTo>
                  <a:lnTo>
                    <a:pt x="107" y="6"/>
                  </a:lnTo>
                  <a:lnTo>
                    <a:pt x="73" y="0"/>
                  </a:lnTo>
                  <a:lnTo>
                    <a:pt x="43" y="6"/>
                  </a:lnTo>
                  <a:lnTo>
                    <a:pt x="20" y="23"/>
                  </a:lnTo>
                  <a:lnTo>
                    <a:pt x="5" y="46"/>
                  </a:lnTo>
                  <a:lnTo>
                    <a:pt x="0" y="72"/>
                  </a:lnTo>
                  <a:lnTo>
                    <a:pt x="1" y="79"/>
                  </a:lnTo>
                  <a:lnTo>
                    <a:pt x="3" y="85"/>
                  </a:lnTo>
                  <a:lnTo>
                    <a:pt x="6" y="89"/>
                  </a:lnTo>
                  <a:lnTo>
                    <a:pt x="10" y="91"/>
                  </a:lnTo>
                  <a:lnTo>
                    <a:pt x="13" y="93"/>
                  </a:lnTo>
                  <a:lnTo>
                    <a:pt x="17" y="94"/>
                  </a:lnTo>
                  <a:lnTo>
                    <a:pt x="19" y="94"/>
                  </a:lnTo>
                  <a:lnTo>
                    <a:pt x="21" y="94"/>
                  </a:lnTo>
                  <a:lnTo>
                    <a:pt x="27" y="93"/>
                  </a:lnTo>
                  <a:lnTo>
                    <a:pt x="33" y="90"/>
                  </a:lnTo>
                  <a:lnTo>
                    <a:pt x="39" y="83"/>
                  </a:lnTo>
                  <a:lnTo>
                    <a:pt x="41" y="73"/>
                  </a:lnTo>
                  <a:lnTo>
                    <a:pt x="40" y="65"/>
                  </a:lnTo>
                  <a:lnTo>
                    <a:pt x="36" y="59"/>
                  </a:lnTo>
                  <a:lnTo>
                    <a:pt x="29" y="54"/>
                  </a:lnTo>
                  <a:lnTo>
                    <a:pt x="20" y="52"/>
                  </a:lnTo>
                  <a:lnTo>
                    <a:pt x="17" y="52"/>
                  </a:lnTo>
                  <a:lnTo>
                    <a:pt x="15" y="53"/>
                  </a:lnTo>
                  <a:lnTo>
                    <a:pt x="24" y="36"/>
                  </a:lnTo>
                  <a:lnTo>
                    <a:pt x="37" y="23"/>
                  </a:lnTo>
                  <a:lnTo>
                    <a:pt x="52" y="15"/>
                  </a:lnTo>
                  <a:lnTo>
                    <a:pt x="68" y="12"/>
                  </a:lnTo>
                  <a:lnTo>
                    <a:pt x="92" y="18"/>
                  </a:lnTo>
                  <a:lnTo>
                    <a:pt x="108" y="32"/>
                  </a:lnTo>
                  <a:lnTo>
                    <a:pt x="118" y="53"/>
                  </a:lnTo>
                  <a:lnTo>
                    <a:pt x="121" y="77"/>
                  </a:lnTo>
                  <a:lnTo>
                    <a:pt x="118" y="101"/>
                  </a:lnTo>
                  <a:lnTo>
                    <a:pt x="109" y="123"/>
                  </a:lnTo>
                  <a:lnTo>
                    <a:pt x="95" y="145"/>
                  </a:lnTo>
                  <a:lnTo>
                    <a:pt x="80" y="165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146" y="264"/>
                  </a:lnTo>
                  <a:lnTo>
                    <a:pt x="157" y="195"/>
                  </a:lnTo>
                  <a:lnTo>
                    <a:pt x="147" y="195"/>
                  </a:lnTo>
                  <a:lnTo>
                    <a:pt x="146" y="205"/>
                  </a:lnTo>
                  <a:lnTo>
                    <a:pt x="144" y="215"/>
                  </a:lnTo>
                  <a:lnTo>
                    <a:pt x="141" y="224"/>
                  </a:lnTo>
                  <a:lnTo>
                    <a:pt x="138" y="230"/>
                  </a:lnTo>
                  <a:lnTo>
                    <a:pt x="133" y="232"/>
                  </a:lnTo>
                  <a:lnTo>
                    <a:pt x="122" y="233"/>
                  </a:lnTo>
                  <a:lnTo>
                    <a:pt x="110" y="233"/>
                  </a:lnTo>
                  <a:lnTo>
                    <a:pt x="101" y="234"/>
                  </a:lnTo>
                  <a:lnTo>
                    <a:pt x="30" y="2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36"/>
            <p:cNvSpPr>
              <a:spLocks noChangeAspect="1"/>
            </p:cNvSpPr>
            <p:nvPr/>
          </p:nvSpPr>
          <p:spPr bwMode="auto">
            <a:xfrm>
              <a:off x="4515" y="50"/>
              <a:ext cx="16" cy="396"/>
            </a:xfrm>
            <a:custGeom>
              <a:avLst/>
              <a:gdLst>
                <a:gd name="T0" fmla="*/ 16 w 16"/>
                <a:gd name="T1" fmla="*/ 14 h 396"/>
                <a:gd name="T2" fmla="*/ 16 w 16"/>
                <a:gd name="T3" fmla="*/ 9 h 396"/>
                <a:gd name="T4" fmla="*/ 15 w 16"/>
                <a:gd name="T5" fmla="*/ 4 h 396"/>
                <a:gd name="T6" fmla="*/ 13 w 16"/>
                <a:gd name="T7" fmla="*/ 1 h 396"/>
                <a:gd name="T8" fmla="*/ 8 w 16"/>
                <a:gd name="T9" fmla="*/ 0 h 396"/>
                <a:gd name="T10" fmla="*/ 4 w 16"/>
                <a:gd name="T11" fmla="*/ 1 h 396"/>
                <a:gd name="T12" fmla="*/ 1 w 16"/>
                <a:gd name="T13" fmla="*/ 4 h 396"/>
                <a:gd name="T14" fmla="*/ 0 w 16"/>
                <a:gd name="T15" fmla="*/ 9 h 396"/>
                <a:gd name="T16" fmla="*/ 0 w 16"/>
                <a:gd name="T17" fmla="*/ 14 h 396"/>
                <a:gd name="T18" fmla="*/ 0 w 16"/>
                <a:gd name="T19" fmla="*/ 382 h 396"/>
                <a:gd name="T20" fmla="*/ 0 w 16"/>
                <a:gd name="T21" fmla="*/ 387 h 396"/>
                <a:gd name="T22" fmla="*/ 1 w 16"/>
                <a:gd name="T23" fmla="*/ 392 h 396"/>
                <a:gd name="T24" fmla="*/ 4 w 16"/>
                <a:gd name="T25" fmla="*/ 395 h 396"/>
                <a:gd name="T26" fmla="*/ 8 w 16"/>
                <a:gd name="T27" fmla="*/ 396 h 396"/>
                <a:gd name="T28" fmla="*/ 13 w 16"/>
                <a:gd name="T29" fmla="*/ 395 h 396"/>
                <a:gd name="T30" fmla="*/ 15 w 16"/>
                <a:gd name="T31" fmla="*/ 392 h 396"/>
                <a:gd name="T32" fmla="*/ 16 w 16"/>
                <a:gd name="T33" fmla="*/ 387 h 396"/>
                <a:gd name="T34" fmla="*/ 16 w 16"/>
                <a:gd name="T35" fmla="*/ 382 h 396"/>
                <a:gd name="T36" fmla="*/ 16 w 16"/>
                <a:gd name="T37" fmla="*/ 1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6">
                  <a:moveTo>
                    <a:pt x="16" y="14"/>
                  </a:moveTo>
                  <a:lnTo>
                    <a:pt x="16" y="9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382"/>
                  </a:lnTo>
                  <a:lnTo>
                    <a:pt x="0" y="387"/>
                  </a:lnTo>
                  <a:lnTo>
                    <a:pt x="1" y="392"/>
                  </a:lnTo>
                  <a:lnTo>
                    <a:pt x="4" y="395"/>
                  </a:lnTo>
                  <a:lnTo>
                    <a:pt x="8" y="396"/>
                  </a:lnTo>
                  <a:lnTo>
                    <a:pt x="13" y="395"/>
                  </a:lnTo>
                  <a:lnTo>
                    <a:pt x="15" y="392"/>
                  </a:lnTo>
                  <a:lnTo>
                    <a:pt x="16" y="387"/>
                  </a:lnTo>
                  <a:lnTo>
                    <a:pt x="16" y="38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37"/>
            <p:cNvSpPr>
              <a:spLocks noChangeAspect="1"/>
            </p:cNvSpPr>
            <p:nvPr/>
          </p:nvSpPr>
          <p:spPr bwMode="auto">
            <a:xfrm>
              <a:off x="4598" y="68"/>
              <a:ext cx="280" cy="288"/>
            </a:xfrm>
            <a:custGeom>
              <a:avLst/>
              <a:gdLst>
                <a:gd name="T0" fmla="*/ 279 w 280"/>
                <a:gd name="T1" fmla="*/ 1 h 288"/>
                <a:gd name="T2" fmla="*/ 274 w 280"/>
                <a:gd name="T3" fmla="*/ 0 h 288"/>
                <a:gd name="T4" fmla="*/ 242 w 280"/>
                <a:gd name="T5" fmla="*/ 35 h 288"/>
                <a:gd name="T6" fmla="*/ 224 w 280"/>
                <a:gd name="T7" fmla="*/ 15 h 288"/>
                <a:gd name="T8" fmla="*/ 176 w 280"/>
                <a:gd name="T9" fmla="*/ 0 h 288"/>
                <a:gd name="T10" fmla="*/ 112 w 280"/>
                <a:gd name="T11" fmla="*/ 15 h 288"/>
                <a:gd name="T12" fmla="*/ 55 w 280"/>
                <a:gd name="T13" fmla="*/ 55 h 288"/>
                <a:gd name="T14" fmla="*/ 15 w 280"/>
                <a:gd name="T15" fmla="*/ 112 h 288"/>
                <a:gd name="T16" fmla="*/ 0 w 280"/>
                <a:gd name="T17" fmla="*/ 179 h 288"/>
                <a:gd name="T18" fmla="*/ 8 w 280"/>
                <a:gd name="T19" fmla="*/ 224 h 288"/>
                <a:gd name="T20" fmla="*/ 31 w 280"/>
                <a:gd name="T21" fmla="*/ 258 h 288"/>
                <a:gd name="T22" fmla="*/ 64 w 280"/>
                <a:gd name="T23" fmla="*/ 280 h 288"/>
                <a:gd name="T24" fmla="*/ 107 w 280"/>
                <a:gd name="T25" fmla="*/ 288 h 288"/>
                <a:gd name="T26" fmla="*/ 154 w 280"/>
                <a:gd name="T27" fmla="*/ 278 h 288"/>
                <a:gd name="T28" fmla="*/ 192 w 280"/>
                <a:gd name="T29" fmla="*/ 254 h 288"/>
                <a:gd name="T30" fmla="*/ 227 w 280"/>
                <a:gd name="T31" fmla="*/ 207 h 288"/>
                <a:gd name="T32" fmla="*/ 235 w 280"/>
                <a:gd name="T33" fmla="*/ 184 h 288"/>
                <a:gd name="T34" fmla="*/ 230 w 280"/>
                <a:gd name="T35" fmla="*/ 180 h 288"/>
                <a:gd name="T36" fmla="*/ 225 w 280"/>
                <a:gd name="T37" fmla="*/ 184 h 288"/>
                <a:gd name="T38" fmla="*/ 214 w 280"/>
                <a:gd name="T39" fmla="*/ 211 h 288"/>
                <a:gd name="T40" fmla="*/ 185 w 280"/>
                <a:gd name="T41" fmla="*/ 247 h 288"/>
                <a:gd name="T42" fmla="*/ 113 w 280"/>
                <a:gd name="T43" fmla="*/ 276 h 288"/>
                <a:gd name="T44" fmla="*/ 86 w 280"/>
                <a:gd name="T45" fmla="*/ 271 h 288"/>
                <a:gd name="T46" fmla="*/ 61 w 280"/>
                <a:gd name="T47" fmla="*/ 258 h 288"/>
                <a:gd name="T48" fmla="*/ 43 w 280"/>
                <a:gd name="T49" fmla="*/ 232 h 288"/>
                <a:gd name="T50" fmla="*/ 35 w 280"/>
                <a:gd name="T51" fmla="*/ 193 h 288"/>
                <a:gd name="T52" fmla="*/ 45 w 280"/>
                <a:gd name="T53" fmla="*/ 135 h 288"/>
                <a:gd name="T54" fmla="*/ 83 w 280"/>
                <a:gd name="T55" fmla="*/ 60 h 288"/>
                <a:gd name="T56" fmla="*/ 127 w 280"/>
                <a:gd name="T57" fmla="*/ 25 h 288"/>
                <a:gd name="T58" fmla="*/ 180 w 280"/>
                <a:gd name="T59" fmla="*/ 12 h 288"/>
                <a:gd name="T60" fmla="*/ 226 w 280"/>
                <a:gd name="T61" fmla="*/ 33 h 288"/>
                <a:gd name="T62" fmla="*/ 243 w 280"/>
                <a:gd name="T63" fmla="*/ 88 h 288"/>
                <a:gd name="T64" fmla="*/ 242 w 280"/>
                <a:gd name="T65" fmla="*/ 103 h 288"/>
                <a:gd name="T66" fmla="*/ 242 w 280"/>
                <a:gd name="T67" fmla="*/ 109 h 288"/>
                <a:gd name="T68" fmla="*/ 248 w 280"/>
                <a:gd name="T69" fmla="*/ 113 h 288"/>
                <a:gd name="T70" fmla="*/ 252 w 280"/>
                <a:gd name="T71" fmla="*/ 111 h 288"/>
                <a:gd name="T72" fmla="*/ 255 w 280"/>
                <a:gd name="T73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" h="288">
                  <a:moveTo>
                    <a:pt x="280" y="3"/>
                  </a:moveTo>
                  <a:lnTo>
                    <a:pt x="279" y="1"/>
                  </a:lnTo>
                  <a:lnTo>
                    <a:pt x="275" y="0"/>
                  </a:lnTo>
                  <a:lnTo>
                    <a:pt x="274" y="0"/>
                  </a:lnTo>
                  <a:lnTo>
                    <a:pt x="269" y="4"/>
                  </a:lnTo>
                  <a:lnTo>
                    <a:pt x="242" y="35"/>
                  </a:lnTo>
                  <a:lnTo>
                    <a:pt x="236" y="27"/>
                  </a:lnTo>
                  <a:lnTo>
                    <a:pt x="224" y="15"/>
                  </a:lnTo>
                  <a:lnTo>
                    <a:pt x="204" y="4"/>
                  </a:lnTo>
                  <a:lnTo>
                    <a:pt x="176" y="0"/>
                  </a:lnTo>
                  <a:lnTo>
                    <a:pt x="144" y="3"/>
                  </a:lnTo>
                  <a:lnTo>
                    <a:pt x="112" y="15"/>
                  </a:lnTo>
                  <a:lnTo>
                    <a:pt x="82" y="32"/>
                  </a:lnTo>
                  <a:lnTo>
                    <a:pt x="55" y="55"/>
                  </a:lnTo>
                  <a:lnTo>
                    <a:pt x="32" y="82"/>
                  </a:lnTo>
                  <a:lnTo>
                    <a:pt x="15" y="112"/>
                  </a:lnTo>
                  <a:lnTo>
                    <a:pt x="4" y="145"/>
                  </a:lnTo>
                  <a:lnTo>
                    <a:pt x="0" y="179"/>
                  </a:lnTo>
                  <a:lnTo>
                    <a:pt x="2" y="203"/>
                  </a:lnTo>
                  <a:lnTo>
                    <a:pt x="8" y="224"/>
                  </a:lnTo>
                  <a:lnTo>
                    <a:pt x="18" y="242"/>
                  </a:lnTo>
                  <a:lnTo>
                    <a:pt x="31" y="258"/>
                  </a:lnTo>
                  <a:lnTo>
                    <a:pt x="46" y="271"/>
                  </a:lnTo>
                  <a:lnTo>
                    <a:pt x="64" y="280"/>
                  </a:lnTo>
                  <a:lnTo>
                    <a:pt x="85" y="286"/>
                  </a:lnTo>
                  <a:lnTo>
                    <a:pt x="107" y="288"/>
                  </a:lnTo>
                  <a:lnTo>
                    <a:pt x="131" y="285"/>
                  </a:lnTo>
                  <a:lnTo>
                    <a:pt x="154" y="278"/>
                  </a:lnTo>
                  <a:lnTo>
                    <a:pt x="174" y="267"/>
                  </a:lnTo>
                  <a:lnTo>
                    <a:pt x="192" y="254"/>
                  </a:lnTo>
                  <a:lnTo>
                    <a:pt x="214" y="229"/>
                  </a:lnTo>
                  <a:lnTo>
                    <a:pt x="227" y="207"/>
                  </a:lnTo>
                  <a:lnTo>
                    <a:pt x="234" y="191"/>
                  </a:lnTo>
                  <a:lnTo>
                    <a:pt x="235" y="184"/>
                  </a:lnTo>
                  <a:lnTo>
                    <a:pt x="233" y="180"/>
                  </a:lnTo>
                  <a:lnTo>
                    <a:pt x="230" y="180"/>
                  </a:lnTo>
                  <a:lnTo>
                    <a:pt x="227" y="181"/>
                  </a:lnTo>
                  <a:lnTo>
                    <a:pt x="225" y="184"/>
                  </a:lnTo>
                  <a:lnTo>
                    <a:pt x="221" y="195"/>
                  </a:lnTo>
                  <a:lnTo>
                    <a:pt x="214" y="211"/>
                  </a:lnTo>
                  <a:lnTo>
                    <a:pt x="203" y="229"/>
                  </a:lnTo>
                  <a:lnTo>
                    <a:pt x="185" y="247"/>
                  </a:lnTo>
                  <a:lnTo>
                    <a:pt x="147" y="269"/>
                  </a:lnTo>
                  <a:lnTo>
                    <a:pt x="113" y="276"/>
                  </a:lnTo>
                  <a:lnTo>
                    <a:pt x="99" y="274"/>
                  </a:lnTo>
                  <a:lnTo>
                    <a:pt x="86" y="271"/>
                  </a:lnTo>
                  <a:lnTo>
                    <a:pt x="73" y="266"/>
                  </a:lnTo>
                  <a:lnTo>
                    <a:pt x="61" y="258"/>
                  </a:lnTo>
                  <a:lnTo>
                    <a:pt x="51" y="246"/>
                  </a:lnTo>
                  <a:lnTo>
                    <a:pt x="43" y="232"/>
                  </a:lnTo>
                  <a:lnTo>
                    <a:pt x="37" y="214"/>
                  </a:lnTo>
                  <a:lnTo>
                    <a:pt x="35" y="193"/>
                  </a:lnTo>
                  <a:lnTo>
                    <a:pt x="37" y="169"/>
                  </a:lnTo>
                  <a:lnTo>
                    <a:pt x="45" y="135"/>
                  </a:lnTo>
                  <a:lnTo>
                    <a:pt x="59" y="97"/>
                  </a:lnTo>
                  <a:lnTo>
                    <a:pt x="83" y="60"/>
                  </a:lnTo>
                  <a:lnTo>
                    <a:pt x="104" y="40"/>
                  </a:lnTo>
                  <a:lnTo>
                    <a:pt x="127" y="25"/>
                  </a:lnTo>
                  <a:lnTo>
                    <a:pt x="153" y="15"/>
                  </a:lnTo>
                  <a:lnTo>
                    <a:pt x="180" y="12"/>
                  </a:lnTo>
                  <a:lnTo>
                    <a:pt x="206" y="17"/>
                  </a:lnTo>
                  <a:lnTo>
                    <a:pt x="226" y="33"/>
                  </a:lnTo>
                  <a:lnTo>
                    <a:pt x="239" y="57"/>
                  </a:lnTo>
                  <a:lnTo>
                    <a:pt x="243" y="88"/>
                  </a:lnTo>
                  <a:lnTo>
                    <a:pt x="243" y="98"/>
                  </a:lnTo>
                  <a:lnTo>
                    <a:pt x="242" y="103"/>
                  </a:lnTo>
                  <a:lnTo>
                    <a:pt x="242" y="106"/>
                  </a:lnTo>
                  <a:lnTo>
                    <a:pt x="242" y="109"/>
                  </a:lnTo>
                  <a:lnTo>
                    <a:pt x="244" y="112"/>
                  </a:lnTo>
                  <a:lnTo>
                    <a:pt x="248" y="113"/>
                  </a:lnTo>
                  <a:lnTo>
                    <a:pt x="251" y="112"/>
                  </a:lnTo>
                  <a:lnTo>
                    <a:pt x="252" y="111"/>
                  </a:lnTo>
                  <a:lnTo>
                    <a:pt x="254" y="109"/>
                  </a:lnTo>
                  <a:lnTo>
                    <a:pt x="255" y="105"/>
                  </a:lnTo>
                  <a:lnTo>
                    <a:pt x="28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8"/>
            <p:cNvSpPr>
              <a:spLocks noChangeAspect="1" noEditPoints="1"/>
            </p:cNvSpPr>
            <p:nvPr/>
          </p:nvSpPr>
          <p:spPr bwMode="auto">
            <a:xfrm>
              <a:off x="4873" y="222"/>
              <a:ext cx="84" cy="187"/>
            </a:xfrm>
            <a:custGeom>
              <a:avLst/>
              <a:gdLst>
                <a:gd name="T0" fmla="*/ 76 w 84"/>
                <a:gd name="T1" fmla="*/ 7 h 187"/>
                <a:gd name="T2" fmla="*/ 70 w 84"/>
                <a:gd name="T3" fmla="*/ 2 h 187"/>
                <a:gd name="T4" fmla="*/ 60 w 84"/>
                <a:gd name="T5" fmla="*/ 2 h 187"/>
                <a:gd name="T6" fmla="*/ 51 w 84"/>
                <a:gd name="T7" fmla="*/ 10 h 187"/>
                <a:gd name="T8" fmla="*/ 53 w 84"/>
                <a:gd name="T9" fmla="*/ 23 h 187"/>
                <a:gd name="T10" fmla="*/ 67 w 84"/>
                <a:gd name="T11" fmla="*/ 25 h 187"/>
                <a:gd name="T12" fmla="*/ 75 w 84"/>
                <a:gd name="T13" fmla="*/ 17 h 187"/>
                <a:gd name="T14" fmla="*/ 20 w 84"/>
                <a:gd name="T15" fmla="*/ 152 h 187"/>
                <a:gd name="T16" fmla="*/ 18 w 84"/>
                <a:gd name="T17" fmla="*/ 164 h 187"/>
                <a:gd name="T18" fmla="*/ 25 w 84"/>
                <a:gd name="T19" fmla="*/ 180 h 187"/>
                <a:gd name="T20" fmla="*/ 44 w 84"/>
                <a:gd name="T21" fmla="*/ 187 h 187"/>
                <a:gd name="T22" fmla="*/ 62 w 84"/>
                <a:gd name="T23" fmla="*/ 181 h 187"/>
                <a:gd name="T24" fmla="*/ 74 w 84"/>
                <a:gd name="T25" fmla="*/ 168 h 187"/>
                <a:gd name="T26" fmla="*/ 81 w 84"/>
                <a:gd name="T27" fmla="*/ 153 h 187"/>
                <a:gd name="T28" fmla="*/ 84 w 84"/>
                <a:gd name="T29" fmla="*/ 145 h 187"/>
                <a:gd name="T30" fmla="*/ 79 w 84"/>
                <a:gd name="T31" fmla="*/ 141 h 187"/>
                <a:gd name="T32" fmla="*/ 74 w 84"/>
                <a:gd name="T33" fmla="*/ 146 h 187"/>
                <a:gd name="T34" fmla="*/ 61 w 84"/>
                <a:gd name="T35" fmla="*/ 171 h 187"/>
                <a:gd name="T36" fmla="*/ 45 w 84"/>
                <a:gd name="T37" fmla="*/ 180 h 187"/>
                <a:gd name="T38" fmla="*/ 38 w 84"/>
                <a:gd name="T39" fmla="*/ 170 h 187"/>
                <a:gd name="T40" fmla="*/ 42 w 84"/>
                <a:gd name="T41" fmla="*/ 152 h 187"/>
                <a:gd name="T42" fmla="*/ 54 w 84"/>
                <a:gd name="T43" fmla="*/ 122 h 187"/>
                <a:gd name="T44" fmla="*/ 62 w 84"/>
                <a:gd name="T45" fmla="*/ 101 h 187"/>
                <a:gd name="T46" fmla="*/ 66 w 84"/>
                <a:gd name="T47" fmla="*/ 86 h 187"/>
                <a:gd name="T48" fmla="*/ 59 w 84"/>
                <a:gd name="T49" fmla="*/ 69 h 187"/>
                <a:gd name="T50" fmla="*/ 40 w 84"/>
                <a:gd name="T51" fmla="*/ 62 h 187"/>
                <a:gd name="T52" fmla="*/ 22 w 84"/>
                <a:gd name="T53" fmla="*/ 68 h 187"/>
                <a:gd name="T54" fmla="*/ 10 w 84"/>
                <a:gd name="T55" fmla="*/ 82 h 187"/>
                <a:gd name="T56" fmla="*/ 2 w 84"/>
                <a:gd name="T57" fmla="*/ 96 h 187"/>
                <a:gd name="T58" fmla="*/ 0 w 84"/>
                <a:gd name="T59" fmla="*/ 105 h 187"/>
                <a:gd name="T60" fmla="*/ 5 w 84"/>
                <a:gd name="T61" fmla="*/ 108 h 187"/>
                <a:gd name="T62" fmla="*/ 10 w 84"/>
                <a:gd name="T63" fmla="*/ 104 h 187"/>
                <a:gd name="T64" fmla="*/ 23 w 84"/>
                <a:gd name="T65" fmla="*/ 78 h 187"/>
                <a:gd name="T66" fmla="*/ 39 w 84"/>
                <a:gd name="T67" fmla="*/ 70 h 187"/>
                <a:gd name="T68" fmla="*/ 46 w 84"/>
                <a:gd name="T69" fmla="*/ 80 h 187"/>
                <a:gd name="T70" fmla="*/ 44 w 84"/>
                <a:gd name="T71" fmla="*/ 89 h 187"/>
                <a:gd name="T72" fmla="*/ 38 w 84"/>
                <a:gd name="T73" fmla="*/ 10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87">
                  <a:moveTo>
                    <a:pt x="76" y="11"/>
                  </a:moveTo>
                  <a:lnTo>
                    <a:pt x="76" y="7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5" y="5"/>
                  </a:lnTo>
                  <a:lnTo>
                    <a:pt x="51" y="10"/>
                  </a:lnTo>
                  <a:lnTo>
                    <a:pt x="50" y="16"/>
                  </a:lnTo>
                  <a:lnTo>
                    <a:pt x="53" y="23"/>
                  </a:lnTo>
                  <a:lnTo>
                    <a:pt x="61" y="26"/>
                  </a:lnTo>
                  <a:lnTo>
                    <a:pt x="67" y="25"/>
                  </a:lnTo>
                  <a:lnTo>
                    <a:pt x="72" y="21"/>
                  </a:lnTo>
                  <a:lnTo>
                    <a:pt x="75" y="17"/>
                  </a:lnTo>
                  <a:lnTo>
                    <a:pt x="76" y="11"/>
                  </a:lnTo>
                  <a:close/>
                  <a:moveTo>
                    <a:pt x="20" y="152"/>
                  </a:moveTo>
                  <a:lnTo>
                    <a:pt x="19" y="157"/>
                  </a:lnTo>
                  <a:lnTo>
                    <a:pt x="18" y="164"/>
                  </a:lnTo>
                  <a:lnTo>
                    <a:pt x="20" y="173"/>
                  </a:lnTo>
                  <a:lnTo>
                    <a:pt x="25" y="180"/>
                  </a:lnTo>
                  <a:lnTo>
                    <a:pt x="33" y="185"/>
                  </a:lnTo>
                  <a:lnTo>
                    <a:pt x="44" y="187"/>
                  </a:lnTo>
                  <a:lnTo>
                    <a:pt x="53" y="186"/>
                  </a:lnTo>
                  <a:lnTo>
                    <a:pt x="62" y="181"/>
                  </a:lnTo>
                  <a:lnTo>
                    <a:pt x="69" y="175"/>
                  </a:lnTo>
                  <a:lnTo>
                    <a:pt x="74" y="168"/>
                  </a:lnTo>
                  <a:lnTo>
                    <a:pt x="78" y="160"/>
                  </a:lnTo>
                  <a:lnTo>
                    <a:pt x="81" y="153"/>
                  </a:lnTo>
                  <a:lnTo>
                    <a:pt x="83" y="148"/>
                  </a:lnTo>
                  <a:lnTo>
                    <a:pt x="84" y="145"/>
                  </a:lnTo>
                  <a:lnTo>
                    <a:pt x="82" y="142"/>
                  </a:lnTo>
                  <a:lnTo>
                    <a:pt x="79" y="141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68" y="161"/>
                  </a:lnTo>
                  <a:lnTo>
                    <a:pt x="61" y="171"/>
                  </a:lnTo>
                  <a:lnTo>
                    <a:pt x="53" y="178"/>
                  </a:lnTo>
                  <a:lnTo>
                    <a:pt x="45" y="180"/>
                  </a:lnTo>
                  <a:lnTo>
                    <a:pt x="39" y="177"/>
                  </a:lnTo>
                  <a:lnTo>
                    <a:pt x="38" y="170"/>
                  </a:lnTo>
                  <a:lnTo>
                    <a:pt x="39" y="161"/>
                  </a:lnTo>
                  <a:lnTo>
                    <a:pt x="42" y="152"/>
                  </a:lnTo>
                  <a:lnTo>
                    <a:pt x="51" y="130"/>
                  </a:lnTo>
                  <a:lnTo>
                    <a:pt x="54" y="122"/>
                  </a:lnTo>
                  <a:lnTo>
                    <a:pt x="58" y="111"/>
                  </a:lnTo>
                  <a:lnTo>
                    <a:pt x="62" y="101"/>
                  </a:lnTo>
                  <a:lnTo>
                    <a:pt x="65" y="95"/>
                  </a:lnTo>
                  <a:lnTo>
                    <a:pt x="66" y="86"/>
                  </a:lnTo>
                  <a:lnTo>
                    <a:pt x="64" y="76"/>
                  </a:lnTo>
                  <a:lnTo>
                    <a:pt x="59" y="69"/>
                  </a:lnTo>
                  <a:lnTo>
                    <a:pt x="51" y="64"/>
                  </a:lnTo>
                  <a:lnTo>
                    <a:pt x="40" y="62"/>
                  </a:lnTo>
                  <a:lnTo>
                    <a:pt x="30" y="64"/>
                  </a:lnTo>
                  <a:lnTo>
                    <a:pt x="22" y="68"/>
                  </a:lnTo>
                  <a:lnTo>
                    <a:pt x="15" y="74"/>
                  </a:lnTo>
                  <a:lnTo>
                    <a:pt x="10" y="82"/>
                  </a:lnTo>
                  <a:lnTo>
                    <a:pt x="6" y="89"/>
                  </a:lnTo>
                  <a:lnTo>
                    <a:pt x="2" y="96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2" y="108"/>
                  </a:lnTo>
                  <a:lnTo>
                    <a:pt x="5" y="108"/>
                  </a:lnTo>
                  <a:lnTo>
                    <a:pt x="8" y="107"/>
                  </a:lnTo>
                  <a:lnTo>
                    <a:pt x="10" y="104"/>
                  </a:lnTo>
                  <a:lnTo>
                    <a:pt x="16" y="88"/>
                  </a:lnTo>
                  <a:lnTo>
                    <a:pt x="23" y="78"/>
                  </a:lnTo>
                  <a:lnTo>
                    <a:pt x="31" y="72"/>
                  </a:lnTo>
                  <a:lnTo>
                    <a:pt x="39" y="70"/>
                  </a:lnTo>
                  <a:lnTo>
                    <a:pt x="44" y="72"/>
                  </a:lnTo>
                  <a:lnTo>
                    <a:pt x="46" y="80"/>
                  </a:lnTo>
                  <a:lnTo>
                    <a:pt x="46" y="84"/>
                  </a:lnTo>
                  <a:lnTo>
                    <a:pt x="44" y="89"/>
                  </a:lnTo>
                  <a:lnTo>
                    <a:pt x="42" y="97"/>
                  </a:lnTo>
                  <a:lnTo>
                    <a:pt x="38" y="107"/>
                  </a:lnTo>
                  <a:lnTo>
                    <a:pt x="20" y="1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9"/>
            <p:cNvSpPr>
              <a:spLocks noChangeAspect="1"/>
            </p:cNvSpPr>
            <p:nvPr/>
          </p:nvSpPr>
          <p:spPr bwMode="auto">
            <a:xfrm>
              <a:off x="5039" y="50"/>
              <a:ext cx="15" cy="396"/>
            </a:xfrm>
            <a:custGeom>
              <a:avLst/>
              <a:gdLst>
                <a:gd name="T0" fmla="*/ 15 w 15"/>
                <a:gd name="T1" fmla="*/ 14 h 396"/>
                <a:gd name="T2" fmla="*/ 15 w 15"/>
                <a:gd name="T3" fmla="*/ 9 h 396"/>
                <a:gd name="T4" fmla="*/ 14 w 15"/>
                <a:gd name="T5" fmla="*/ 4 h 396"/>
                <a:gd name="T6" fmla="*/ 12 w 15"/>
                <a:gd name="T7" fmla="*/ 1 h 396"/>
                <a:gd name="T8" fmla="*/ 7 w 15"/>
                <a:gd name="T9" fmla="*/ 0 h 396"/>
                <a:gd name="T10" fmla="*/ 3 w 15"/>
                <a:gd name="T11" fmla="*/ 1 h 396"/>
                <a:gd name="T12" fmla="*/ 0 w 15"/>
                <a:gd name="T13" fmla="*/ 4 h 396"/>
                <a:gd name="T14" fmla="*/ 0 w 15"/>
                <a:gd name="T15" fmla="*/ 9 h 396"/>
                <a:gd name="T16" fmla="*/ 0 w 15"/>
                <a:gd name="T17" fmla="*/ 14 h 396"/>
                <a:gd name="T18" fmla="*/ 0 w 15"/>
                <a:gd name="T19" fmla="*/ 382 h 396"/>
                <a:gd name="T20" fmla="*/ 0 w 15"/>
                <a:gd name="T21" fmla="*/ 387 h 396"/>
                <a:gd name="T22" fmla="*/ 0 w 15"/>
                <a:gd name="T23" fmla="*/ 392 h 396"/>
                <a:gd name="T24" fmla="*/ 3 w 15"/>
                <a:gd name="T25" fmla="*/ 395 h 396"/>
                <a:gd name="T26" fmla="*/ 7 w 15"/>
                <a:gd name="T27" fmla="*/ 396 h 396"/>
                <a:gd name="T28" fmla="*/ 12 w 15"/>
                <a:gd name="T29" fmla="*/ 395 h 396"/>
                <a:gd name="T30" fmla="*/ 14 w 15"/>
                <a:gd name="T31" fmla="*/ 392 h 396"/>
                <a:gd name="T32" fmla="*/ 15 w 15"/>
                <a:gd name="T33" fmla="*/ 387 h 396"/>
                <a:gd name="T34" fmla="*/ 15 w 15"/>
                <a:gd name="T35" fmla="*/ 382 h 396"/>
                <a:gd name="T36" fmla="*/ 15 w 15"/>
                <a:gd name="T37" fmla="*/ 1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396">
                  <a:moveTo>
                    <a:pt x="15" y="14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382"/>
                  </a:lnTo>
                  <a:lnTo>
                    <a:pt x="0" y="387"/>
                  </a:lnTo>
                  <a:lnTo>
                    <a:pt x="0" y="392"/>
                  </a:lnTo>
                  <a:lnTo>
                    <a:pt x="3" y="395"/>
                  </a:lnTo>
                  <a:lnTo>
                    <a:pt x="7" y="396"/>
                  </a:lnTo>
                  <a:lnTo>
                    <a:pt x="12" y="395"/>
                  </a:lnTo>
                  <a:lnTo>
                    <a:pt x="14" y="392"/>
                  </a:lnTo>
                  <a:lnTo>
                    <a:pt x="15" y="387"/>
                  </a:lnTo>
                  <a:lnTo>
                    <a:pt x="15" y="382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40"/>
            <p:cNvSpPr>
              <a:spLocks noChangeAspect="1"/>
            </p:cNvSpPr>
            <p:nvPr/>
          </p:nvSpPr>
          <p:spPr bwMode="auto">
            <a:xfrm>
              <a:off x="5222" y="240"/>
              <a:ext cx="241" cy="16"/>
            </a:xfrm>
            <a:custGeom>
              <a:avLst/>
              <a:gdLst>
                <a:gd name="T0" fmla="*/ 227 w 241"/>
                <a:gd name="T1" fmla="*/ 16 h 16"/>
                <a:gd name="T2" fmla="*/ 232 w 241"/>
                <a:gd name="T3" fmla="*/ 16 h 16"/>
                <a:gd name="T4" fmla="*/ 236 w 241"/>
                <a:gd name="T5" fmla="*/ 15 h 16"/>
                <a:gd name="T6" fmla="*/ 240 w 241"/>
                <a:gd name="T7" fmla="*/ 13 h 16"/>
                <a:gd name="T8" fmla="*/ 241 w 241"/>
                <a:gd name="T9" fmla="*/ 8 h 16"/>
                <a:gd name="T10" fmla="*/ 240 w 241"/>
                <a:gd name="T11" fmla="*/ 3 h 16"/>
                <a:gd name="T12" fmla="*/ 236 w 241"/>
                <a:gd name="T13" fmla="*/ 1 h 16"/>
                <a:gd name="T14" fmla="*/ 232 w 241"/>
                <a:gd name="T15" fmla="*/ 0 h 16"/>
                <a:gd name="T16" fmla="*/ 227 w 241"/>
                <a:gd name="T17" fmla="*/ 0 h 16"/>
                <a:gd name="T18" fmla="*/ 14 w 241"/>
                <a:gd name="T19" fmla="*/ 0 h 16"/>
                <a:gd name="T20" fmla="*/ 9 w 241"/>
                <a:gd name="T21" fmla="*/ 0 h 16"/>
                <a:gd name="T22" fmla="*/ 4 w 241"/>
                <a:gd name="T23" fmla="*/ 1 h 16"/>
                <a:gd name="T24" fmla="*/ 1 w 241"/>
                <a:gd name="T25" fmla="*/ 3 h 16"/>
                <a:gd name="T26" fmla="*/ 0 w 241"/>
                <a:gd name="T27" fmla="*/ 8 h 16"/>
                <a:gd name="T28" fmla="*/ 1 w 241"/>
                <a:gd name="T29" fmla="*/ 13 h 16"/>
                <a:gd name="T30" fmla="*/ 4 w 241"/>
                <a:gd name="T31" fmla="*/ 15 h 16"/>
                <a:gd name="T32" fmla="*/ 9 w 241"/>
                <a:gd name="T33" fmla="*/ 16 h 16"/>
                <a:gd name="T34" fmla="*/ 14 w 241"/>
                <a:gd name="T35" fmla="*/ 16 h 16"/>
                <a:gd name="T36" fmla="*/ 227 w 241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6">
                  <a:moveTo>
                    <a:pt x="227" y="16"/>
                  </a:moveTo>
                  <a:lnTo>
                    <a:pt x="232" y="16"/>
                  </a:lnTo>
                  <a:lnTo>
                    <a:pt x="236" y="15"/>
                  </a:lnTo>
                  <a:lnTo>
                    <a:pt x="240" y="13"/>
                  </a:lnTo>
                  <a:lnTo>
                    <a:pt x="241" y="8"/>
                  </a:lnTo>
                  <a:lnTo>
                    <a:pt x="240" y="3"/>
                  </a:lnTo>
                  <a:lnTo>
                    <a:pt x="236" y="1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227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41"/>
            <p:cNvSpPr>
              <a:spLocks noChangeAspect="1"/>
            </p:cNvSpPr>
            <p:nvPr/>
          </p:nvSpPr>
          <p:spPr bwMode="auto">
            <a:xfrm>
              <a:off x="5603" y="83"/>
              <a:ext cx="158" cy="264"/>
            </a:xfrm>
            <a:custGeom>
              <a:avLst/>
              <a:gdLst>
                <a:gd name="T0" fmla="*/ 31 w 158"/>
                <a:gd name="T1" fmla="*/ 234 h 264"/>
                <a:gd name="T2" fmla="*/ 73 w 158"/>
                <a:gd name="T3" fmla="*/ 193 h 264"/>
                <a:gd name="T4" fmla="*/ 112 w 158"/>
                <a:gd name="T5" fmla="*/ 157 h 264"/>
                <a:gd name="T6" fmla="*/ 138 w 158"/>
                <a:gd name="T7" fmla="*/ 129 h 264"/>
                <a:gd name="T8" fmla="*/ 153 w 158"/>
                <a:gd name="T9" fmla="*/ 104 h 264"/>
                <a:gd name="T10" fmla="*/ 158 w 158"/>
                <a:gd name="T11" fmla="*/ 77 h 264"/>
                <a:gd name="T12" fmla="*/ 151 w 158"/>
                <a:gd name="T13" fmla="*/ 46 h 264"/>
                <a:gd name="T14" fmla="*/ 134 w 158"/>
                <a:gd name="T15" fmla="*/ 21 h 264"/>
                <a:gd name="T16" fmla="*/ 107 w 158"/>
                <a:gd name="T17" fmla="*/ 6 h 264"/>
                <a:gd name="T18" fmla="*/ 74 w 158"/>
                <a:gd name="T19" fmla="*/ 0 h 264"/>
                <a:gd name="T20" fmla="*/ 44 w 158"/>
                <a:gd name="T21" fmla="*/ 6 h 264"/>
                <a:gd name="T22" fmla="*/ 20 w 158"/>
                <a:gd name="T23" fmla="*/ 23 h 264"/>
                <a:gd name="T24" fmla="*/ 6 w 158"/>
                <a:gd name="T25" fmla="*/ 46 h 264"/>
                <a:gd name="T26" fmla="*/ 0 w 158"/>
                <a:gd name="T27" fmla="*/ 72 h 264"/>
                <a:gd name="T28" fmla="*/ 1 w 158"/>
                <a:gd name="T29" fmla="*/ 79 h 264"/>
                <a:gd name="T30" fmla="*/ 3 w 158"/>
                <a:gd name="T31" fmla="*/ 85 h 264"/>
                <a:gd name="T32" fmla="*/ 7 w 158"/>
                <a:gd name="T33" fmla="*/ 89 h 264"/>
                <a:gd name="T34" fmla="*/ 10 w 158"/>
                <a:gd name="T35" fmla="*/ 91 h 264"/>
                <a:gd name="T36" fmla="*/ 14 w 158"/>
                <a:gd name="T37" fmla="*/ 93 h 264"/>
                <a:gd name="T38" fmla="*/ 17 w 158"/>
                <a:gd name="T39" fmla="*/ 94 h 264"/>
                <a:gd name="T40" fmla="*/ 20 w 158"/>
                <a:gd name="T41" fmla="*/ 94 h 264"/>
                <a:gd name="T42" fmla="*/ 21 w 158"/>
                <a:gd name="T43" fmla="*/ 94 h 264"/>
                <a:gd name="T44" fmla="*/ 27 w 158"/>
                <a:gd name="T45" fmla="*/ 93 h 264"/>
                <a:gd name="T46" fmla="*/ 34 w 158"/>
                <a:gd name="T47" fmla="*/ 90 h 264"/>
                <a:gd name="T48" fmla="*/ 39 w 158"/>
                <a:gd name="T49" fmla="*/ 83 h 264"/>
                <a:gd name="T50" fmla="*/ 42 w 158"/>
                <a:gd name="T51" fmla="*/ 73 h 264"/>
                <a:gd name="T52" fmla="*/ 40 w 158"/>
                <a:gd name="T53" fmla="*/ 65 h 264"/>
                <a:gd name="T54" fmla="*/ 36 w 158"/>
                <a:gd name="T55" fmla="*/ 59 h 264"/>
                <a:gd name="T56" fmla="*/ 30 w 158"/>
                <a:gd name="T57" fmla="*/ 54 h 264"/>
                <a:gd name="T58" fmla="*/ 21 w 158"/>
                <a:gd name="T59" fmla="*/ 52 h 264"/>
                <a:gd name="T60" fmla="*/ 17 w 158"/>
                <a:gd name="T61" fmla="*/ 52 h 264"/>
                <a:gd name="T62" fmla="*/ 16 w 158"/>
                <a:gd name="T63" fmla="*/ 53 h 264"/>
                <a:gd name="T64" fmla="*/ 25 w 158"/>
                <a:gd name="T65" fmla="*/ 36 h 264"/>
                <a:gd name="T66" fmla="*/ 37 w 158"/>
                <a:gd name="T67" fmla="*/ 23 h 264"/>
                <a:gd name="T68" fmla="*/ 52 w 158"/>
                <a:gd name="T69" fmla="*/ 15 h 264"/>
                <a:gd name="T70" fmla="*/ 69 w 158"/>
                <a:gd name="T71" fmla="*/ 12 h 264"/>
                <a:gd name="T72" fmla="*/ 92 w 158"/>
                <a:gd name="T73" fmla="*/ 18 h 264"/>
                <a:gd name="T74" fmla="*/ 109 w 158"/>
                <a:gd name="T75" fmla="*/ 32 h 264"/>
                <a:gd name="T76" fmla="*/ 119 w 158"/>
                <a:gd name="T77" fmla="*/ 53 h 264"/>
                <a:gd name="T78" fmla="*/ 122 w 158"/>
                <a:gd name="T79" fmla="*/ 77 h 264"/>
                <a:gd name="T80" fmla="*/ 118 w 158"/>
                <a:gd name="T81" fmla="*/ 101 h 264"/>
                <a:gd name="T82" fmla="*/ 109 w 158"/>
                <a:gd name="T83" fmla="*/ 123 h 264"/>
                <a:gd name="T84" fmla="*/ 96 w 158"/>
                <a:gd name="T85" fmla="*/ 145 h 264"/>
                <a:gd name="T86" fmla="*/ 80 w 158"/>
                <a:gd name="T87" fmla="*/ 165 h 264"/>
                <a:gd name="T88" fmla="*/ 5 w 158"/>
                <a:gd name="T89" fmla="*/ 249 h 264"/>
                <a:gd name="T90" fmla="*/ 2 w 158"/>
                <a:gd name="T91" fmla="*/ 252 h 264"/>
                <a:gd name="T92" fmla="*/ 1 w 158"/>
                <a:gd name="T93" fmla="*/ 255 h 264"/>
                <a:gd name="T94" fmla="*/ 0 w 158"/>
                <a:gd name="T95" fmla="*/ 258 h 264"/>
                <a:gd name="T96" fmla="*/ 0 w 158"/>
                <a:gd name="T97" fmla="*/ 264 h 264"/>
                <a:gd name="T98" fmla="*/ 147 w 158"/>
                <a:gd name="T99" fmla="*/ 264 h 264"/>
                <a:gd name="T100" fmla="*/ 158 w 158"/>
                <a:gd name="T101" fmla="*/ 195 h 264"/>
                <a:gd name="T102" fmla="*/ 148 w 158"/>
                <a:gd name="T103" fmla="*/ 195 h 264"/>
                <a:gd name="T104" fmla="*/ 146 w 158"/>
                <a:gd name="T105" fmla="*/ 205 h 264"/>
                <a:gd name="T106" fmla="*/ 144 w 158"/>
                <a:gd name="T107" fmla="*/ 215 h 264"/>
                <a:gd name="T108" fmla="*/ 142 w 158"/>
                <a:gd name="T109" fmla="*/ 224 h 264"/>
                <a:gd name="T110" fmla="*/ 139 w 158"/>
                <a:gd name="T111" fmla="*/ 230 h 264"/>
                <a:gd name="T112" fmla="*/ 133 w 158"/>
                <a:gd name="T113" fmla="*/ 232 h 264"/>
                <a:gd name="T114" fmla="*/ 123 w 158"/>
                <a:gd name="T115" fmla="*/ 233 h 264"/>
                <a:gd name="T116" fmla="*/ 111 w 158"/>
                <a:gd name="T117" fmla="*/ 233 h 264"/>
                <a:gd name="T118" fmla="*/ 102 w 158"/>
                <a:gd name="T119" fmla="*/ 234 h 264"/>
                <a:gd name="T120" fmla="*/ 31 w 158"/>
                <a:gd name="T121" fmla="*/ 2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264">
                  <a:moveTo>
                    <a:pt x="31" y="234"/>
                  </a:moveTo>
                  <a:lnTo>
                    <a:pt x="73" y="193"/>
                  </a:lnTo>
                  <a:lnTo>
                    <a:pt x="112" y="157"/>
                  </a:lnTo>
                  <a:lnTo>
                    <a:pt x="138" y="129"/>
                  </a:lnTo>
                  <a:lnTo>
                    <a:pt x="153" y="104"/>
                  </a:lnTo>
                  <a:lnTo>
                    <a:pt x="158" y="77"/>
                  </a:lnTo>
                  <a:lnTo>
                    <a:pt x="151" y="46"/>
                  </a:lnTo>
                  <a:lnTo>
                    <a:pt x="134" y="21"/>
                  </a:lnTo>
                  <a:lnTo>
                    <a:pt x="107" y="6"/>
                  </a:lnTo>
                  <a:lnTo>
                    <a:pt x="74" y="0"/>
                  </a:lnTo>
                  <a:lnTo>
                    <a:pt x="44" y="6"/>
                  </a:lnTo>
                  <a:lnTo>
                    <a:pt x="20" y="23"/>
                  </a:lnTo>
                  <a:lnTo>
                    <a:pt x="6" y="46"/>
                  </a:lnTo>
                  <a:lnTo>
                    <a:pt x="0" y="72"/>
                  </a:lnTo>
                  <a:lnTo>
                    <a:pt x="1" y="79"/>
                  </a:lnTo>
                  <a:lnTo>
                    <a:pt x="3" y="85"/>
                  </a:lnTo>
                  <a:lnTo>
                    <a:pt x="7" y="89"/>
                  </a:lnTo>
                  <a:lnTo>
                    <a:pt x="10" y="91"/>
                  </a:lnTo>
                  <a:lnTo>
                    <a:pt x="14" y="93"/>
                  </a:lnTo>
                  <a:lnTo>
                    <a:pt x="17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7" y="93"/>
                  </a:lnTo>
                  <a:lnTo>
                    <a:pt x="34" y="90"/>
                  </a:lnTo>
                  <a:lnTo>
                    <a:pt x="39" y="83"/>
                  </a:lnTo>
                  <a:lnTo>
                    <a:pt x="42" y="73"/>
                  </a:lnTo>
                  <a:lnTo>
                    <a:pt x="40" y="65"/>
                  </a:lnTo>
                  <a:lnTo>
                    <a:pt x="36" y="59"/>
                  </a:lnTo>
                  <a:lnTo>
                    <a:pt x="30" y="54"/>
                  </a:lnTo>
                  <a:lnTo>
                    <a:pt x="21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25" y="36"/>
                  </a:lnTo>
                  <a:lnTo>
                    <a:pt x="37" y="23"/>
                  </a:lnTo>
                  <a:lnTo>
                    <a:pt x="52" y="15"/>
                  </a:lnTo>
                  <a:lnTo>
                    <a:pt x="69" y="12"/>
                  </a:lnTo>
                  <a:lnTo>
                    <a:pt x="92" y="18"/>
                  </a:lnTo>
                  <a:lnTo>
                    <a:pt x="109" y="32"/>
                  </a:lnTo>
                  <a:lnTo>
                    <a:pt x="119" y="53"/>
                  </a:lnTo>
                  <a:lnTo>
                    <a:pt x="122" y="77"/>
                  </a:lnTo>
                  <a:lnTo>
                    <a:pt x="118" y="101"/>
                  </a:lnTo>
                  <a:lnTo>
                    <a:pt x="109" y="123"/>
                  </a:lnTo>
                  <a:lnTo>
                    <a:pt x="96" y="145"/>
                  </a:lnTo>
                  <a:lnTo>
                    <a:pt x="80" y="165"/>
                  </a:lnTo>
                  <a:lnTo>
                    <a:pt x="5" y="249"/>
                  </a:lnTo>
                  <a:lnTo>
                    <a:pt x="2" y="252"/>
                  </a:lnTo>
                  <a:lnTo>
                    <a:pt x="1" y="255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147" y="264"/>
                  </a:lnTo>
                  <a:lnTo>
                    <a:pt x="158" y="195"/>
                  </a:lnTo>
                  <a:lnTo>
                    <a:pt x="148" y="195"/>
                  </a:lnTo>
                  <a:lnTo>
                    <a:pt x="146" y="205"/>
                  </a:lnTo>
                  <a:lnTo>
                    <a:pt x="144" y="215"/>
                  </a:lnTo>
                  <a:lnTo>
                    <a:pt x="142" y="224"/>
                  </a:lnTo>
                  <a:lnTo>
                    <a:pt x="139" y="230"/>
                  </a:lnTo>
                  <a:lnTo>
                    <a:pt x="133" y="232"/>
                  </a:lnTo>
                  <a:lnTo>
                    <a:pt x="123" y="233"/>
                  </a:lnTo>
                  <a:lnTo>
                    <a:pt x="111" y="233"/>
                  </a:lnTo>
                  <a:lnTo>
                    <a:pt x="102" y="234"/>
                  </a:lnTo>
                  <a:lnTo>
                    <a:pt x="31" y="2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84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2942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Examples of complex neighborhoods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85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Sports scheduling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Practical applications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football, hockey, basketball, baseball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adio and TV: €€€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travelling tournament problem (TTP)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bstraction of major league tournament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roposed by Easton, </a:t>
            </a:r>
            <a:r>
              <a:rPr lang="en-US" dirty="0" err="1" smtClean="0"/>
              <a:t>Nemhauser</a:t>
            </a:r>
            <a:r>
              <a:rPr lang="en-US" dirty="0" smtClean="0"/>
              <a:t>, and Trick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0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Travelling Tournament Problem (TTP) 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 teams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matrix d of distances between teams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Output: a </a:t>
            </a:r>
            <a:r>
              <a:rPr lang="en-US" dirty="0"/>
              <a:t>double all-play-all </a:t>
            </a:r>
            <a:r>
              <a:rPr lang="en-US" dirty="0" smtClean="0"/>
              <a:t>schedule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team plays each home and away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minimize travel distance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8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Count constraint violations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17902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/>
        </p:nvCxnSpPr>
        <p:spPr>
          <a:xfrm flipV="1">
            <a:off x="5184648" y="6163056"/>
            <a:ext cx="3273552" cy="9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84648" y="2889504"/>
            <a:ext cx="3273552" cy="3282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84648" y="2889504"/>
            <a:ext cx="0" cy="3273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Travelling Tournament Problem (TTP) 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535563"/>
            <a:ext cx="65436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Travelling Tournament Problem (TTP) 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Moves: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wap homes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wap rounds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wap teams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artial swap rounds</a:t>
            </a:r>
          </a:p>
          <a:p>
            <a:pPr lvl="2"/>
            <a:r>
              <a:rPr lang="en-US" dirty="0" smtClean="0"/>
              <a:t>partial swap teams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5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homes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445"/>
          <a:stretch/>
        </p:blipFill>
        <p:spPr>
          <a:xfrm>
            <a:off x="1295557" y="3721607"/>
            <a:ext cx="6448425" cy="2312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3" b="50925"/>
          <a:stretch/>
        </p:blipFill>
        <p:spPr>
          <a:xfrm>
            <a:off x="1303495" y="1412875"/>
            <a:ext cx="6440487" cy="22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rounds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8880"/>
          <a:stretch/>
        </p:blipFill>
        <p:spPr>
          <a:xfrm>
            <a:off x="1295557" y="3648456"/>
            <a:ext cx="6448425" cy="2390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1706"/>
          <a:stretch/>
        </p:blipFill>
        <p:spPr>
          <a:xfrm>
            <a:off x="1295556" y="1362435"/>
            <a:ext cx="6448425" cy="2258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2402" t="14496" r="18787" b="66332"/>
          <a:stretch/>
        </p:blipFill>
        <p:spPr>
          <a:xfrm>
            <a:off x="5965795" y="4431021"/>
            <a:ext cx="568170" cy="8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449"/>
          <a:stretch/>
        </p:blipFill>
        <p:spPr>
          <a:xfrm>
            <a:off x="1331912" y="3721607"/>
            <a:ext cx="6448425" cy="2293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0719"/>
          <a:stretch/>
        </p:blipFill>
        <p:spPr>
          <a:xfrm>
            <a:off x="1331913" y="1412875"/>
            <a:ext cx="6448425" cy="22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20" y="1412875"/>
            <a:ext cx="64389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57" y="1381484"/>
            <a:ext cx="64484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rounds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0521"/>
          <a:stretch/>
        </p:blipFill>
        <p:spPr>
          <a:xfrm>
            <a:off x="1300320" y="1412875"/>
            <a:ext cx="6438900" cy="22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rounds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76" y="1965346"/>
            <a:ext cx="4410647" cy="34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rounds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844"/>
          <a:stretch/>
        </p:blipFill>
        <p:spPr>
          <a:xfrm>
            <a:off x="1300320" y="3739895"/>
            <a:ext cx="6438900" cy="2275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0521"/>
          <a:stretch/>
        </p:blipFill>
        <p:spPr>
          <a:xfrm>
            <a:off x="1300320" y="1412875"/>
            <a:ext cx="6438900" cy="22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violations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32430"/>
              </p:ext>
            </p:extLst>
          </p:nvPr>
        </p:nvGraphicFramePr>
        <p:xfrm>
          <a:off x="4942800" y="2646000"/>
          <a:ext cx="3744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 flipH="1">
            <a:off x="5641848" y="2880360"/>
            <a:ext cx="9144" cy="3273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57216" y="4288536"/>
            <a:ext cx="1901952" cy="1865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57216" y="4736592"/>
            <a:ext cx="3310128" cy="18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57216" y="2880360"/>
            <a:ext cx="2386584" cy="2350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71"/>
          <a:stretch/>
        </p:blipFill>
        <p:spPr>
          <a:xfrm>
            <a:off x="1331913" y="3730751"/>
            <a:ext cx="6410325" cy="231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9929"/>
          <a:stretch/>
        </p:blipFill>
        <p:spPr>
          <a:xfrm>
            <a:off x="1331913" y="1412875"/>
            <a:ext cx="6410325" cy="23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32" y="1412875"/>
            <a:ext cx="63912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07" y="1386247"/>
            <a:ext cx="64103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70" y="1400534"/>
            <a:ext cx="6419850" cy="46291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00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412875"/>
            <a:ext cx="6410325" cy="46577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9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412875"/>
            <a:ext cx="6419850" cy="46291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92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412875"/>
            <a:ext cx="6429375" cy="46291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TTP: swap partial teams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52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Image segmentation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22" y="2429810"/>
            <a:ext cx="2376487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3940362" y="3274462"/>
            <a:ext cx="1301246" cy="486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462826" y="4542772"/>
            <a:ext cx="119196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a typeface="+mn-ea"/>
                <a:cs typeface="Calibri"/>
              </a:rPr>
              <a:t>Image</a:t>
            </a:r>
            <a:endParaRPr lang="en-US" sz="2800" dirty="0">
              <a:ea typeface="+mn-ea"/>
              <a:cs typeface="Calibri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99" y="2429810"/>
            <a:ext cx="2376487" cy="21177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5884403" y="4547535"/>
            <a:ext cx="2237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a typeface="+mn-ea"/>
                <a:cs typeface="Calibri"/>
              </a:rPr>
              <a:t>Segmentation</a:t>
            </a:r>
            <a:endParaRPr lang="en-US" sz="2800" dirty="0">
              <a:ea typeface="+mn-ea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830" y="2434573"/>
            <a:ext cx="2376487" cy="2112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4"/>
          <p:cNvSpPr txBox="1"/>
          <p:nvPr/>
        </p:nvSpPr>
        <p:spPr>
          <a:xfrm>
            <a:off x="4114262" y="6501709"/>
            <a:ext cx="473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Following slides based on the tutorial by P. </a:t>
            </a:r>
            <a:r>
              <a:rPr lang="en-US" dirty="0" err="1" smtClean="0"/>
              <a:t>Kohli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Image segmentation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2427265"/>
            <a:ext cx="2376487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948978" y="3271917"/>
            <a:ext cx="1301246" cy="486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1471442" y="4540227"/>
            <a:ext cx="119196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a typeface="+mn-ea"/>
                <a:cs typeface="Calibri"/>
              </a:rPr>
              <a:t>Image</a:t>
            </a:r>
            <a:endParaRPr lang="en-US" sz="2800" dirty="0">
              <a:ea typeface="+mn-ea"/>
              <a:cs typeface="Calibri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595361" y="4463642"/>
            <a:ext cx="4860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a typeface="+mn-ea"/>
                <a:cs typeface="Calibri"/>
              </a:rPr>
              <a:t>Construct a graph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71551" y="2379253"/>
            <a:ext cx="1797050" cy="2084387"/>
            <a:chOff x="6255543" y="2400116"/>
            <a:chExt cx="1797050" cy="2084387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6255543" y="2400116"/>
              <a:ext cx="1797050" cy="2084387"/>
              <a:chOff x="2160" y="2477"/>
              <a:chExt cx="1296" cy="1481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0" y="2985"/>
                <a:ext cx="1296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2544" y="2477"/>
                <a:ext cx="653" cy="1481"/>
                <a:chOff x="2544" y="2477"/>
                <a:chExt cx="653" cy="1481"/>
              </a:xfrm>
            </p:grpSpPr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auto">
                <a:xfrm>
                  <a:off x="2735" y="3611"/>
                  <a:ext cx="178" cy="159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28" y="3630"/>
                  <a:ext cx="269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1"/>
                    <a:t>T</a:t>
                  </a: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44" y="2477"/>
                  <a:ext cx="281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1"/>
                    <a:t>S</a:t>
                  </a:r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2735" y="2655"/>
                  <a:ext cx="178" cy="16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flipH="1">
                <a:off x="2581" y="2796"/>
                <a:ext cx="209" cy="22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2833" y="2796"/>
                <a:ext cx="84" cy="22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2875" y="2759"/>
                <a:ext cx="421" cy="26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 flipH="1" flipV="1">
                <a:off x="2328" y="3398"/>
                <a:ext cx="421" cy="26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 flipH="1" flipV="1">
                <a:off x="2664" y="3361"/>
                <a:ext cx="126" cy="263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 flipV="1">
                <a:off x="2875" y="3361"/>
                <a:ext cx="168" cy="263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048465" y="2646238"/>
              <a:ext cx="246817" cy="2251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6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Image segmentation</a:t>
            </a:r>
            <a:endParaRPr lang="en-US" sz="4000" dirty="0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186780" y="5160348"/>
            <a:ext cx="4860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ea typeface="+mn-ea"/>
                <a:cs typeface="Calibri"/>
              </a:rPr>
              <a:t>Set the edge weights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91968" y="2419141"/>
            <a:ext cx="1797050" cy="2084387"/>
            <a:chOff x="6255543" y="2400116"/>
            <a:chExt cx="1797050" cy="2084387"/>
          </a:xfrm>
        </p:grpSpPr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6255543" y="2400116"/>
              <a:ext cx="1797050" cy="2084387"/>
              <a:chOff x="2160" y="2477"/>
              <a:chExt cx="1296" cy="1481"/>
            </a:xfrm>
          </p:grpSpPr>
          <p:pic>
            <p:nvPicPr>
              <p:cNvPr id="64" name="Picture 6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0" y="2985"/>
                <a:ext cx="1296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5" name="Group 64"/>
              <p:cNvGrpSpPr>
                <a:grpSpLocks/>
              </p:cNvGrpSpPr>
              <p:nvPr/>
            </p:nvGrpSpPr>
            <p:grpSpPr bwMode="auto">
              <a:xfrm>
                <a:off x="2544" y="2477"/>
                <a:ext cx="653" cy="1481"/>
                <a:chOff x="2544" y="2477"/>
                <a:chExt cx="653" cy="1481"/>
              </a:xfrm>
            </p:grpSpPr>
            <p:sp>
              <p:nvSpPr>
                <p:cNvPr id="72" name="Oval 71"/>
                <p:cNvSpPr>
                  <a:spLocks noChangeArrowheads="1"/>
                </p:cNvSpPr>
                <p:nvPr/>
              </p:nvSpPr>
              <p:spPr bwMode="auto">
                <a:xfrm>
                  <a:off x="2735" y="3611"/>
                  <a:ext cx="178" cy="159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28" y="3630"/>
                  <a:ext cx="269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1"/>
                    <a:t>T</a:t>
                  </a:r>
                </a:p>
              </p:txBody>
            </p:sp>
            <p:sp>
              <p:nvSpPr>
                <p:cNvPr id="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44" y="2477"/>
                  <a:ext cx="281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1"/>
                    <a:t>S</a:t>
                  </a:r>
                </a:p>
              </p:txBody>
            </p:sp>
            <p:sp>
              <p:nvSpPr>
                <p:cNvPr id="75" name="Oval 74"/>
                <p:cNvSpPr>
                  <a:spLocks noChangeArrowheads="1"/>
                </p:cNvSpPr>
                <p:nvPr/>
              </p:nvSpPr>
              <p:spPr bwMode="auto">
                <a:xfrm>
                  <a:off x="2735" y="2655"/>
                  <a:ext cx="178" cy="16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>
                <a:off x="2581" y="2796"/>
                <a:ext cx="209" cy="22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2833" y="2796"/>
                <a:ext cx="84" cy="22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>
                <a:off x="2875" y="2759"/>
                <a:ext cx="421" cy="26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 flipH="1" flipV="1">
                <a:off x="2328" y="3398"/>
                <a:ext cx="421" cy="26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 flipH="1" flipV="1">
                <a:off x="2664" y="3361"/>
                <a:ext cx="126" cy="263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 flipV="1">
                <a:off x="2875" y="3361"/>
                <a:ext cx="168" cy="263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7048465" y="2646238"/>
              <a:ext cx="246817" cy="2251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58" name="Picture 57" descr="TP_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17" y="3095259"/>
            <a:ext cx="6101563" cy="512597"/>
          </a:xfrm>
          <a:prstGeom prst="rect">
            <a:avLst/>
          </a:prstGeom>
        </p:spPr>
      </p:pic>
      <p:sp>
        <p:nvSpPr>
          <p:cNvPr id="59" name="Freeform 58"/>
          <p:cNvSpPr/>
          <p:nvPr/>
        </p:nvSpPr>
        <p:spPr>
          <a:xfrm>
            <a:off x="1797308" y="2665737"/>
            <a:ext cx="3077171" cy="375097"/>
          </a:xfrm>
          <a:custGeom>
            <a:avLst/>
            <a:gdLst>
              <a:gd name="connsiteX0" fmla="*/ 3077171 w 3077171"/>
              <a:gd name="connsiteY0" fmla="*/ 375097 h 375097"/>
              <a:gd name="connsiteX1" fmla="*/ 1595570 w 3077171"/>
              <a:gd name="connsiteY1" fmla="*/ 654 h 375097"/>
              <a:gd name="connsiteX2" fmla="*/ 0 w 3077171"/>
              <a:gd name="connsiteY2" fmla="*/ 277416 h 3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7171" h="375097">
                <a:moveTo>
                  <a:pt x="3077171" y="375097"/>
                </a:moveTo>
                <a:cubicBezTo>
                  <a:pt x="2592801" y="196015"/>
                  <a:pt x="2108432" y="16934"/>
                  <a:pt x="1595570" y="654"/>
                </a:cubicBezTo>
                <a:cubicBezTo>
                  <a:pt x="1082708" y="-15626"/>
                  <a:pt x="0" y="277416"/>
                  <a:pt x="0" y="277416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0" name="Picture 59" descr="TP_tm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97" y="3782816"/>
            <a:ext cx="2794483" cy="432283"/>
          </a:xfrm>
          <a:prstGeom prst="rect">
            <a:avLst/>
          </a:prstGeom>
        </p:spPr>
      </p:pic>
      <p:sp>
        <p:nvSpPr>
          <p:cNvPr id="61" name="Freeform 60"/>
          <p:cNvSpPr/>
          <p:nvPr/>
        </p:nvSpPr>
        <p:spPr>
          <a:xfrm>
            <a:off x="1878715" y="3545518"/>
            <a:ext cx="4965805" cy="795985"/>
          </a:xfrm>
          <a:custGeom>
            <a:avLst/>
            <a:gdLst>
              <a:gd name="connsiteX0" fmla="*/ 4965805 w 4965805"/>
              <a:gd name="connsiteY0" fmla="*/ 16280 h 795985"/>
              <a:gd name="connsiteX1" fmla="*/ 3760987 w 4965805"/>
              <a:gd name="connsiteY1" fmla="*/ 716325 h 795985"/>
              <a:gd name="connsiteX2" fmla="*/ 1888634 w 4965805"/>
              <a:gd name="connsiteY2" fmla="*/ 700045 h 795985"/>
              <a:gd name="connsiteX3" fmla="*/ 0 w 4965805"/>
              <a:gd name="connsiteY3" fmla="*/ 0 h 79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5805" h="795985">
                <a:moveTo>
                  <a:pt x="4965805" y="16280"/>
                </a:moveTo>
                <a:cubicBezTo>
                  <a:pt x="4619827" y="309322"/>
                  <a:pt x="4273849" y="602364"/>
                  <a:pt x="3760987" y="716325"/>
                </a:cubicBezTo>
                <a:cubicBezTo>
                  <a:pt x="3248125" y="830286"/>
                  <a:pt x="2515465" y="819432"/>
                  <a:pt x="1888634" y="700045"/>
                </a:cubicBezTo>
                <a:cubicBezTo>
                  <a:pt x="1261803" y="580658"/>
                  <a:pt x="0" y="0"/>
                  <a:pt x="0" y="0"/>
                </a:cubicBezTo>
              </a:path>
            </a:pathLst>
          </a:custGeom>
          <a:ln w="38100" cmpd="sng"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97017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:\DataSets\Energies form Alahari et al. (2010)\Energies form Alahari et al. (2010)\data\object-seg\349gt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1" y="2052570"/>
            <a:ext cx="3172011" cy="211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W:\DataSets\Energies form Alahari et al. (2010)\Energies form Alahari et al. (2010)\data\object-seg\349original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0" y="2046011"/>
            <a:ext cx="3191699" cy="212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Image segmentation</a:t>
            </a:r>
            <a:endParaRPr lang="en-US" sz="4000" dirty="0"/>
          </a:p>
        </p:txBody>
      </p:sp>
      <p:sp>
        <p:nvSpPr>
          <p:cNvPr id="16" name="Right Arrow 15"/>
          <p:cNvSpPr/>
          <p:nvPr/>
        </p:nvSpPr>
        <p:spPr>
          <a:xfrm>
            <a:off x="3950331" y="2899536"/>
            <a:ext cx="1301246" cy="486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472795" y="4167846"/>
            <a:ext cx="119196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a typeface="+mn-ea"/>
                <a:cs typeface="Calibri"/>
              </a:rPr>
              <a:t>Image</a:t>
            </a:r>
            <a:endParaRPr lang="en-US" sz="2800" dirty="0">
              <a:ea typeface="+mn-ea"/>
              <a:cs typeface="Calibri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5894372" y="4172609"/>
            <a:ext cx="2237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a typeface="+mn-ea"/>
                <a:cs typeface="Calibri"/>
              </a:rPr>
              <a:t>Segmentation</a:t>
            </a:r>
            <a:endParaRPr lang="en-US" sz="2800" dirty="0">
              <a:ea typeface="+mn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if we have multiple objects?</a:t>
            </a:r>
            <a:endParaRPr lang="en-US" sz="2800" dirty="0"/>
          </a:p>
        </p:txBody>
      </p:sp>
      <p:grpSp>
        <p:nvGrpSpPr>
          <p:cNvPr id="13" name="Group 2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51726" y="4873827"/>
            <a:ext cx="6147328" cy="884746"/>
            <a:chOff x="0" y="0"/>
            <a:chExt cx="5760" cy="829"/>
          </a:xfrm>
        </p:grpSpPr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0" y="95"/>
              <a:ext cx="253" cy="238"/>
            </a:xfrm>
            <a:custGeom>
              <a:avLst/>
              <a:gdLst>
                <a:gd name="T0" fmla="*/ 235 w 253"/>
                <a:gd name="T1" fmla="*/ 153 h 238"/>
                <a:gd name="T2" fmla="*/ 235 w 253"/>
                <a:gd name="T3" fmla="*/ 149 h 238"/>
                <a:gd name="T4" fmla="*/ 228 w 253"/>
                <a:gd name="T5" fmla="*/ 149 h 238"/>
                <a:gd name="T6" fmla="*/ 219 w 253"/>
                <a:gd name="T7" fmla="*/ 170 h 238"/>
                <a:gd name="T8" fmla="*/ 203 w 253"/>
                <a:gd name="T9" fmla="*/ 198 h 238"/>
                <a:gd name="T10" fmla="*/ 182 w 253"/>
                <a:gd name="T11" fmla="*/ 217 h 238"/>
                <a:gd name="T12" fmla="*/ 152 w 253"/>
                <a:gd name="T13" fmla="*/ 226 h 238"/>
                <a:gd name="T14" fmla="*/ 81 w 253"/>
                <a:gd name="T15" fmla="*/ 227 h 238"/>
                <a:gd name="T16" fmla="*/ 73 w 253"/>
                <a:gd name="T17" fmla="*/ 227 h 238"/>
                <a:gd name="T18" fmla="*/ 68 w 253"/>
                <a:gd name="T19" fmla="*/ 223 h 238"/>
                <a:gd name="T20" fmla="*/ 70 w 253"/>
                <a:gd name="T21" fmla="*/ 215 h 238"/>
                <a:gd name="T22" fmla="*/ 128 w 253"/>
                <a:gd name="T23" fmla="*/ 119 h 238"/>
                <a:gd name="T24" fmla="*/ 146 w 253"/>
                <a:gd name="T25" fmla="*/ 121 h 238"/>
                <a:gd name="T26" fmla="*/ 154 w 253"/>
                <a:gd name="T27" fmla="*/ 124 h 238"/>
                <a:gd name="T28" fmla="*/ 158 w 253"/>
                <a:gd name="T29" fmla="*/ 129 h 238"/>
                <a:gd name="T30" fmla="*/ 158 w 253"/>
                <a:gd name="T31" fmla="*/ 135 h 238"/>
                <a:gd name="T32" fmla="*/ 156 w 253"/>
                <a:gd name="T33" fmla="*/ 153 h 238"/>
                <a:gd name="T34" fmla="*/ 156 w 253"/>
                <a:gd name="T35" fmla="*/ 159 h 238"/>
                <a:gd name="T36" fmla="*/ 162 w 253"/>
                <a:gd name="T37" fmla="*/ 159 h 238"/>
                <a:gd name="T38" fmla="*/ 184 w 253"/>
                <a:gd name="T39" fmla="*/ 71 h 238"/>
                <a:gd name="T40" fmla="*/ 180 w 253"/>
                <a:gd name="T41" fmla="*/ 68 h 238"/>
                <a:gd name="T42" fmla="*/ 175 w 253"/>
                <a:gd name="T43" fmla="*/ 74 h 238"/>
                <a:gd name="T44" fmla="*/ 169 w 253"/>
                <a:gd name="T45" fmla="*/ 90 h 238"/>
                <a:gd name="T46" fmla="*/ 162 w 253"/>
                <a:gd name="T47" fmla="*/ 101 h 238"/>
                <a:gd name="T48" fmla="*/ 149 w 253"/>
                <a:gd name="T49" fmla="*/ 107 h 238"/>
                <a:gd name="T50" fmla="*/ 130 w 253"/>
                <a:gd name="T51" fmla="*/ 108 h 238"/>
                <a:gd name="T52" fmla="*/ 118 w 253"/>
                <a:gd name="T53" fmla="*/ 24 h 238"/>
                <a:gd name="T54" fmla="*/ 123 w 253"/>
                <a:gd name="T55" fmla="*/ 13 h 238"/>
                <a:gd name="T56" fmla="*/ 137 w 253"/>
                <a:gd name="T57" fmla="*/ 10 h 238"/>
                <a:gd name="T58" fmla="*/ 200 w 253"/>
                <a:gd name="T59" fmla="*/ 11 h 238"/>
                <a:gd name="T60" fmla="*/ 221 w 253"/>
                <a:gd name="T61" fmla="*/ 15 h 238"/>
                <a:gd name="T62" fmla="*/ 233 w 253"/>
                <a:gd name="T63" fmla="*/ 24 h 238"/>
                <a:gd name="T64" fmla="*/ 238 w 253"/>
                <a:gd name="T65" fmla="*/ 39 h 238"/>
                <a:gd name="T66" fmla="*/ 239 w 253"/>
                <a:gd name="T67" fmla="*/ 54 h 238"/>
                <a:gd name="T68" fmla="*/ 238 w 253"/>
                <a:gd name="T69" fmla="*/ 62 h 238"/>
                <a:gd name="T70" fmla="*/ 237 w 253"/>
                <a:gd name="T71" fmla="*/ 74 h 238"/>
                <a:gd name="T72" fmla="*/ 241 w 253"/>
                <a:gd name="T73" fmla="*/ 78 h 238"/>
                <a:gd name="T74" fmla="*/ 246 w 253"/>
                <a:gd name="T75" fmla="*/ 70 h 238"/>
                <a:gd name="T76" fmla="*/ 253 w 253"/>
                <a:gd name="T77" fmla="*/ 4 h 238"/>
                <a:gd name="T78" fmla="*/ 249 w 253"/>
                <a:gd name="T79" fmla="*/ 0 h 238"/>
                <a:gd name="T80" fmla="*/ 67 w 253"/>
                <a:gd name="T81" fmla="*/ 0 h 238"/>
                <a:gd name="T82" fmla="*/ 60 w 253"/>
                <a:gd name="T83" fmla="*/ 0 h 238"/>
                <a:gd name="T84" fmla="*/ 57 w 253"/>
                <a:gd name="T85" fmla="*/ 7 h 238"/>
                <a:gd name="T86" fmla="*/ 67 w 253"/>
                <a:gd name="T87" fmla="*/ 10 h 238"/>
                <a:gd name="T88" fmla="*/ 83 w 253"/>
                <a:gd name="T89" fmla="*/ 11 h 238"/>
                <a:gd name="T90" fmla="*/ 89 w 253"/>
                <a:gd name="T91" fmla="*/ 17 h 238"/>
                <a:gd name="T92" fmla="*/ 88 w 253"/>
                <a:gd name="T93" fmla="*/ 25 h 238"/>
                <a:gd name="T94" fmla="*/ 40 w 253"/>
                <a:gd name="T95" fmla="*/ 215 h 238"/>
                <a:gd name="T96" fmla="*/ 37 w 253"/>
                <a:gd name="T97" fmla="*/ 222 h 238"/>
                <a:gd name="T98" fmla="*/ 31 w 253"/>
                <a:gd name="T99" fmla="*/ 225 h 238"/>
                <a:gd name="T100" fmla="*/ 19 w 253"/>
                <a:gd name="T101" fmla="*/ 227 h 238"/>
                <a:gd name="T102" fmla="*/ 6 w 253"/>
                <a:gd name="T103" fmla="*/ 227 h 238"/>
                <a:gd name="T104" fmla="*/ 1 w 253"/>
                <a:gd name="T105" fmla="*/ 230 h 238"/>
                <a:gd name="T106" fmla="*/ 2 w 253"/>
                <a:gd name="T107" fmla="*/ 237 h 238"/>
                <a:gd name="T108" fmla="*/ 191 w 253"/>
                <a:gd name="T109" fmla="*/ 238 h 238"/>
                <a:gd name="T110" fmla="*/ 199 w 253"/>
                <a:gd name="T111" fmla="*/ 237 h 238"/>
                <a:gd name="T112" fmla="*/ 202 w 253"/>
                <a:gd name="T113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3" h="238">
                  <a:moveTo>
                    <a:pt x="234" y="156"/>
                  </a:moveTo>
                  <a:lnTo>
                    <a:pt x="235" y="153"/>
                  </a:lnTo>
                  <a:lnTo>
                    <a:pt x="236" y="151"/>
                  </a:lnTo>
                  <a:lnTo>
                    <a:pt x="235" y="149"/>
                  </a:lnTo>
                  <a:lnTo>
                    <a:pt x="231" y="147"/>
                  </a:lnTo>
                  <a:lnTo>
                    <a:pt x="228" y="149"/>
                  </a:lnTo>
                  <a:lnTo>
                    <a:pt x="227" y="152"/>
                  </a:lnTo>
                  <a:lnTo>
                    <a:pt x="219" y="170"/>
                  </a:lnTo>
                  <a:lnTo>
                    <a:pt x="211" y="185"/>
                  </a:lnTo>
                  <a:lnTo>
                    <a:pt x="203" y="198"/>
                  </a:lnTo>
                  <a:lnTo>
                    <a:pt x="193" y="209"/>
                  </a:lnTo>
                  <a:lnTo>
                    <a:pt x="182" y="217"/>
                  </a:lnTo>
                  <a:lnTo>
                    <a:pt x="168" y="222"/>
                  </a:lnTo>
                  <a:lnTo>
                    <a:pt x="152" y="226"/>
                  </a:lnTo>
                  <a:lnTo>
                    <a:pt x="132" y="227"/>
                  </a:lnTo>
                  <a:lnTo>
                    <a:pt x="81" y="227"/>
                  </a:lnTo>
                  <a:lnTo>
                    <a:pt x="76" y="227"/>
                  </a:lnTo>
                  <a:lnTo>
                    <a:pt x="73" y="227"/>
                  </a:lnTo>
                  <a:lnTo>
                    <a:pt x="69" y="226"/>
                  </a:lnTo>
                  <a:lnTo>
                    <a:pt x="68" y="223"/>
                  </a:lnTo>
                  <a:lnTo>
                    <a:pt x="69" y="221"/>
                  </a:lnTo>
                  <a:lnTo>
                    <a:pt x="70" y="215"/>
                  </a:lnTo>
                  <a:lnTo>
                    <a:pt x="94" y="119"/>
                  </a:lnTo>
                  <a:lnTo>
                    <a:pt x="128" y="119"/>
                  </a:lnTo>
                  <a:lnTo>
                    <a:pt x="138" y="120"/>
                  </a:lnTo>
                  <a:lnTo>
                    <a:pt x="146" y="121"/>
                  </a:lnTo>
                  <a:lnTo>
                    <a:pt x="151" y="122"/>
                  </a:lnTo>
                  <a:lnTo>
                    <a:pt x="154" y="124"/>
                  </a:lnTo>
                  <a:lnTo>
                    <a:pt x="157" y="126"/>
                  </a:lnTo>
                  <a:lnTo>
                    <a:pt x="158" y="129"/>
                  </a:lnTo>
                  <a:lnTo>
                    <a:pt x="158" y="132"/>
                  </a:lnTo>
                  <a:lnTo>
                    <a:pt x="158" y="135"/>
                  </a:lnTo>
                  <a:lnTo>
                    <a:pt x="158" y="141"/>
                  </a:lnTo>
                  <a:lnTo>
                    <a:pt x="156" y="153"/>
                  </a:lnTo>
                  <a:lnTo>
                    <a:pt x="155" y="156"/>
                  </a:lnTo>
                  <a:lnTo>
                    <a:pt x="156" y="159"/>
                  </a:lnTo>
                  <a:lnTo>
                    <a:pt x="159" y="160"/>
                  </a:lnTo>
                  <a:lnTo>
                    <a:pt x="162" y="159"/>
                  </a:lnTo>
                  <a:lnTo>
                    <a:pt x="164" y="153"/>
                  </a:lnTo>
                  <a:lnTo>
                    <a:pt x="184" y="71"/>
                  </a:lnTo>
                  <a:lnTo>
                    <a:pt x="183" y="69"/>
                  </a:lnTo>
                  <a:lnTo>
                    <a:pt x="180" y="68"/>
                  </a:lnTo>
                  <a:lnTo>
                    <a:pt x="177" y="69"/>
                  </a:lnTo>
                  <a:lnTo>
                    <a:pt x="175" y="74"/>
                  </a:lnTo>
                  <a:lnTo>
                    <a:pt x="172" y="83"/>
                  </a:lnTo>
                  <a:lnTo>
                    <a:pt x="169" y="90"/>
                  </a:lnTo>
                  <a:lnTo>
                    <a:pt x="166" y="96"/>
                  </a:lnTo>
                  <a:lnTo>
                    <a:pt x="162" y="101"/>
                  </a:lnTo>
                  <a:lnTo>
                    <a:pt x="156" y="104"/>
                  </a:lnTo>
                  <a:lnTo>
                    <a:pt x="149" y="107"/>
                  </a:lnTo>
                  <a:lnTo>
                    <a:pt x="140" y="108"/>
                  </a:lnTo>
                  <a:lnTo>
                    <a:pt x="130" y="108"/>
                  </a:lnTo>
                  <a:lnTo>
                    <a:pt x="97" y="108"/>
                  </a:lnTo>
                  <a:lnTo>
                    <a:pt x="118" y="24"/>
                  </a:lnTo>
                  <a:lnTo>
                    <a:pt x="120" y="17"/>
                  </a:lnTo>
                  <a:lnTo>
                    <a:pt x="123" y="13"/>
                  </a:lnTo>
                  <a:lnTo>
                    <a:pt x="128" y="11"/>
                  </a:lnTo>
                  <a:lnTo>
                    <a:pt x="137" y="10"/>
                  </a:lnTo>
                  <a:lnTo>
                    <a:pt x="186" y="10"/>
                  </a:lnTo>
                  <a:lnTo>
                    <a:pt x="200" y="11"/>
                  </a:lnTo>
                  <a:lnTo>
                    <a:pt x="212" y="13"/>
                  </a:lnTo>
                  <a:lnTo>
                    <a:pt x="221" y="15"/>
                  </a:lnTo>
                  <a:lnTo>
                    <a:pt x="228" y="19"/>
                  </a:lnTo>
                  <a:lnTo>
                    <a:pt x="233" y="24"/>
                  </a:lnTo>
                  <a:lnTo>
                    <a:pt x="236" y="31"/>
                  </a:lnTo>
                  <a:lnTo>
                    <a:pt x="238" y="39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39" y="58"/>
                  </a:lnTo>
                  <a:lnTo>
                    <a:pt x="238" y="62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8" y="77"/>
                  </a:lnTo>
                  <a:lnTo>
                    <a:pt x="241" y="78"/>
                  </a:lnTo>
                  <a:lnTo>
                    <a:pt x="245" y="76"/>
                  </a:lnTo>
                  <a:lnTo>
                    <a:pt x="246" y="70"/>
                  </a:lnTo>
                  <a:lnTo>
                    <a:pt x="253" y="9"/>
                  </a:lnTo>
                  <a:lnTo>
                    <a:pt x="253" y="4"/>
                  </a:lnTo>
                  <a:lnTo>
                    <a:pt x="252" y="1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3"/>
                  </a:lnTo>
                  <a:lnTo>
                    <a:pt x="57" y="7"/>
                  </a:lnTo>
                  <a:lnTo>
                    <a:pt x="59" y="10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83" y="11"/>
                  </a:lnTo>
                  <a:lnTo>
                    <a:pt x="88" y="13"/>
                  </a:lnTo>
                  <a:lnTo>
                    <a:pt x="89" y="17"/>
                  </a:lnTo>
                  <a:lnTo>
                    <a:pt x="89" y="19"/>
                  </a:lnTo>
                  <a:lnTo>
                    <a:pt x="88" y="25"/>
                  </a:lnTo>
                  <a:lnTo>
                    <a:pt x="42" y="210"/>
                  </a:lnTo>
                  <a:lnTo>
                    <a:pt x="40" y="215"/>
                  </a:lnTo>
                  <a:lnTo>
                    <a:pt x="39" y="219"/>
                  </a:lnTo>
                  <a:lnTo>
                    <a:pt x="37" y="222"/>
                  </a:lnTo>
                  <a:lnTo>
                    <a:pt x="35" y="224"/>
                  </a:lnTo>
                  <a:lnTo>
                    <a:pt x="31" y="225"/>
                  </a:lnTo>
                  <a:lnTo>
                    <a:pt x="26" y="226"/>
                  </a:lnTo>
                  <a:lnTo>
                    <a:pt x="19" y="227"/>
                  </a:lnTo>
                  <a:lnTo>
                    <a:pt x="10" y="227"/>
                  </a:lnTo>
                  <a:lnTo>
                    <a:pt x="6" y="227"/>
                  </a:lnTo>
                  <a:lnTo>
                    <a:pt x="3" y="228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2" y="237"/>
                  </a:lnTo>
                  <a:lnTo>
                    <a:pt x="10" y="238"/>
                  </a:lnTo>
                  <a:lnTo>
                    <a:pt x="191" y="238"/>
                  </a:lnTo>
                  <a:lnTo>
                    <a:pt x="196" y="238"/>
                  </a:lnTo>
                  <a:lnTo>
                    <a:pt x="199" y="237"/>
                  </a:lnTo>
                  <a:lnTo>
                    <a:pt x="200" y="235"/>
                  </a:lnTo>
                  <a:lnTo>
                    <a:pt x="202" y="232"/>
                  </a:lnTo>
                  <a:lnTo>
                    <a:pt x="234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auto">
            <a:xfrm>
              <a:off x="299" y="70"/>
              <a:ext cx="81" cy="350"/>
            </a:xfrm>
            <a:custGeom>
              <a:avLst/>
              <a:gdLst>
                <a:gd name="T0" fmla="*/ 81 w 81"/>
                <a:gd name="T1" fmla="*/ 347 h 350"/>
                <a:gd name="T2" fmla="*/ 81 w 81"/>
                <a:gd name="T3" fmla="*/ 346 h 350"/>
                <a:gd name="T4" fmla="*/ 80 w 81"/>
                <a:gd name="T5" fmla="*/ 345 h 350"/>
                <a:gd name="T6" fmla="*/ 79 w 81"/>
                <a:gd name="T7" fmla="*/ 342 h 350"/>
                <a:gd name="T8" fmla="*/ 75 w 81"/>
                <a:gd name="T9" fmla="*/ 339 h 350"/>
                <a:gd name="T10" fmla="*/ 48 w 81"/>
                <a:gd name="T11" fmla="*/ 302 h 350"/>
                <a:gd name="T12" fmla="*/ 32 w 81"/>
                <a:gd name="T13" fmla="*/ 261 h 350"/>
                <a:gd name="T14" fmla="*/ 23 w 81"/>
                <a:gd name="T15" fmla="*/ 217 h 350"/>
                <a:gd name="T16" fmla="*/ 21 w 81"/>
                <a:gd name="T17" fmla="*/ 175 h 350"/>
                <a:gd name="T18" fmla="*/ 23 w 81"/>
                <a:gd name="T19" fmla="*/ 130 h 350"/>
                <a:gd name="T20" fmla="*/ 33 w 81"/>
                <a:gd name="T21" fmla="*/ 86 h 350"/>
                <a:gd name="T22" fmla="*/ 50 w 81"/>
                <a:gd name="T23" fmla="*/ 45 h 350"/>
                <a:gd name="T24" fmla="*/ 77 w 81"/>
                <a:gd name="T25" fmla="*/ 10 h 350"/>
                <a:gd name="T26" fmla="*/ 81 w 81"/>
                <a:gd name="T27" fmla="*/ 5 h 350"/>
                <a:gd name="T28" fmla="*/ 81 w 81"/>
                <a:gd name="T29" fmla="*/ 4 h 350"/>
                <a:gd name="T30" fmla="*/ 80 w 81"/>
                <a:gd name="T31" fmla="*/ 1 h 350"/>
                <a:gd name="T32" fmla="*/ 78 w 81"/>
                <a:gd name="T33" fmla="*/ 0 h 350"/>
                <a:gd name="T34" fmla="*/ 70 w 81"/>
                <a:gd name="T35" fmla="*/ 5 h 350"/>
                <a:gd name="T36" fmla="*/ 56 w 81"/>
                <a:gd name="T37" fmla="*/ 18 h 350"/>
                <a:gd name="T38" fmla="*/ 39 w 81"/>
                <a:gd name="T39" fmla="*/ 39 h 350"/>
                <a:gd name="T40" fmla="*/ 22 w 81"/>
                <a:gd name="T41" fmla="*/ 68 h 350"/>
                <a:gd name="T42" fmla="*/ 11 w 81"/>
                <a:gd name="T43" fmla="*/ 97 h 350"/>
                <a:gd name="T44" fmla="*/ 5 w 81"/>
                <a:gd name="T45" fmla="*/ 125 h 350"/>
                <a:gd name="T46" fmla="*/ 1 w 81"/>
                <a:gd name="T47" fmla="*/ 151 h 350"/>
                <a:gd name="T48" fmla="*/ 0 w 81"/>
                <a:gd name="T49" fmla="*/ 175 h 350"/>
                <a:gd name="T50" fmla="*/ 1 w 81"/>
                <a:gd name="T51" fmla="*/ 198 h 350"/>
                <a:gd name="T52" fmla="*/ 5 w 81"/>
                <a:gd name="T53" fmla="*/ 225 h 350"/>
                <a:gd name="T54" fmla="*/ 12 w 81"/>
                <a:gd name="T55" fmla="*/ 254 h 350"/>
                <a:gd name="T56" fmla="*/ 23 w 81"/>
                <a:gd name="T57" fmla="*/ 284 h 350"/>
                <a:gd name="T58" fmla="*/ 40 w 81"/>
                <a:gd name="T59" fmla="*/ 313 h 350"/>
                <a:gd name="T60" fmla="*/ 57 w 81"/>
                <a:gd name="T61" fmla="*/ 333 h 350"/>
                <a:gd name="T62" fmla="*/ 71 w 81"/>
                <a:gd name="T63" fmla="*/ 346 h 350"/>
                <a:gd name="T64" fmla="*/ 78 w 81"/>
                <a:gd name="T65" fmla="*/ 350 h 350"/>
                <a:gd name="T66" fmla="*/ 80 w 81"/>
                <a:gd name="T67" fmla="*/ 349 h 350"/>
                <a:gd name="T68" fmla="*/ 81 w 81"/>
                <a:gd name="T69" fmla="*/ 34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347"/>
                  </a:moveTo>
                  <a:lnTo>
                    <a:pt x="81" y="346"/>
                  </a:lnTo>
                  <a:lnTo>
                    <a:pt x="80" y="345"/>
                  </a:lnTo>
                  <a:lnTo>
                    <a:pt x="79" y="342"/>
                  </a:lnTo>
                  <a:lnTo>
                    <a:pt x="75" y="339"/>
                  </a:lnTo>
                  <a:lnTo>
                    <a:pt x="48" y="302"/>
                  </a:lnTo>
                  <a:lnTo>
                    <a:pt x="32" y="261"/>
                  </a:lnTo>
                  <a:lnTo>
                    <a:pt x="23" y="217"/>
                  </a:lnTo>
                  <a:lnTo>
                    <a:pt x="21" y="175"/>
                  </a:lnTo>
                  <a:lnTo>
                    <a:pt x="23" y="130"/>
                  </a:lnTo>
                  <a:lnTo>
                    <a:pt x="33" y="86"/>
                  </a:lnTo>
                  <a:lnTo>
                    <a:pt x="50" y="45"/>
                  </a:lnTo>
                  <a:lnTo>
                    <a:pt x="77" y="10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0" y="5"/>
                  </a:lnTo>
                  <a:lnTo>
                    <a:pt x="56" y="18"/>
                  </a:lnTo>
                  <a:lnTo>
                    <a:pt x="39" y="39"/>
                  </a:lnTo>
                  <a:lnTo>
                    <a:pt x="22" y="68"/>
                  </a:lnTo>
                  <a:lnTo>
                    <a:pt x="11" y="97"/>
                  </a:lnTo>
                  <a:lnTo>
                    <a:pt x="5" y="125"/>
                  </a:lnTo>
                  <a:lnTo>
                    <a:pt x="1" y="151"/>
                  </a:lnTo>
                  <a:lnTo>
                    <a:pt x="0" y="175"/>
                  </a:lnTo>
                  <a:lnTo>
                    <a:pt x="1" y="198"/>
                  </a:lnTo>
                  <a:lnTo>
                    <a:pt x="5" y="225"/>
                  </a:lnTo>
                  <a:lnTo>
                    <a:pt x="12" y="254"/>
                  </a:lnTo>
                  <a:lnTo>
                    <a:pt x="23" y="284"/>
                  </a:lnTo>
                  <a:lnTo>
                    <a:pt x="40" y="313"/>
                  </a:lnTo>
                  <a:lnTo>
                    <a:pt x="57" y="333"/>
                  </a:lnTo>
                  <a:lnTo>
                    <a:pt x="71" y="346"/>
                  </a:lnTo>
                  <a:lnTo>
                    <a:pt x="78" y="350"/>
                  </a:lnTo>
                  <a:lnTo>
                    <a:pt x="80" y="349"/>
                  </a:lnTo>
                  <a:lnTo>
                    <a:pt x="81" y="3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 noChangeAspect="1"/>
            </p:cNvSpPr>
            <p:nvPr/>
          </p:nvSpPr>
          <p:spPr bwMode="auto">
            <a:xfrm>
              <a:off x="411" y="178"/>
              <a:ext cx="174" cy="159"/>
            </a:xfrm>
            <a:custGeom>
              <a:avLst/>
              <a:gdLst>
                <a:gd name="T0" fmla="*/ 107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2 w 174"/>
                <a:gd name="T7" fmla="*/ 9 h 159"/>
                <a:gd name="T8" fmla="*/ 143 w 174"/>
                <a:gd name="T9" fmla="*/ 8 h 159"/>
                <a:gd name="T10" fmla="*/ 153 w 174"/>
                <a:gd name="T11" fmla="*/ 10 h 159"/>
                <a:gd name="T12" fmla="*/ 151 w 174"/>
                <a:gd name="T13" fmla="*/ 15 h 159"/>
                <a:gd name="T14" fmla="*/ 143 w 174"/>
                <a:gd name="T15" fmla="*/ 25 h 159"/>
                <a:gd name="T16" fmla="*/ 142 w 174"/>
                <a:gd name="T17" fmla="*/ 35 h 159"/>
                <a:gd name="T18" fmla="*/ 149 w 174"/>
                <a:gd name="T19" fmla="*/ 42 h 159"/>
                <a:gd name="T20" fmla="*/ 161 w 174"/>
                <a:gd name="T21" fmla="*/ 42 h 159"/>
                <a:gd name="T22" fmla="*/ 172 w 174"/>
                <a:gd name="T23" fmla="*/ 32 h 159"/>
                <a:gd name="T24" fmla="*/ 170 w 174"/>
                <a:gd name="T25" fmla="*/ 12 h 159"/>
                <a:gd name="T26" fmla="*/ 151 w 174"/>
                <a:gd name="T27" fmla="*/ 1 h 159"/>
                <a:gd name="T28" fmla="*/ 127 w 174"/>
                <a:gd name="T29" fmla="*/ 3 h 159"/>
                <a:gd name="T30" fmla="*/ 109 w 174"/>
                <a:gd name="T31" fmla="*/ 19 h 159"/>
                <a:gd name="T32" fmla="*/ 96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4 w 174"/>
                <a:gd name="T39" fmla="*/ 42 h 159"/>
                <a:gd name="T40" fmla="*/ 12 w 174"/>
                <a:gd name="T41" fmla="*/ 57 h 159"/>
                <a:gd name="T42" fmla="*/ 18 w 174"/>
                <a:gd name="T43" fmla="*/ 57 h 159"/>
                <a:gd name="T44" fmla="*/ 24 w 174"/>
                <a:gd name="T45" fmla="*/ 41 h 159"/>
                <a:gd name="T46" fmla="*/ 36 w 174"/>
                <a:gd name="T47" fmla="*/ 23 h 159"/>
                <a:gd name="T48" fmla="*/ 49 w 174"/>
                <a:gd name="T49" fmla="*/ 12 h 159"/>
                <a:gd name="T50" fmla="*/ 61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0 w 174"/>
                <a:gd name="T65" fmla="*/ 151 h 159"/>
                <a:gd name="T66" fmla="*/ 21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3 w 174"/>
                <a:gd name="T75" fmla="*/ 116 h 159"/>
                <a:gd name="T76" fmla="*/ 12 w 174"/>
                <a:gd name="T77" fmla="*/ 117 h 159"/>
                <a:gd name="T78" fmla="*/ 1 w 174"/>
                <a:gd name="T79" fmla="*/ 127 h 159"/>
                <a:gd name="T80" fmla="*/ 3 w 174"/>
                <a:gd name="T81" fmla="*/ 146 h 159"/>
                <a:gd name="T82" fmla="*/ 21 w 174"/>
                <a:gd name="T83" fmla="*/ 157 h 159"/>
                <a:gd name="T84" fmla="*/ 41 w 174"/>
                <a:gd name="T85" fmla="*/ 157 h 159"/>
                <a:gd name="T86" fmla="*/ 54 w 174"/>
                <a:gd name="T87" fmla="*/ 151 h 159"/>
                <a:gd name="T88" fmla="*/ 63 w 174"/>
                <a:gd name="T89" fmla="*/ 141 h 159"/>
                <a:gd name="T90" fmla="*/ 68 w 174"/>
                <a:gd name="T91" fmla="*/ 134 h 159"/>
                <a:gd name="T92" fmla="*/ 74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59 w 174"/>
                <a:gd name="T99" fmla="*/ 117 h 159"/>
                <a:gd name="T100" fmla="*/ 161 w 174"/>
                <a:gd name="T101" fmla="*/ 102 h 159"/>
                <a:gd name="T102" fmla="*/ 155 w 174"/>
                <a:gd name="T103" fmla="*/ 102 h 159"/>
                <a:gd name="T104" fmla="*/ 149 w 174"/>
                <a:gd name="T105" fmla="*/ 118 h 159"/>
                <a:gd name="T106" fmla="*/ 137 w 174"/>
                <a:gd name="T107" fmla="*/ 136 h 159"/>
                <a:gd name="T108" fmla="*/ 124 w 174"/>
                <a:gd name="T109" fmla="*/ 146 h 159"/>
                <a:gd name="T110" fmla="*/ 112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6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6" y="49"/>
                  </a:moveTo>
                  <a:lnTo>
                    <a:pt x="107" y="45"/>
                  </a:lnTo>
                  <a:lnTo>
                    <a:pt x="109" y="39"/>
                  </a:lnTo>
                  <a:lnTo>
                    <a:pt x="112" y="32"/>
                  </a:lnTo>
                  <a:lnTo>
                    <a:pt x="115" y="25"/>
                  </a:lnTo>
                  <a:lnTo>
                    <a:pt x="120" y="18"/>
                  </a:lnTo>
                  <a:lnTo>
                    <a:pt x="125" y="13"/>
                  </a:lnTo>
                  <a:lnTo>
                    <a:pt x="132" y="9"/>
                  </a:lnTo>
                  <a:lnTo>
                    <a:pt x="141" y="8"/>
                  </a:lnTo>
                  <a:lnTo>
                    <a:pt x="143" y="8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8" y="12"/>
                  </a:lnTo>
                  <a:lnTo>
                    <a:pt x="151" y="15"/>
                  </a:lnTo>
                  <a:lnTo>
                    <a:pt x="146" y="19"/>
                  </a:lnTo>
                  <a:lnTo>
                    <a:pt x="143" y="25"/>
                  </a:lnTo>
                  <a:lnTo>
                    <a:pt x="141" y="31"/>
                  </a:lnTo>
                  <a:lnTo>
                    <a:pt x="142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1" y="42"/>
                  </a:lnTo>
                  <a:lnTo>
                    <a:pt x="167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0" y="12"/>
                  </a:lnTo>
                  <a:lnTo>
                    <a:pt x="162" y="5"/>
                  </a:lnTo>
                  <a:lnTo>
                    <a:pt x="151" y="1"/>
                  </a:lnTo>
                  <a:lnTo>
                    <a:pt x="141" y="0"/>
                  </a:lnTo>
                  <a:lnTo>
                    <a:pt x="127" y="3"/>
                  </a:lnTo>
                  <a:lnTo>
                    <a:pt x="117" y="10"/>
                  </a:lnTo>
                  <a:lnTo>
                    <a:pt x="109" y="19"/>
                  </a:lnTo>
                  <a:lnTo>
                    <a:pt x="105" y="26"/>
                  </a:lnTo>
                  <a:lnTo>
                    <a:pt x="96" y="13"/>
                  </a:lnTo>
                  <a:lnTo>
                    <a:pt x="86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5" y="24"/>
                  </a:lnTo>
                  <a:lnTo>
                    <a:pt x="14" y="42"/>
                  </a:lnTo>
                  <a:lnTo>
                    <a:pt x="11" y="54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19" y="53"/>
                  </a:lnTo>
                  <a:lnTo>
                    <a:pt x="24" y="41"/>
                  </a:lnTo>
                  <a:lnTo>
                    <a:pt x="30" y="31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49" y="12"/>
                  </a:lnTo>
                  <a:lnTo>
                    <a:pt x="55" y="10"/>
                  </a:lnTo>
                  <a:lnTo>
                    <a:pt x="61" y="8"/>
                  </a:lnTo>
                  <a:lnTo>
                    <a:pt x="66" y="8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3" y="19"/>
                  </a:lnTo>
                  <a:lnTo>
                    <a:pt x="85" y="31"/>
                  </a:lnTo>
                  <a:lnTo>
                    <a:pt x="84" y="42"/>
                  </a:lnTo>
                  <a:lnTo>
                    <a:pt x="80" y="58"/>
                  </a:lnTo>
                  <a:lnTo>
                    <a:pt x="75" y="82"/>
                  </a:lnTo>
                  <a:lnTo>
                    <a:pt x="66" y="114"/>
                  </a:lnTo>
                  <a:lnTo>
                    <a:pt x="61" y="129"/>
                  </a:lnTo>
                  <a:lnTo>
                    <a:pt x="53" y="141"/>
                  </a:lnTo>
                  <a:lnTo>
                    <a:pt x="44" y="148"/>
                  </a:lnTo>
                  <a:lnTo>
                    <a:pt x="33" y="151"/>
                  </a:lnTo>
                  <a:lnTo>
                    <a:pt x="30" y="151"/>
                  </a:lnTo>
                  <a:lnTo>
                    <a:pt x="26" y="150"/>
                  </a:lnTo>
                  <a:lnTo>
                    <a:pt x="21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7" y="140"/>
                  </a:lnTo>
                  <a:lnTo>
                    <a:pt x="31" y="134"/>
                  </a:lnTo>
                  <a:lnTo>
                    <a:pt x="32" y="127"/>
                  </a:lnTo>
                  <a:lnTo>
                    <a:pt x="31" y="121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5" y="121"/>
                  </a:lnTo>
                  <a:lnTo>
                    <a:pt x="1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0" y="153"/>
                  </a:lnTo>
                  <a:lnTo>
                    <a:pt x="21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8" y="155"/>
                  </a:lnTo>
                  <a:lnTo>
                    <a:pt x="54" y="151"/>
                  </a:lnTo>
                  <a:lnTo>
                    <a:pt x="59" y="146"/>
                  </a:lnTo>
                  <a:lnTo>
                    <a:pt x="63" y="141"/>
                  </a:lnTo>
                  <a:lnTo>
                    <a:pt x="66" y="137"/>
                  </a:lnTo>
                  <a:lnTo>
                    <a:pt x="68" y="134"/>
                  </a:lnTo>
                  <a:lnTo>
                    <a:pt x="69" y="132"/>
                  </a:lnTo>
                  <a:lnTo>
                    <a:pt x="74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7" y="159"/>
                  </a:lnTo>
                  <a:lnTo>
                    <a:pt x="131" y="151"/>
                  </a:lnTo>
                  <a:lnTo>
                    <a:pt x="148" y="135"/>
                  </a:lnTo>
                  <a:lnTo>
                    <a:pt x="159" y="117"/>
                  </a:lnTo>
                  <a:lnTo>
                    <a:pt x="163" y="105"/>
                  </a:lnTo>
                  <a:lnTo>
                    <a:pt x="161" y="102"/>
                  </a:lnTo>
                  <a:lnTo>
                    <a:pt x="159" y="101"/>
                  </a:lnTo>
                  <a:lnTo>
                    <a:pt x="155" y="102"/>
                  </a:lnTo>
                  <a:lnTo>
                    <a:pt x="154" y="105"/>
                  </a:lnTo>
                  <a:lnTo>
                    <a:pt x="149" y="118"/>
                  </a:lnTo>
                  <a:lnTo>
                    <a:pt x="143" y="128"/>
                  </a:lnTo>
                  <a:lnTo>
                    <a:pt x="137" y="136"/>
                  </a:lnTo>
                  <a:lnTo>
                    <a:pt x="131" y="142"/>
                  </a:lnTo>
                  <a:lnTo>
                    <a:pt x="124" y="146"/>
                  </a:lnTo>
                  <a:lnTo>
                    <a:pt x="118" y="149"/>
                  </a:lnTo>
                  <a:lnTo>
                    <a:pt x="112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3" y="144"/>
                  </a:lnTo>
                  <a:lnTo>
                    <a:pt x="90" y="136"/>
                  </a:lnTo>
                  <a:lnTo>
                    <a:pt x="88" y="128"/>
                  </a:lnTo>
                  <a:lnTo>
                    <a:pt x="89" y="122"/>
                  </a:lnTo>
                  <a:lnTo>
                    <a:pt x="90" y="115"/>
                  </a:lnTo>
                  <a:lnTo>
                    <a:pt x="92" y="107"/>
                  </a:lnTo>
                  <a:lnTo>
                    <a:pt x="94" y="97"/>
                  </a:lnTo>
                  <a:lnTo>
                    <a:pt x="10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 noChangeAspect="1"/>
            </p:cNvSpPr>
            <p:nvPr/>
          </p:nvSpPr>
          <p:spPr bwMode="auto">
            <a:xfrm>
              <a:off x="620" y="70"/>
              <a:ext cx="81" cy="350"/>
            </a:xfrm>
            <a:custGeom>
              <a:avLst/>
              <a:gdLst>
                <a:gd name="T0" fmla="*/ 81 w 81"/>
                <a:gd name="T1" fmla="*/ 175 h 350"/>
                <a:gd name="T2" fmla="*/ 80 w 81"/>
                <a:gd name="T3" fmla="*/ 152 h 350"/>
                <a:gd name="T4" fmla="*/ 77 w 81"/>
                <a:gd name="T5" fmla="*/ 125 h 350"/>
                <a:gd name="T6" fmla="*/ 70 w 81"/>
                <a:gd name="T7" fmla="*/ 96 h 350"/>
                <a:gd name="T8" fmla="*/ 58 w 81"/>
                <a:gd name="T9" fmla="*/ 66 h 350"/>
                <a:gd name="T10" fmla="*/ 41 w 81"/>
                <a:gd name="T11" fmla="*/ 37 h 350"/>
                <a:gd name="T12" fmla="*/ 24 w 81"/>
                <a:gd name="T13" fmla="*/ 17 h 350"/>
                <a:gd name="T14" fmla="*/ 11 w 81"/>
                <a:gd name="T15" fmla="*/ 4 h 350"/>
                <a:gd name="T16" fmla="*/ 4 w 81"/>
                <a:gd name="T17" fmla="*/ 0 h 350"/>
                <a:gd name="T18" fmla="*/ 1 w 81"/>
                <a:gd name="T19" fmla="*/ 1 h 350"/>
                <a:gd name="T20" fmla="*/ 0 w 81"/>
                <a:gd name="T21" fmla="*/ 4 h 350"/>
                <a:gd name="T22" fmla="*/ 0 w 81"/>
                <a:gd name="T23" fmla="*/ 4 h 350"/>
                <a:gd name="T24" fmla="*/ 1 w 81"/>
                <a:gd name="T25" fmla="*/ 6 h 350"/>
                <a:gd name="T26" fmla="*/ 3 w 81"/>
                <a:gd name="T27" fmla="*/ 8 h 350"/>
                <a:gd name="T28" fmla="*/ 7 w 81"/>
                <a:gd name="T29" fmla="*/ 12 h 350"/>
                <a:gd name="T30" fmla="*/ 30 w 81"/>
                <a:gd name="T31" fmla="*/ 42 h 350"/>
                <a:gd name="T32" fmla="*/ 47 w 81"/>
                <a:gd name="T33" fmla="*/ 79 h 350"/>
                <a:gd name="T34" fmla="*/ 57 w 81"/>
                <a:gd name="T35" fmla="*/ 124 h 350"/>
                <a:gd name="T36" fmla="*/ 61 w 81"/>
                <a:gd name="T37" fmla="*/ 175 h 350"/>
                <a:gd name="T38" fmla="*/ 58 w 81"/>
                <a:gd name="T39" fmla="*/ 220 h 350"/>
                <a:gd name="T40" fmla="*/ 49 w 81"/>
                <a:gd name="T41" fmla="*/ 264 h 350"/>
                <a:gd name="T42" fmla="*/ 32 w 81"/>
                <a:gd name="T43" fmla="*/ 305 h 350"/>
                <a:gd name="T44" fmla="*/ 5 w 81"/>
                <a:gd name="T45" fmla="*/ 341 h 350"/>
                <a:gd name="T46" fmla="*/ 1 w 81"/>
                <a:gd name="T47" fmla="*/ 345 h 350"/>
                <a:gd name="T48" fmla="*/ 0 w 81"/>
                <a:gd name="T49" fmla="*/ 347 h 350"/>
                <a:gd name="T50" fmla="*/ 1 w 81"/>
                <a:gd name="T51" fmla="*/ 349 h 350"/>
                <a:gd name="T52" fmla="*/ 4 w 81"/>
                <a:gd name="T53" fmla="*/ 350 h 350"/>
                <a:gd name="T54" fmla="*/ 11 w 81"/>
                <a:gd name="T55" fmla="*/ 346 h 350"/>
                <a:gd name="T56" fmla="*/ 25 w 81"/>
                <a:gd name="T57" fmla="*/ 333 h 350"/>
                <a:gd name="T58" fmla="*/ 42 w 81"/>
                <a:gd name="T59" fmla="*/ 311 h 350"/>
                <a:gd name="T60" fmla="*/ 59 w 81"/>
                <a:gd name="T61" fmla="*/ 282 h 350"/>
                <a:gd name="T62" fmla="*/ 70 w 81"/>
                <a:gd name="T63" fmla="*/ 253 h 350"/>
                <a:gd name="T64" fmla="*/ 77 w 81"/>
                <a:gd name="T65" fmla="*/ 225 h 350"/>
                <a:gd name="T66" fmla="*/ 80 w 81"/>
                <a:gd name="T67" fmla="*/ 199 h 350"/>
                <a:gd name="T68" fmla="*/ 81 w 81"/>
                <a:gd name="T6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175"/>
                  </a:moveTo>
                  <a:lnTo>
                    <a:pt x="80" y="152"/>
                  </a:lnTo>
                  <a:lnTo>
                    <a:pt x="77" y="125"/>
                  </a:lnTo>
                  <a:lnTo>
                    <a:pt x="70" y="96"/>
                  </a:lnTo>
                  <a:lnTo>
                    <a:pt x="58" y="66"/>
                  </a:lnTo>
                  <a:lnTo>
                    <a:pt x="41" y="37"/>
                  </a:lnTo>
                  <a:lnTo>
                    <a:pt x="24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2"/>
                  </a:lnTo>
                  <a:lnTo>
                    <a:pt x="47" y="79"/>
                  </a:lnTo>
                  <a:lnTo>
                    <a:pt x="57" y="124"/>
                  </a:lnTo>
                  <a:lnTo>
                    <a:pt x="61" y="175"/>
                  </a:lnTo>
                  <a:lnTo>
                    <a:pt x="58" y="220"/>
                  </a:lnTo>
                  <a:lnTo>
                    <a:pt x="49" y="264"/>
                  </a:lnTo>
                  <a:lnTo>
                    <a:pt x="32" y="305"/>
                  </a:lnTo>
                  <a:lnTo>
                    <a:pt x="5" y="341"/>
                  </a:lnTo>
                  <a:lnTo>
                    <a:pt x="1" y="345"/>
                  </a:lnTo>
                  <a:lnTo>
                    <a:pt x="0" y="347"/>
                  </a:lnTo>
                  <a:lnTo>
                    <a:pt x="1" y="349"/>
                  </a:lnTo>
                  <a:lnTo>
                    <a:pt x="4" y="350"/>
                  </a:lnTo>
                  <a:lnTo>
                    <a:pt x="11" y="346"/>
                  </a:lnTo>
                  <a:lnTo>
                    <a:pt x="25" y="333"/>
                  </a:lnTo>
                  <a:lnTo>
                    <a:pt x="42" y="311"/>
                  </a:lnTo>
                  <a:lnTo>
                    <a:pt x="59" y="282"/>
                  </a:lnTo>
                  <a:lnTo>
                    <a:pt x="70" y="253"/>
                  </a:lnTo>
                  <a:lnTo>
                    <a:pt x="77" y="225"/>
                  </a:lnTo>
                  <a:lnTo>
                    <a:pt x="80" y="199"/>
                  </a:lnTo>
                  <a:lnTo>
                    <a:pt x="81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 noChangeAspect="1" noEditPoints="1"/>
            </p:cNvSpPr>
            <p:nvPr/>
          </p:nvSpPr>
          <p:spPr bwMode="auto">
            <a:xfrm>
              <a:off x="852" y="204"/>
              <a:ext cx="233" cy="82"/>
            </a:xfrm>
            <a:custGeom>
              <a:avLst/>
              <a:gdLst>
                <a:gd name="T0" fmla="*/ 221 w 233"/>
                <a:gd name="T1" fmla="*/ 14 h 82"/>
                <a:gd name="T2" fmla="*/ 225 w 233"/>
                <a:gd name="T3" fmla="*/ 14 h 82"/>
                <a:gd name="T4" fmla="*/ 229 w 233"/>
                <a:gd name="T5" fmla="*/ 13 h 82"/>
                <a:gd name="T6" fmla="*/ 231 w 233"/>
                <a:gd name="T7" fmla="*/ 11 h 82"/>
                <a:gd name="T8" fmla="*/ 233 w 233"/>
                <a:gd name="T9" fmla="*/ 7 h 82"/>
                <a:gd name="T10" fmla="*/ 231 w 233"/>
                <a:gd name="T11" fmla="*/ 3 h 82"/>
                <a:gd name="T12" fmla="*/ 229 w 233"/>
                <a:gd name="T13" fmla="*/ 1 h 82"/>
                <a:gd name="T14" fmla="*/ 225 w 233"/>
                <a:gd name="T15" fmla="*/ 0 h 82"/>
                <a:gd name="T16" fmla="*/ 221 w 233"/>
                <a:gd name="T17" fmla="*/ 0 h 82"/>
                <a:gd name="T18" fmla="*/ 12 w 233"/>
                <a:gd name="T19" fmla="*/ 0 h 82"/>
                <a:gd name="T20" fmla="*/ 8 w 233"/>
                <a:gd name="T21" fmla="*/ 0 h 82"/>
                <a:gd name="T22" fmla="*/ 4 w 233"/>
                <a:gd name="T23" fmla="*/ 1 h 82"/>
                <a:gd name="T24" fmla="*/ 2 w 233"/>
                <a:gd name="T25" fmla="*/ 3 h 82"/>
                <a:gd name="T26" fmla="*/ 0 w 233"/>
                <a:gd name="T27" fmla="*/ 7 h 82"/>
                <a:gd name="T28" fmla="*/ 2 w 233"/>
                <a:gd name="T29" fmla="*/ 11 h 82"/>
                <a:gd name="T30" fmla="*/ 4 w 233"/>
                <a:gd name="T31" fmla="*/ 13 h 82"/>
                <a:gd name="T32" fmla="*/ 8 w 233"/>
                <a:gd name="T33" fmla="*/ 14 h 82"/>
                <a:gd name="T34" fmla="*/ 12 w 233"/>
                <a:gd name="T35" fmla="*/ 14 h 82"/>
                <a:gd name="T36" fmla="*/ 221 w 233"/>
                <a:gd name="T37" fmla="*/ 14 h 82"/>
                <a:gd name="T38" fmla="*/ 221 w 233"/>
                <a:gd name="T39" fmla="*/ 82 h 82"/>
                <a:gd name="T40" fmla="*/ 225 w 233"/>
                <a:gd name="T41" fmla="*/ 82 h 82"/>
                <a:gd name="T42" fmla="*/ 229 w 233"/>
                <a:gd name="T43" fmla="*/ 81 h 82"/>
                <a:gd name="T44" fmla="*/ 231 w 233"/>
                <a:gd name="T45" fmla="*/ 79 h 82"/>
                <a:gd name="T46" fmla="*/ 233 w 233"/>
                <a:gd name="T47" fmla="*/ 75 h 82"/>
                <a:gd name="T48" fmla="*/ 231 w 233"/>
                <a:gd name="T49" fmla="*/ 71 h 82"/>
                <a:gd name="T50" fmla="*/ 229 w 233"/>
                <a:gd name="T51" fmla="*/ 69 h 82"/>
                <a:gd name="T52" fmla="*/ 225 w 233"/>
                <a:gd name="T53" fmla="*/ 68 h 82"/>
                <a:gd name="T54" fmla="*/ 221 w 233"/>
                <a:gd name="T55" fmla="*/ 68 h 82"/>
                <a:gd name="T56" fmla="*/ 12 w 233"/>
                <a:gd name="T57" fmla="*/ 68 h 82"/>
                <a:gd name="T58" fmla="*/ 8 w 233"/>
                <a:gd name="T59" fmla="*/ 68 h 82"/>
                <a:gd name="T60" fmla="*/ 4 w 233"/>
                <a:gd name="T61" fmla="*/ 69 h 82"/>
                <a:gd name="T62" fmla="*/ 2 w 233"/>
                <a:gd name="T63" fmla="*/ 71 h 82"/>
                <a:gd name="T64" fmla="*/ 0 w 233"/>
                <a:gd name="T65" fmla="*/ 75 h 82"/>
                <a:gd name="T66" fmla="*/ 2 w 233"/>
                <a:gd name="T67" fmla="*/ 79 h 82"/>
                <a:gd name="T68" fmla="*/ 4 w 233"/>
                <a:gd name="T69" fmla="*/ 81 h 82"/>
                <a:gd name="T70" fmla="*/ 8 w 233"/>
                <a:gd name="T71" fmla="*/ 82 h 82"/>
                <a:gd name="T72" fmla="*/ 12 w 233"/>
                <a:gd name="T73" fmla="*/ 82 h 82"/>
                <a:gd name="T74" fmla="*/ 221 w 233"/>
                <a:gd name="T7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3" h="82">
                  <a:moveTo>
                    <a:pt x="221" y="14"/>
                  </a:moveTo>
                  <a:lnTo>
                    <a:pt x="225" y="14"/>
                  </a:lnTo>
                  <a:lnTo>
                    <a:pt x="229" y="13"/>
                  </a:lnTo>
                  <a:lnTo>
                    <a:pt x="231" y="11"/>
                  </a:lnTo>
                  <a:lnTo>
                    <a:pt x="233" y="7"/>
                  </a:lnTo>
                  <a:lnTo>
                    <a:pt x="231" y="3"/>
                  </a:lnTo>
                  <a:lnTo>
                    <a:pt x="229" y="1"/>
                  </a:lnTo>
                  <a:lnTo>
                    <a:pt x="225" y="0"/>
                  </a:lnTo>
                  <a:lnTo>
                    <a:pt x="221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1" y="14"/>
                  </a:lnTo>
                  <a:close/>
                  <a:moveTo>
                    <a:pt x="221" y="82"/>
                  </a:moveTo>
                  <a:lnTo>
                    <a:pt x="225" y="82"/>
                  </a:lnTo>
                  <a:lnTo>
                    <a:pt x="229" y="81"/>
                  </a:lnTo>
                  <a:lnTo>
                    <a:pt x="231" y="79"/>
                  </a:lnTo>
                  <a:lnTo>
                    <a:pt x="233" y="75"/>
                  </a:lnTo>
                  <a:lnTo>
                    <a:pt x="231" y="71"/>
                  </a:lnTo>
                  <a:lnTo>
                    <a:pt x="229" y="69"/>
                  </a:lnTo>
                  <a:lnTo>
                    <a:pt x="225" y="68"/>
                  </a:lnTo>
                  <a:lnTo>
                    <a:pt x="221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9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2" y="79"/>
                  </a:lnTo>
                  <a:lnTo>
                    <a:pt x="4" y="81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221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 noChangeAspect="1"/>
            </p:cNvSpPr>
            <p:nvPr/>
          </p:nvSpPr>
          <p:spPr bwMode="auto">
            <a:xfrm>
              <a:off x="1221" y="0"/>
              <a:ext cx="465" cy="490"/>
            </a:xfrm>
            <a:custGeom>
              <a:avLst/>
              <a:gdLst>
                <a:gd name="T0" fmla="*/ 423 w 465"/>
                <a:gd name="T1" fmla="*/ 490 h 490"/>
                <a:gd name="T2" fmla="*/ 465 w 465"/>
                <a:gd name="T3" fmla="*/ 378 h 490"/>
                <a:gd name="T4" fmla="*/ 456 w 465"/>
                <a:gd name="T5" fmla="*/ 378 h 490"/>
                <a:gd name="T6" fmla="*/ 442 w 465"/>
                <a:gd name="T7" fmla="*/ 403 h 490"/>
                <a:gd name="T8" fmla="*/ 421 w 465"/>
                <a:gd name="T9" fmla="*/ 423 h 490"/>
                <a:gd name="T10" fmla="*/ 395 w 465"/>
                <a:gd name="T11" fmla="*/ 438 h 490"/>
                <a:gd name="T12" fmla="*/ 365 w 465"/>
                <a:gd name="T13" fmla="*/ 449 h 490"/>
                <a:gd name="T14" fmla="*/ 355 w 465"/>
                <a:gd name="T15" fmla="*/ 451 h 490"/>
                <a:gd name="T16" fmla="*/ 334 w 465"/>
                <a:gd name="T17" fmla="*/ 455 h 490"/>
                <a:gd name="T18" fmla="*/ 301 w 465"/>
                <a:gd name="T19" fmla="*/ 458 h 490"/>
                <a:gd name="T20" fmla="*/ 257 w 465"/>
                <a:gd name="T21" fmla="*/ 460 h 490"/>
                <a:gd name="T22" fmla="*/ 46 w 465"/>
                <a:gd name="T23" fmla="*/ 460 h 490"/>
                <a:gd name="T24" fmla="*/ 224 w 465"/>
                <a:gd name="T25" fmla="*/ 251 h 490"/>
                <a:gd name="T26" fmla="*/ 227 w 465"/>
                <a:gd name="T27" fmla="*/ 247 h 490"/>
                <a:gd name="T28" fmla="*/ 227 w 465"/>
                <a:gd name="T29" fmla="*/ 245 h 490"/>
                <a:gd name="T30" fmla="*/ 227 w 465"/>
                <a:gd name="T31" fmla="*/ 244 h 490"/>
                <a:gd name="T32" fmla="*/ 225 w 465"/>
                <a:gd name="T33" fmla="*/ 240 h 490"/>
                <a:gd name="T34" fmla="*/ 62 w 465"/>
                <a:gd name="T35" fmla="*/ 17 h 490"/>
                <a:gd name="T36" fmla="*/ 253 w 465"/>
                <a:gd name="T37" fmla="*/ 17 h 490"/>
                <a:gd name="T38" fmla="*/ 285 w 465"/>
                <a:gd name="T39" fmla="*/ 17 h 490"/>
                <a:gd name="T40" fmla="*/ 310 w 465"/>
                <a:gd name="T41" fmla="*/ 19 h 490"/>
                <a:gd name="T42" fmla="*/ 328 w 465"/>
                <a:gd name="T43" fmla="*/ 21 h 490"/>
                <a:gd name="T44" fmla="*/ 335 w 465"/>
                <a:gd name="T45" fmla="*/ 22 h 490"/>
                <a:gd name="T46" fmla="*/ 351 w 465"/>
                <a:gd name="T47" fmla="*/ 25 h 490"/>
                <a:gd name="T48" fmla="*/ 370 w 465"/>
                <a:gd name="T49" fmla="*/ 30 h 490"/>
                <a:gd name="T50" fmla="*/ 391 w 465"/>
                <a:gd name="T51" fmla="*/ 38 h 490"/>
                <a:gd name="T52" fmla="*/ 412 w 465"/>
                <a:gd name="T53" fmla="*/ 49 h 490"/>
                <a:gd name="T54" fmla="*/ 421 w 465"/>
                <a:gd name="T55" fmla="*/ 55 h 490"/>
                <a:gd name="T56" fmla="*/ 433 w 465"/>
                <a:gd name="T57" fmla="*/ 65 h 490"/>
                <a:gd name="T58" fmla="*/ 445 w 465"/>
                <a:gd name="T59" fmla="*/ 79 h 490"/>
                <a:gd name="T60" fmla="*/ 456 w 465"/>
                <a:gd name="T61" fmla="*/ 98 h 490"/>
                <a:gd name="T62" fmla="*/ 465 w 465"/>
                <a:gd name="T63" fmla="*/ 98 h 490"/>
                <a:gd name="T64" fmla="*/ 423 w 465"/>
                <a:gd name="T65" fmla="*/ 0 h 490"/>
                <a:gd name="T66" fmla="*/ 10 w 465"/>
                <a:gd name="T67" fmla="*/ 0 h 490"/>
                <a:gd name="T68" fmla="*/ 5 w 465"/>
                <a:gd name="T69" fmla="*/ 0 h 490"/>
                <a:gd name="T70" fmla="*/ 3 w 465"/>
                <a:gd name="T71" fmla="*/ 0 h 490"/>
                <a:gd name="T72" fmla="*/ 1 w 465"/>
                <a:gd name="T73" fmla="*/ 1 h 490"/>
                <a:gd name="T74" fmla="*/ 1 w 465"/>
                <a:gd name="T75" fmla="*/ 2 h 490"/>
                <a:gd name="T76" fmla="*/ 0 w 465"/>
                <a:gd name="T77" fmla="*/ 7 h 490"/>
                <a:gd name="T78" fmla="*/ 0 w 465"/>
                <a:gd name="T79" fmla="*/ 14 h 490"/>
                <a:gd name="T80" fmla="*/ 185 w 465"/>
                <a:gd name="T81" fmla="*/ 267 h 490"/>
                <a:gd name="T82" fmla="*/ 4 w 465"/>
                <a:gd name="T83" fmla="*/ 480 h 490"/>
                <a:gd name="T84" fmla="*/ 1 w 465"/>
                <a:gd name="T85" fmla="*/ 485 h 490"/>
                <a:gd name="T86" fmla="*/ 1 w 465"/>
                <a:gd name="T87" fmla="*/ 486 h 490"/>
                <a:gd name="T88" fmla="*/ 3 w 465"/>
                <a:gd name="T89" fmla="*/ 490 h 490"/>
                <a:gd name="T90" fmla="*/ 10 w 465"/>
                <a:gd name="T91" fmla="*/ 490 h 490"/>
                <a:gd name="T92" fmla="*/ 423 w 465"/>
                <a:gd name="T9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5" h="490">
                  <a:moveTo>
                    <a:pt x="423" y="490"/>
                  </a:moveTo>
                  <a:lnTo>
                    <a:pt x="465" y="378"/>
                  </a:lnTo>
                  <a:lnTo>
                    <a:pt x="456" y="378"/>
                  </a:lnTo>
                  <a:lnTo>
                    <a:pt x="442" y="403"/>
                  </a:lnTo>
                  <a:lnTo>
                    <a:pt x="421" y="423"/>
                  </a:lnTo>
                  <a:lnTo>
                    <a:pt x="395" y="438"/>
                  </a:lnTo>
                  <a:lnTo>
                    <a:pt x="365" y="449"/>
                  </a:lnTo>
                  <a:lnTo>
                    <a:pt x="355" y="451"/>
                  </a:lnTo>
                  <a:lnTo>
                    <a:pt x="334" y="455"/>
                  </a:lnTo>
                  <a:lnTo>
                    <a:pt x="301" y="458"/>
                  </a:lnTo>
                  <a:lnTo>
                    <a:pt x="257" y="460"/>
                  </a:lnTo>
                  <a:lnTo>
                    <a:pt x="46" y="460"/>
                  </a:lnTo>
                  <a:lnTo>
                    <a:pt x="224" y="251"/>
                  </a:lnTo>
                  <a:lnTo>
                    <a:pt x="227" y="247"/>
                  </a:lnTo>
                  <a:lnTo>
                    <a:pt x="227" y="245"/>
                  </a:lnTo>
                  <a:lnTo>
                    <a:pt x="227" y="244"/>
                  </a:lnTo>
                  <a:lnTo>
                    <a:pt x="225" y="240"/>
                  </a:lnTo>
                  <a:lnTo>
                    <a:pt x="62" y="17"/>
                  </a:lnTo>
                  <a:lnTo>
                    <a:pt x="253" y="17"/>
                  </a:lnTo>
                  <a:lnTo>
                    <a:pt x="285" y="17"/>
                  </a:lnTo>
                  <a:lnTo>
                    <a:pt x="310" y="19"/>
                  </a:lnTo>
                  <a:lnTo>
                    <a:pt x="328" y="21"/>
                  </a:lnTo>
                  <a:lnTo>
                    <a:pt x="335" y="22"/>
                  </a:lnTo>
                  <a:lnTo>
                    <a:pt x="351" y="25"/>
                  </a:lnTo>
                  <a:lnTo>
                    <a:pt x="370" y="30"/>
                  </a:lnTo>
                  <a:lnTo>
                    <a:pt x="391" y="38"/>
                  </a:lnTo>
                  <a:lnTo>
                    <a:pt x="412" y="49"/>
                  </a:lnTo>
                  <a:lnTo>
                    <a:pt x="421" y="55"/>
                  </a:lnTo>
                  <a:lnTo>
                    <a:pt x="433" y="65"/>
                  </a:lnTo>
                  <a:lnTo>
                    <a:pt x="445" y="79"/>
                  </a:lnTo>
                  <a:lnTo>
                    <a:pt x="456" y="98"/>
                  </a:lnTo>
                  <a:lnTo>
                    <a:pt x="465" y="98"/>
                  </a:lnTo>
                  <a:lnTo>
                    <a:pt x="423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85" y="267"/>
                  </a:lnTo>
                  <a:lnTo>
                    <a:pt x="4" y="480"/>
                  </a:lnTo>
                  <a:lnTo>
                    <a:pt x="1" y="485"/>
                  </a:lnTo>
                  <a:lnTo>
                    <a:pt x="1" y="486"/>
                  </a:lnTo>
                  <a:lnTo>
                    <a:pt x="3" y="490"/>
                  </a:lnTo>
                  <a:lnTo>
                    <a:pt x="10" y="490"/>
                  </a:lnTo>
                  <a:lnTo>
                    <a:pt x="423" y="4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 noChangeAspect="1" noEditPoints="1"/>
            </p:cNvSpPr>
            <p:nvPr/>
          </p:nvSpPr>
          <p:spPr bwMode="auto">
            <a:xfrm>
              <a:off x="1224" y="589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2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6 w 74"/>
                <a:gd name="T9" fmla="*/ 20 h 165"/>
                <a:gd name="T10" fmla="*/ 59 w 74"/>
                <a:gd name="T11" fmla="*/ 21 h 165"/>
                <a:gd name="T12" fmla="*/ 66 w 74"/>
                <a:gd name="T13" fmla="*/ 14 h 165"/>
                <a:gd name="T14" fmla="*/ 17 w 74"/>
                <a:gd name="T15" fmla="*/ 134 h 165"/>
                <a:gd name="T16" fmla="*/ 15 w 74"/>
                <a:gd name="T17" fmla="*/ 144 h 165"/>
                <a:gd name="T18" fmla="*/ 22 w 74"/>
                <a:gd name="T19" fmla="*/ 159 h 165"/>
                <a:gd name="T20" fmla="*/ 38 w 74"/>
                <a:gd name="T21" fmla="*/ 165 h 165"/>
                <a:gd name="T22" fmla="*/ 54 w 74"/>
                <a:gd name="T23" fmla="*/ 159 h 165"/>
                <a:gd name="T24" fmla="*/ 65 w 74"/>
                <a:gd name="T25" fmla="*/ 148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5 w 74"/>
                <a:gd name="T33" fmla="*/ 128 h 165"/>
                <a:gd name="T34" fmla="*/ 54 w 74"/>
                <a:gd name="T35" fmla="*/ 151 h 165"/>
                <a:gd name="T36" fmla="*/ 39 w 74"/>
                <a:gd name="T37" fmla="*/ 158 h 165"/>
                <a:gd name="T38" fmla="*/ 33 w 74"/>
                <a:gd name="T39" fmla="*/ 149 h 165"/>
                <a:gd name="T40" fmla="*/ 37 w 74"/>
                <a:gd name="T41" fmla="*/ 134 h 165"/>
                <a:gd name="T42" fmla="*/ 47 w 74"/>
                <a:gd name="T43" fmla="*/ 107 h 165"/>
                <a:gd name="T44" fmla="*/ 55 w 74"/>
                <a:gd name="T45" fmla="*/ 88 h 165"/>
                <a:gd name="T46" fmla="*/ 58 w 74"/>
                <a:gd name="T47" fmla="*/ 75 h 165"/>
                <a:gd name="T48" fmla="*/ 52 w 74"/>
                <a:gd name="T49" fmla="*/ 60 h 165"/>
                <a:gd name="T50" fmla="*/ 35 w 74"/>
                <a:gd name="T51" fmla="*/ 54 h 165"/>
                <a:gd name="T52" fmla="*/ 19 w 74"/>
                <a:gd name="T53" fmla="*/ 60 h 165"/>
                <a:gd name="T54" fmla="*/ 8 w 74"/>
                <a:gd name="T55" fmla="*/ 72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8 w 74"/>
                <a:gd name="T63" fmla="*/ 91 h 165"/>
                <a:gd name="T64" fmla="*/ 20 w 74"/>
                <a:gd name="T65" fmla="*/ 68 h 165"/>
                <a:gd name="T66" fmla="*/ 34 w 74"/>
                <a:gd name="T67" fmla="*/ 61 h 165"/>
                <a:gd name="T68" fmla="*/ 40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20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9"/>
                  </a:lnTo>
                  <a:lnTo>
                    <a:pt x="15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29" y="163"/>
                  </a:lnTo>
                  <a:lnTo>
                    <a:pt x="38" y="165"/>
                  </a:lnTo>
                  <a:lnTo>
                    <a:pt x="47" y="163"/>
                  </a:lnTo>
                  <a:lnTo>
                    <a:pt x="54" y="159"/>
                  </a:lnTo>
                  <a:lnTo>
                    <a:pt x="60" y="154"/>
                  </a:lnTo>
                  <a:lnTo>
                    <a:pt x="65" y="148"/>
                  </a:lnTo>
                  <a:lnTo>
                    <a:pt x="69" y="141"/>
                  </a:lnTo>
                  <a:lnTo>
                    <a:pt x="72" y="135"/>
                  </a:lnTo>
                  <a:lnTo>
                    <a:pt x="73" y="130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0" y="124"/>
                  </a:lnTo>
                  <a:lnTo>
                    <a:pt x="66" y="125"/>
                  </a:lnTo>
                  <a:lnTo>
                    <a:pt x="65" y="128"/>
                  </a:lnTo>
                  <a:lnTo>
                    <a:pt x="60" y="141"/>
                  </a:lnTo>
                  <a:lnTo>
                    <a:pt x="54" y="151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6"/>
                  </a:lnTo>
                  <a:lnTo>
                    <a:pt x="33" y="149"/>
                  </a:lnTo>
                  <a:lnTo>
                    <a:pt x="34" y="142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4" y="56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19" y="60"/>
                  </a:lnTo>
                  <a:lnTo>
                    <a:pt x="13" y="65"/>
                  </a:lnTo>
                  <a:lnTo>
                    <a:pt x="8" y="72"/>
                  </a:lnTo>
                  <a:lnTo>
                    <a:pt x="4" y="78"/>
                  </a:lnTo>
                  <a:lnTo>
                    <a:pt x="2" y="84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5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8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 noChangeAspect="1"/>
            </p:cNvSpPr>
            <p:nvPr/>
          </p:nvSpPr>
          <p:spPr bwMode="auto">
            <a:xfrm>
              <a:off x="1337" y="610"/>
              <a:ext cx="136" cy="160"/>
            </a:xfrm>
            <a:custGeom>
              <a:avLst/>
              <a:gdLst>
                <a:gd name="T0" fmla="*/ 126 w 136"/>
                <a:gd name="T1" fmla="*/ 86 h 160"/>
                <a:gd name="T2" fmla="*/ 129 w 136"/>
                <a:gd name="T3" fmla="*/ 86 h 160"/>
                <a:gd name="T4" fmla="*/ 132 w 136"/>
                <a:gd name="T5" fmla="*/ 85 h 160"/>
                <a:gd name="T6" fmla="*/ 135 w 136"/>
                <a:gd name="T7" fmla="*/ 84 h 160"/>
                <a:gd name="T8" fmla="*/ 136 w 136"/>
                <a:gd name="T9" fmla="*/ 80 h 160"/>
                <a:gd name="T10" fmla="*/ 135 w 136"/>
                <a:gd name="T11" fmla="*/ 77 h 160"/>
                <a:gd name="T12" fmla="*/ 132 w 136"/>
                <a:gd name="T13" fmla="*/ 75 h 160"/>
                <a:gd name="T14" fmla="*/ 129 w 136"/>
                <a:gd name="T15" fmla="*/ 74 h 160"/>
                <a:gd name="T16" fmla="*/ 126 w 136"/>
                <a:gd name="T17" fmla="*/ 74 h 160"/>
                <a:gd name="T18" fmla="*/ 13 w 136"/>
                <a:gd name="T19" fmla="*/ 74 h 160"/>
                <a:gd name="T20" fmla="*/ 20 w 136"/>
                <a:gd name="T21" fmla="*/ 49 h 160"/>
                <a:gd name="T22" fmla="*/ 35 w 136"/>
                <a:gd name="T23" fmla="*/ 30 h 160"/>
                <a:gd name="T24" fmla="*/ 57 w 136"/>
                <a:gd name="T25" fmla="*/ 17 h 160"/>
                <a:gd name="T26" fmla="*/ 84 w 136"/>
                <a:gd name="T27" fmla="*/ 12 h 160"/>
                <a:gd name="T28" fmla="*/ 126 w 136"/>
                <a:gd name="T29" fmla="*/ 12 h 160"/>
                <a:gd name="T30" fmla="*/ 129 w 136"/>
                <a:gd name="T31" fmla="*/ 12 h 160"/>
                <a:gd name="T32" fmla="*/ 132 w 136"/>
                <a:gd name="T33" fmla="*/ 11 h 160"/>
                <a:gd name="T34" fmla="*/ 135 w 136"/>
                <a:gd name="T35" fmla="*/ 9 h 160"/>
                <a:gd name="T36" fmla="*/ 136 w 136"/>
                <a:gd name="T37" fmla="*/ 6 h 160"/>
                <a:gd name="T38" fmla="*/ 135 w 136"/>
                <a:gd name="T39" fmla="*/ 2 h 160"/>
                <a:gd name="T40" fmla="*/ 132 w 136"/>
                <a:gd name="T41" fmla="*/ 1 h 160"/>
                <a:gd name="T42" fmla="*/ 129 w 136"/>
                <a:gd name="T43" fmla="*/ 0 h 160"/>
                <a:gd name="T44" fmla="*/ 126 w 136"/>
                <a:gd name="T45" fmla="*/ 0 h 160"/>
                <a:gd name="T46" fmla="*/ 83 w 136"/>
                <a:gd name="T47" fmla="*/ 0 h 160"/>
                <a:gd name="T48" fmla="*/ 66 w 136"/>
                <a:gd name="T49" fmla="*/ 2 h 160"/>
                <a:gd name="T50" fmla="*/ 51 w 136"/>
                <a:gd name="T51" fmla="*/ 6 h 160"/>
                <a:gd name="T52" fmla="*/ 37 w 136"/>
                <a:gd name="T53" fmla="*/ 14 h 160"/>
                <a:gd name="T54" fmla="*/ 25 w 136"/>
                <a:gd name="T55" fmla="*/ 23 h 160"/>
                <a:gd name="T56" fmla="*/ 15 w 136"/>
                <a:gd name="T57" fmla="*/ 35 h 160"/>
                <a:gd name="T58" fmla="*/ 7 w 136"/>
                <a:gd name="T59" fmla="*/ 49 h 160"/>
                <a:gd name="T60" fmla="*/ 2 w 136"/>
                <a:gd name="T61" fmla="*/ 64 h 160"/>
                <a:gd name="T62" fmla="*/ 0 w 136"/>
                <a:gd name="T63" fmla="*/ 80 h 160"/>
                <a:gd name="T64" fmla="*/ 2 w 136"/>
                <a:gd name="T65" fmla="*/ 96 h 160"/>
                <a:gd name="T66" fmla="*/ 7 w 136"/>
                <a:gd name="T67" fmla="*/ 111 h 160"/>
                <a:gd name="T68" fmla="*/ 15 w 136"/>
                <a:gd name="T69" fmla="*/ 125 h 160"/>
                <a:gd name="T70" fmla="*/ 25 w 136"/>
                <a:gd name="T71" fmla="*/ 137 h 160"/>
                <a:gd name="T72" fmla="*/ 37 w 136"/>
                <a:gd name="T73" fmla="*/ 147 h 160"/>
                <a:gd name="T74" fmla="*/ 51 w 136"/>
                <a:gd name="T75" fmla="*/ 154 h 160"/>
                <a:gd name="T76" fmla="*/ 66 w 136"/>
                <a:gd name="T77" fmla="*/ 158 h 160"/>
                <a:gd name="T78" fmla="*/ 83 w 136"/>
                <a:gd name="T79" fmla="*/ 160 h 160"/>
                <a:gd name="T80" fmla="*/ 126 w 136"/>
                <a:gd name="T81" fmla="*/ 160 h 160"/>
                <a:gd name="T82" fmla="*/ 129 w 136"/>
                <a:gd name="T83" fmla="*/ 160 h 160"/>
                <a:gd name="T84" fmla="*/ 132 w 136"/>
                <a:gd name="T85" fmla="*/ 159 h 160"/>
                <a:gd name="T86" fmla="*/ 135 w 136"/>
                <a:gd name="T87" fmla="*/ 158 h 160"/>
                <a:gd name="T88" fmla="*/ 136 w 136"/>
                <a:gd name="T89" fmla="*/ 154 h 160"/>
                <a:gd name="T90" fmla="*/ 135 w 136"/>
                <a:gd name="T91" fmla="*/ 151 h 160"/>
                <a:gd name="T92" fmla="*/ 132 w 136"/>
                <a:gd name="T93" fmla="*/ 149 h 160"/>
                <a:gd name="T94" fmla="*/ 129 w 136"/>
                <a:gd name="T95" fmla="*/ 148 h 160"/>
                <a:gd name="T96" fmla="*/ 126 w 136"/>
                <a:gd name="T97" fmla="*/ 148 h 160"/>
                <a:gd name="T98" fmla="*/ 84 w 136"/>
                <a:gd name="T99" fmla="*/ 148 h 160"/>
                <a:gd name="T100" fmla="*/ 57 w 136"/>
                <a:gd name="T101" fmla="*/ 143 h 160"/>
                <a:gd name="T102" fmla="*/ 35 w 136"/>
                <a:gd name="T103" fmla="*/ 130 h 160"/>
                <a:gd name="T104" fmla="*/ 20 w 136"/>
                <a:gd name="T105" fmla="*/ 111 h 160"/>
                <a:gd name="T106" fmla="*/ 13 w 136"/>
                <a:gd name="T107" fmla="*/ 86 h 160"/>
                <a:gd name="T108" fmla="*/ 126 w 136"/>
                <a:gd name="T109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" h="160">
                  <a:moveTo>
                    <a:pt x="126" y="86"/>
                  </a:moveTo>
                  <a:lnTo>
                    <a:pt x="129" y="86"/>
                  </a:lnTo>
                  <a:lnTo>
                    <a:pt x="132" y="85"/>
                  </a:lnTo>
                  <a:lnTo>
                    <a:pt x="135" y="84"/>
                  </a:lnTo>
                  <a:lnTo>
                    <a:pt x="136" y="80"/>
                  </a:lnTo>
                  <a:lnTo>
                    <a:pt x="135" y="77"/>
                  </a:lnTo>
                  <a:lnTo>
                    <a:pt x="132" y="75"/>
                  </a:lnTo>
                  <a:lnTo>
                    <a:pt x="129" y="74"/>
                  </a:lnTo>
                  <a:lnTo>
                    <a:pt x="126" y="74"/>
                  </a:lnTo>
                  <a:lnTo>
                    <a:pt x="13" y="74"/>
                  </a:lnTo>
                  <a:lnTo>
                    <a:pt x="20" y="49"/>
                  </a:lnTo>
                  <a:lnTo>
                    <a:pt x="35" y="30"/>
                  </a:lnTo>
                  <a:lnTo>
                    <a:pt x="57" y="17"/>
                  </a:lnTo>
                  <a:lnTo>
                    <a:pt x="84" y="12"/>
                  </a:lnTo>
                  <a:lnTo>
                    <a:pt x="126" y="12"/>
                  </a:lnTo>
                  <a:lnTo>
                    <a:pt x="129" y="12"/>
                  </a:lnTo>
                  <a:lnTo>
                    <a:pt x="132" y="11"/>
                  </a:lnTo>
                  <a:lnTo>
                    <a:pt x="135" y="9"/>
                  </a:lnTo>
                  <a:lnTo>
                    <a:pt x="136" y="6"/>
                  </a:lnTo>
                  <a:lnTo>
                    <a:pt x="135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1" y="6"/>
                  </a:lnTo>
                  <a:lnTo>
                    <a:pt x="37" y="14"/>
                  </a:lnTo>
                  <a:lnTo>
                    <a:pt x="25" y="23"/>
                  </a:lnTo>
                  <a:lnTo>
                    <a:pt x="15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7" y="111"/>
                  </a:lnTo>
                  <a:lnTo>
                    <a:pt x="15" y="125"/>
                  </a:lnTo>
                  <a:lnTo>
                    <a:pt x="25" y="137"/>
                  </a:lnTo>
                  <a:lnTo>
                    <a:pt x="37" y="147"/>
                  </a:lnTo>
                  <a:lnTo>
                    <a:pt x="51" y="154"/>
                  </a:lnTo>
                  <a:lnTo>
                    <a:pt x="66" y="158"/>
                  </a:lnTo>
                  <a:lnTo>
                    <a:pt x="83" y="160"/>
                  </a:lnTo>
                  <a:lnTo>
                    <a:pt x="126" y="160"/>
                  </a:lnTo>
                  <a:lnTo>
                    <a:pt x="129" y="160"/>
                  </a:lnTo>
                  <a:lnTo>
                    <a:pt x="132" y="159"/>
                  </a:lnTo>
                  <a:lnTo>
                    <a:pt x="135" y="158"/>
                  </a:lnTo>
                  <a:lnTo>
                    <a:pt x="136" y="154"/>
                  </a:lnTo>
                  <a:lnTo>
                    <a:pt x="135" y="151"/>
                  </a:lnTo>
                  <a:lnTo>
                    <a:pt x="132" y="149"/>
                  </a:lnTo>
                  <a:lnTo>
                    <a:pt x="129" y="148"/>
                  </a:lnTo>
                  <a:lnTo>
                    <a:pt x="126" y="148"/>
                  </a:lnTo>
                  <a:lnTo>
                    <a:pt x="84" y="148"/>
                  </a:lnTo>
                  <a:lnTo>
                    <a:pt x="57" y="143"/>
                  </a:lnTo>
                  <a:lnTo>
                    <a:pt x="35" y="130"/>
                  </a:lnTo>
                  <a:lnTo>
                    <a:pt x="20" y="111"/>
                  </a:lnTo>
                  <a:lnTo>
                    <a:pt x="13" y="86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 noChangeAspect="1"/>
            </p:cNvSpPr>
            <p:nvPr/>
          </p:nvSpPr>
          <p:spPr bwMode="auto">
            <a:xfrm>
              <a:off x="1512" y="584"/>
              <a:ext cx="170" cy="180"/>
            </a:xfrm>
            <a:custGeom>
              <a:avLst/>
              <a:gdLst>
                <a:gd name="T0" fmla="*/ 5 w 170"/>
                <a:gd name="T1" fmla="*/ 14 h 180"/>
                <a:gd name="T2" fmla="*/ 16 w 170"/>
                <a:gd name="T3" fmla="*/ 17 h 180"/>
                <a:gd name="T4" fmla="*/ 27 w 170"/>
                <a:gd name="T5" fmla="*/ 24 h 180"/>
                <a:gd name="T6" fmla="*/ 36 w 170"/>
                <a:gd name="T7" fmla="*/ 38 h 180"/>
                <a:gd name="T8" fmla="*/ 43 w 170"/>
                <a:gd name="T9" fmla="*/ 59 h 180"/>
                <a:gd name="T10" fmla="*/ 47 w 170"/>
                <a:gd name="T11" fmla="*/ 87 h 180"/>
                <a:gd name="T12" fmla="*/ 48 w 170"/>
                <a:gd name="T13" fmla="*/ 118 h 180"/>
                <a:gd name="T14" fmla="*/ 48 w 170"/>
                <a:gd name="T15" fmla="*/ 133 h 180"/>
                <a:gd name="T16" fmla="*/ 47 w 170"/>
                <a:gd name="T17" fmla="*/ 147 h 180"/>
                <a:gd name="T18" fmla="*/ 46 w 170"/>
                <a:gd name="T19" fmla="*/ 160 h 180"/>
                <a:gd name="T20" fmla="*/ 45 w 170"/>
                <a:gd name="T21" fmla="*/ 170 h 180"/>
                <a:gd name="T22" fmla="*/ 45 w 170"/>
                <a:gd name="T23" fmla="*/ 174 h 180"/>
                <a:gd name="T24" fmla="*/ 45 w 170"/>
                <a:gd name="T25" fmla="*/ 175 h 180"/>
                <a:gd name="T26" fmla="*/ 45 w 170"/>
                <a:gd name="T27" fmla="*/ 178 h 180"/>
                <a:gd name="T28" fmla="*/ 47 w 170"/>
                <a:gd name="T29" fmla="*/ 180 h 180"/>
                <a:gd name="T30" fmla="*/ 55 w 170"/>
                <a:gd name="T31" fmla="*/ 175 h 180"/>
                <a:gd name="T32" fmla="*/ 73 w 170"/>
                <a:gd name="T33" fmla="*/ 162 h 180"/>
                <a:gd name="T34" fmla="*/ 96 w 170"/>
                <a:gd name="T35" fmla="*/ 143 h 180"/>
                <a:gd name="T36" fmla="*/ 123 w 170"/>
                <a:gd name="T37" fmla="*/ 117 h 180"/>
                <a:gd name="T38" fmla="*/ 145 w 170"/>
                <a:gd name="T39" fmla="*/ 90 h 180"/>
                <a:gd name="T40" fmla="*/ 160 w 170"/>
                <a:gd name="T41" fmla="*/ 66 h 180"/>
                <a:gd name="T42" fmla="*/ 168 w 170"/>
                <a:gd name="T43" fmla="*/ 46 h 180"/>
                <a:gd name="T44" fmla="*/ 170 w 170"/>
                <a:gd name="T45" fmla="*/ 30 h 180"/>
                <a:gd name="T46" fmla="*/ 168 w 170"/>
                <a:gd name="T47" fmla="*/ 19 h 180"/>
                <a:gd name="T48" fmla="*/ 163 w 170"/>
                <a:gd name="T49" fmla="*/ 9 h 180"/>
                <a:gd name="T50" fmla="*/ 154 w 170"/>
                <a:gd name="T51" fmla="*/ 3 h 180"/>
                <a:gd name="T52" fmla="*/ 141 w 170"/>
                <a:gd name="T53" fmla="*/ 0 h 180"/>
                <a:gd name="T54" fmla="*/ 137 w 170"/>
                <a:gd name="T55" fmla="*/ 5 h 180"/>
                <a:gd name="T56" fmla="*/ 134 w 170"/>
                <a:gd name="T57" fmla="*/ 10 h 180"/>
                <a:gd name="T58" fmla="*/ 132 w 170"/>
                <a:gd name="T59" fmla="*/ 16 h 180"/>
                <a:gd name="T60" fmla="*/ 132 w 170"/>
                <a:gd name="T61" fmla="*/ 20 h 180"/>
                <a:gd name="T62" fmla="*/ 133 w 170"/>
                <a:gd name="T63" fmla="*/ 23 h 180"/>
                <a:gd name="T64" fmla="*/ 136 w 170"/>
                <a:gd name="T65" fmla="*/ 24 h 180"/>
                <a:gd name="T66" fmla="*/ 147 w 170"/>
                <a:gd name="T67" fmla="*/ 28 h 180"/>
                <a:gd name="T68" fmla="*/ 154 w 170"/>
                <a:gd name="T69" fmla="*/ 33 h 180"/>
                <a:gd name="T70" fmla="*/ 157 w 170"/>
                <a:gd name="T71" fmla="*/ 40 h 180"/>
                <a:gd name="T72" fmla="*/ 158 w 170"/>
                <a:gd name="T73" fmla="*/ 45 h 180"/>
                <a:gd name="T74" fmla="*/ 156 w 170"/>
                <a:gd name="T75" fmla="*/ 53 h 180"/>
                <a:gd name="T76" fmla="*/ 151 w 170"/>
                <a:gd name="T77" fmla="*/ 63 h 180"/>
                <a:gd name="T78" fmla="*/ 143 w 170"/>
                <a:gd name="T79" fmla="*/ 76 h 180"/>
                <a:gd name="T80" fmla="*/ 131 w 170"/>
                <a:gd name="T81" fmla="*/ 89 h 180"/>
                <a:gd name="T82" fmla="*/ 118 w 170"/>
                <a:gd name="T83" fmla="*/ 104 h 180"/>
                <a:gd name="T84" fmla="*/ 102 w 170"/>
                <a:gd name="T85" fmla="*/ 118 h 180"/>
                <a:gd name="T86" fmla="*/ 85 w 170"/>
                <a:gd name="T87" fmla="*/ 133 h 180"/>
                <a:gd name="T88" fmla="*/ 67 w 170"/>
                <a:gd name="T89" fmla="*/ 147 h 180"/>
                <a:gd name="T90" fmla="*/ 68 w 170"/>
                <a:gd name="T91" fmla="*/ 125 h 180"/>
                <a:gd name="T92" fmla="*/ 69 w 170"/>
                <a:gd name="T93" fmla="*/ 108 h 180"/>
                <a:gd name="T94" fmla="*/ 69 w 170"/>
                <a:gd name="T95" fmla="*/ 97 h 180"/>
                <a:gd name="T96" fmla="*/ 68 w 170"/>
                <a:gd name="T97" fmla="*/ 83 h 180"/>
                <a:gd name="T98" fmla="*/ 66 w 170"/>
                <a:gd name="T99" fmla="*/ 65 h 180"/>
                <a:gd name="T100" fmla="*/ 62 w 170"/>
                <a:gd name="T101" fmla="*/ 47 h 180"/>
                <a:gd name="T102" fmla="*/ 56 w 170"/>
                <a:gd name="T103" fmla="*/ 29 h 180"/>
                <a:gd name="T104" fmla="*/ 47 w 170"/>
                <a:gd name="T105" fmla="*/ 14 h 180"/>
                <a:gd name="T106" fmla="*/ 35 w 170"/>
                <a:gd name="T107" fmla="*/ 4 h 180"/>
                <a:gd name="T108" fmla="*/ 18 w 170"/>
                <a:gd name="T109" fmla="*/ 0 h 180"/>
                <a:gd name="T110" fmla="*/ 13 w 170"/>
                <a:gd name="T111" fmla="*/ 1 h 180"/>
                <a:gd name="T112" fmla="*/ 8 w 170"/>
                <a:gd name="T113" fmla="*/ 3 h 180"/>
                <a:gd name="T114" fmla="*/ 3 w 170"/>
                <a:gd name="T115" fmla="*/ 7 h 180"/>
                <a:gd name="T116" fmla="*/ 0 w 170"/>
                <a:gd name="T117" fmla="*/ 12 h 180"/>
                <a:gd name="T118" fmla="*/ 2 w 170"/>
                <a:gd name="T119" fmla="*/ 13 h 180"/>
                <a:gd name="T120" fmla="*/ 5 w 170"/>
                <a:gd name="T121" fmla="*/ 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180">
                  <a:moveTo>
                    <a:pt x="5" y="14"/>
                  </a:moveTo>
                  <a:lnTo>
                    <a:pt x="16" y="17"/>
                  </a:lnTo>
                  <a:lnTo>
                    <a:pt x="27" y="24"/>
                  </a:lnTo>
                  <a:lnTo>
                    <a:pt x="36" y="38"/>
                  </a:lnTo>
                  <a:lnTo>
                    <a:pt x="43" y="59"/>
                  </a:lnTo>
                  <a:lnTo>
                    <a:pt x="47" y="87"/>
                  </a:lnTo>
                  <a:lnTo>
                    <a:pt x="48" y="118"/>
                  </a:lnTo>
                  <a:lnTo>
                    <a:pt x="48" y="133"/>
                  </a:lnTo>
                  <a:lnTo>
                    <a:pt x="47" y="147"/>
                  </a:lnTo>
                  <a:lnTo>
                    <a:pt x="46" y="160"/>
                  </a:lnTo>
                  <a:lnTo>
                    <a:pt x="45" y="170"/>
                  </a:lnTo>
                  <a:lnTo>
                    <a:pt x="45" y="174"/>
                  </a:lnTo>
                  <a:lnTo>
                    <a:pt x="45" y="175"/>
                  </a:lnTo>
                  <a:lnTo>
                    <a:pt x="45" y="178"/>
                  </a:lnTo>
                  <a:lnTo>
                    <a:pt x="47" y="180"/>
                  </a:lnTo>
                  <a:lnTo>
                    <a:pt x="55" y="175"/>
                  </a:lnTo>
                  <a:lnTo>
                    <a:pt x="73" y="162"/>
                  </a:lnTo>
                  <a:lnTo>
                    <a:pt x="96" y="143"/>
                  </a:lnTo>
                  <a:lnTo>
                    <a:pt x="123" y="117"/>
                  </a:lnTo>
                  <a:lnTo>
                    <a:pt x="145" y="90"/>
                  </a:lnTo>
                  <a:lnTo>
                    <a:pt x="160" y="66"/>
                  </a:lnTo>
                  <a:lnTo>
                    <a:pt x="168" y="46"/>
                  </a:lnTo>
                  <a:lnTo>
                    <a:pt x="170" y="30"/>
                  </a:lnTo>
                  <a:lnTo>
                    <a:pt x="168" y="19"/>
                  </a:lnTo>
                  <a:lnTo>
                    <a:pt x="163" y="9"/>
                  </a:lnTo>
                  <a:lnTo>
                    <a:pt x="154" y="3"/>
                  </a:lnTo>
                  <a:lnTo>
                    <a:pt x="141" y="0"/>
                  </a:lnTo>
                  <a:lnTo>
                    <a:pt x="137" y="5"/>
                  </a:lnTo>
                  <a:lnTo>
                    <a:pt x="134" y="10"/>
                  </a:lnTo>
                  <a:lnTo>
                    <a:pt x="132" y="16"/>
                  </a:lnTo>
                  <a:lnTo>
                    <a:pt x="132" y="20"/>
                  </a:lnTo>
                  <a:lnTo>
                    <a:pt x="133" y="23"/>
                  </a:lnTo>
                  <a:lnTo>
                    <a:pt x="136" y="24"/>
                  </a:lnTo>
                  <a:lnTo>
                    <a:pt x="147" y="28"/>
                  </a:lnTo>
                  <a:lnTo>
                    <a:pt x="154" y="33"/>
                  </a:lnTo>
                  <a:lnTo>
                    <a:pt x="157" y="40"/>
                  </a:lnTo>
                  <a:lnTo>
                    <a:pt x="158" y="45"/>
                  </a:lnTo>
                  <a:lnTo>
                    <a:pt x="156" y="53"/>
                  </a:lnTo>
                  <a:lnTo>
                    <a:pt x="151" y="63"/>
                  </a:lnTo>
                  <a:lnTo>
                    <a:pt x="143" y="76"/>
                  </a:lnTo>
                  <a:lnTo>
                    <a:pt x="131" y="89"/>
                  </a:lnTo>
                  <a:lnTo>
                    <a:pt x="118" y="104"/>
                  </a:lnTo>
                  <a:lnTo>
                    <a:pt x="102" y="118"/>
                  </a:lnTo>
                  <a:lnTo>
                    <a:pt x="85" y="133"/>
                  </a:lnTo>
                  <a:lnTo>
                    <a:pt x="67" y="147"/>
                  </a:lnTo>
                  <a:lnTo>
                    <a:pt x="68" y="125"/>
                  </a:lnTo>
                  <a:lnTo>
                    <a:pt x="69" y="108"/>
                  </a:lnTo>
                  <a:lnTo>
                    <a:pt x="69" y="97"/>
                  </a:lnTo>
                  <a:lnTo>
                    <a:pt x="68" y="83"/>
                  </a:lnTo>
                  <a:lnTo>
                    <a:pt x="66" y="65"/>
                  </a:lnTo>
                  <a:lnTo>
                    <a:pt x="62" y="47"/>
                  </a:lnTo>
                  <a:lnTo>
                    <a:pt x="56" y="29"/>
                  </a:lnTo>
                  <a:lnTo>
                    <a:pt x="47" y="14"/>
                  </a:lnTo>
                  <a:lnTo>
                    <a:pt x="35" y="4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 noChangeAspect="1"/>
            </p:cNvSpPr>
            <p:nvPr/>
          </p:nvSpPr>
          <p:spPr bwMode="auto">
            <a:xfrm>
              <a:off x="1788" y="94"/>
              <a:ext cx="242" cy="246"/>
            </a:xfrm>
            <a:custGeom>
              <a:avLst/>
              <a:gdLst>
                <a:gd name="T0" fmla="*/ 202 w 242"/>
                <a:gd name="T1" fmla="*/ 26 h 246"/>
                <a:gd name="T2" fmla="*/ 219 w 242"/>
                <a:gd name="T3" fmla="*/ 13 h 246"/>
                <a:gd name="T4" fmla="*/ 238 w 242"/>
                <a:gd name="T5" fmla="*/ 10 h 246"/>
                <a:gd name="T6" fmla="*/ 241 w 242"/>
                <a:gd name="T7" fmla="*/ 7 h 246"/>
                <a:gd name="T8" fmla="*/ 241 w 242"/>
                <a:gd name="T9" fmla="*/ 1 h 246"/>
                <a:gd name="T10" fmla="*/ 202 w 242"/>
                <a:gd name="T11" fmla="*/ 1 h 246"/>
                <a:gd name="T12" fmla="*/ 165 w 242"/>
                <a:gd name="T13" fmla="*/ 0 h 246"/>
                <a:gd name="T14" fmla="*/ 161 w 242"/>
                <a:gd name="T15" fmla="*/ 0 h 246"/>
                <a:gd name="T16" fmla="*/ 159 w 242"/>
                <a:gd name="T17" fmla="*/ 6 h 246"/>
                <a:gd name="T18" fmla="*/ 165 w 242"/>
                <a:gd name="T19" fmla="*/ 10 h 246"/>
                <a:gd name="T20" fmla="*/ 185 w 242"/>
                <a:gd name="T21" fmla="*/ 15 h 246"/>
                <a:gd name="T22" fmla="*/ 189 w 242"/>
                <a:gd name="T23" fmla="*/ 26 h 246"/>
                <a:gd name="T24" fmla="*/ 188 w 242"/>
                <a:gd name="T25" fmla="*/ 33 h 246"/>
                <a:gd name="T26" fmla="*/ 143 w 242"/>
                <a:gd name="T27" fmla="*/ 190 h 246"/>
                <a:gd name="T28" fmla="*/ 96 w 242"/>
                <a:gd name="T29" fmla="*/ 230 h 246"/>
                <a:gd name="T30" fmla="*/ 53 w 242"/>
                <a:gd name="T31" fmla="*/ 233 h 246"/>
                <a:gd name="T32" fmla="*/ 30 w 242"/>
                <a:gd name="T33" fmla="*/ 210 h 246"/>
                <a:gd name="T34" fmla="*/ 27 w 242"/>
                <a:gd name="T35" fmla="*/ 188 h 246"/>
                <a:gd name="T36" fmla="*/ 29 w 242"/>
                <a:gd name="T37" fmla="*/ 173 h 246"/>
                <a:gd name="T38" fmla="*/ 65 w 242"/>
                <a:gd name="T39" fmla="*/ 27 h 246"/>
                <a:gd name="T40" fmla="*/ 71 w 242"/>
                <a:gd name="T41" fmla="*/ 14 h 246"/>
                <a:gd name="T42" fmla="*/ 94 w 242"/>
                <a:gd name="T43" fmla="*/ 10 h 246"/>
                <a:gd name="T44" fmla="*/ 103 w 242"/>
                <a:gd name="T45" fmla="*/ 9 h 246"/>
                <a:gd name="T46" fmla="*/ 106 w 242"/>
                <a:gd name="T47" fmla="*/ 3 h 246"/>
                <a:gd name="T48" fmla="*/ 101 w 242"/>
                <a:gd name="T49" fmla="*/ 0 h 246"/>
                <a:gd name="T50" fmla="*/ 79 w 242"/>
                <a:gd name="T51" fmla="*/ 0 h 246"/>
                <a:gd name="T52" fmla="*/ 57 w 242"/>
                <a:gd name="T53" fmla="*/ 1 h 246"/>
                <a:gd name="T54" fmla="*/ 34 w 242"/>
                <a:gd name="T55" fmla="*/ 0 h 246"/>
                <a:gd name="T56" fmla="*/ 11 w 242"/>
                <a:gd name="T57" fmla="*/ 0 h 246"/>
                <a:gd name="T58" fmla="*/ 7 w 242"/>
                <a:gd name="T59" fmla="*/ 0 h 246"/>
                <a:gd name="T60" fmla="*/ 5 w 242"/>
                <a:gd name="T61" fmla="*/ 6 h 246"/>
                <a:gd name="T62" fmla="*/ 15 w 242"/>
                <a:gd name="T63" fmla="*/ 10 h 246"/>
                <a:gd name="T64" fmla="*/ 28 w 242"/>
                <a:gd name="T65" fmla="*/ 11 h 246"/>
                <a:gd name="T66" fmla="*/ 37 w 242"/>
                <a:gd name="T67" fmla="*/ 17 h 246"/>
                <a:gd name="T68" fmla="*/ 35 w 242"/>
                <a:gd name="T69" fmla="*/ 27 h 246"/>
                <a:gd name="T70" fmla="*/ 31 w 242"/>
                <a:gd name="T71" fmla="*/ 41 h 246"/>
                <a:gd name="T72" fmla="*/ 22 w 242"/>
                <a:gd name="T73" fmla="*/ 80 h 246"/>
                <a:gd name="T74" fmla="*/ 16 w 242"/>
                <a:gd name="T75" fmla="*/ 104 h 246"/>
                <a:gd name="T76" fmla="*/ 9 w 242"/>
                <a:gd name="T77" fmla="*/ 132 h 246"/>
                <a:gd name="T78" fmla="*/ 4 w 242"/>
                <a:gd name="T79" fmla="*/ 154 h 246"/>
                <a:gd name="T80" fmla="*/ 0 w 242"/>
                <a:gd name="T81" fmla="*/ 171 h 246"/>
                <a:gd name="T82" fmla="*/ 5 w 242"/>
                <a:gd name="T83" fmla="*/ 208 h 246"/>
                <a:gd name="T84" fmla="*/ 42 w 242"/>
                <a:gd name="T85" fmla="*/ 242 h 246"/>
                <a:gd name="T86" fmla="*/ 101 w 242"/>
                <a:gd name="T87" fmla="*/ 239 h 246"/>
                <a:gd name="T88" fmla="*/ 153 w 242"/>
                <a:gd name="T89" fmla="*/ 194 h 246"/>
                <a:gd name="T90" fmla="*/ 198 w 242"/>
                <a:gd name="T91" fmla="*/ 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46">
                  <a:moveTo>
                    <a:pt x="198" y="36"/>
                  </a:moveTo>
                  <a:lnTo>
                    <a:pt x="202" y="26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36" y="10"/>
                  </a:lnTo>
                  <a:lnTo>
                    <a:pt x="238" y="10"/>
                  </a:lnTo>
                  <a:lnTo>
                    <a:pt x="240" y="9"/>
                  </a:lnTo>
                  <a:lnTo>
                    <a:pt x="241" y="7"/>
                  </a:lnTo>
                  <a:lnTo>
                    <a:pt x="242" y="3"/>
                  </a:lnTo>
                  <a:lnTo>
                    <a:pt x="241" y="1"/>
                  </a:lnTo>
                  <a:lnTo>
                    <a:pt x="237" y="0"/>
                  </a:lnTo>
                  <a:lnTo>
                    <a:pt x="202" y="1"/>
                  </a:lnTo>
                  <a:lnTo>
                    <a:pt x="183" y="0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9" y="6"/>
                  </a:lnTo>
                  <a:lnTo>
                    <a:pt x="161" y="10"/>
                  </a:lnTo>
                  <a:lnTo>
                    <a:pt x="165" y="10"/>
                  </a:lnTo>
                  <a:lnTo>
                    <a:pt x="177" y="12"/>
                  </a:lnTo>
                  <a:lnTo>
                    <a:pt x="185" y="15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88" y="33"/>
                  </a:lnTo>
                  <a:lnTo>
                    <a:pt x="157" y="158"/>
                  </a:lnTo>
                  <a:lnTo>
                    <a:pt x="143" y="190"/>
                  </a:lnTo>
                  <a:lnTo>
                    <a:pt x="122" y="214"/>
                  </a:lnTo>
                  <a:lnTo>
                    <a:pt x="96" y="230"/>
                  </a:lnTo>
                  <a:lnTo>
                    <a:pt x="70" y="236"/>
                  </a:lnTo>
                  <a:lnTo>
                    <a:pt x="53" y="233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27" y="190"/>
                  </a:lnTo>
                  <a:lnTo>
                    <a:pt x="27" y="188"/>
                  </a:lnTo>
                  <a:lnTo>
                    <a:pt x="28" y="182"/>
                  </a:lnTo>
                  <a:lnTo>
                    <a:pt x="29" y="173"/>
                  </a:lnTo>
                  <a:lnTo>
                    <a:pt x="31" y="163"/>
                  </a:lnTo>
                  <a:lnTo>
                    <a:pt x="65" y="27"/>
                  </a:lnTo>
                  <a:lnTo>
                    <a:pt x="67" y="19"/>
                  </a:lnTo>
                  <a:lnTo>
                    <a:pt x="71" y="14"/>
                  </a:lnTo>
                  <a:lnTo>
                    <a:pt x="79" y="11"/>
                  </a:lnTo>
                  <a:lnTo>
                    <a:pt x="94" y="10"/>
                  </a:lnTo>
                  <a:lnTo>
                    <a:pt x="100" y="10"/>
                  </a:lnTo>
                  <a:lnTo>
                    <a:pt x="103" y="9"/>
                  </a:lnTo>
                  <a:lnTo>
                    <a:pt x="105" y="7"/>
                  </a:lnTo>
                  <a:lnTo>
                    <a:pt x="106" y="3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28" y="11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35" y="27"/>
                  </a:lnTo>
                  <a:lnTo>
                    <a:pt x="33" y="35"/>
                  </a:lnTo>
                  <a:lnTo>
                    <a:pt x="31" y="41"/>
                  </a:lnTo>
                  <a:lnTo>
                    <a:pt x="24" y="72"/>
                  </a:lnTo>
                  <a:lnTo>
                    <a:pt x="22" y="80"/>
                  </a:lnTo>
                  <a:lnTo>
                    <a:pt x="19" y="91"/>
                  </a:lnTo>
                  <a:lnTo>
                    <a:pt x="16" y="104"/>
                  </a:lnTo>
                  <a:lnTo>
                    <a:pt x="12" y="118"/>
                  </a:lnTo>
                  <a:lnTo>
                    <a:pt x="9" y="132"/>
                  </a:lnTo>
                  <a:lnTo>
                    <a:pt x="6" y="144"/>
                  </a:lnTo>
                  <a:lnTo>
                    <a:pt x="4" y="154"/>
                  </a:lnTo>
                  <a:lnTo>
                    <a:pt x="2" y="159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5" y="208"/>
                  </a:lnTo>
                  <a:lnTo>
                    <a:pt x="20" y="229"/>
                  </a:lnTo>
                  <a:lnTo>
                    <a:pt x="42" y="242"/>
                  </a:lnTo>
                  <a:lnTo>
                    <a:pt x="68" y="246"/>
                  </a:lnTo>
                  <a:lnTo>
                    <a:pt x="101" y="239"/>
                  </a:lnTo>
                  <a:lnTo>
                    <a:pt x="130" y="221"/>
                  </a:lnTo>
                  <a:lnTo>
                    <a:pt x="153" y="194"/>
                  </a:lnTo>
                  <a:lnTo>
                    <a:pt x="167" y="161"/>
                  </a:lnTo>
                  <a:lnTo>
                    <a:pt x="19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 noChangeAspect="1" noEditPoints="1"/>
            </p:cNvSpPr>
            <p:nvPr/>
          </p:nvSpPr>
          <p:spPr bwMode="auto">
            <a:xfrm>
              <a:off x="2015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2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6 w 74"/>
                <a:gd name="T9" fmla="*/ 19 h 165"/>
                <a:gd name="T10" fmla="*/ 59 w 74"/>
                <a:gd name="T11" fmla="*/ 21 h 165"/>
                <a:gd name="T12" fmla="*/ 66 w 74"/>
                <a:gd name="T13" fmla="*/ 14 h 165"/>
                <a:gd name="T14" fmla="*/ 17 w 74"/>
                <a:gd name="T15" fmla="*/ 134 h 165"/>
                <a:gd name="T16" fmla="*/ 15 w 74"/>
                <a:gd name="T17" fmla="*/ 144 h 165"/>
                <a:gd name="T18" fmla="*/ 22 w 74"/>
                <a:gd name="T19" fmla="*/ 159 h 165"/>
                <a:gd name="T20" fmla="*/ 38 w 74"/>
                <a:gd name="T21" fmla="*/ 165 h 165"/>
                <a:gd name="T22" fmla="*/ 54 w 74"/>
                <a:gd name="T23" fmla="*/ 159 h 165"/>
                <a:gd name="T24" fmla="*/ 65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5 w 74"/>
                <a:gd name="T33" fmla="*/ 128 h 165"/>
                <a:gd name="T34" fmla="*/ 54 w 74"/>
                <a:gd name="T35" fmla="*/ 150 h 165"/>
                <a:gd name="T36" fmla="*/ 39 w 74"/>
                <a:gd name="T37" fmla="*/ 158 h 165"/>
                <a:gd name="T38" fmla="*/ 33 w 74"/>
                <a:gd name="T39" fmla="*/ 149 h 165"/>
                <a:gd name="T40" fmla="*/ 37 w 74"/>
                <a:gd name="T41" fmla="*/ 134 h 165"/>
                <a:gd name="T42" fmla="*/ 47 w 74"/>
                <a:gd name="T43" fmla="*/ 107 h 165"/>
                <a:gd name="T44" fmla="*/ 55 w 74"/>
                <a:gd name="T45" fmla="*/ 88 h 165"/>
                <a:gd name="T46" fmla="*/ 58 w 74"/>
                <a:gd name="T47" fmla="*/ 75 h 165"/>
                <a:gd name="T48" fmla="*/ 52 w 74"/>
                <a:gd name="T49" fmla="*/ 60 h 165"/>
                <a:gd name="T50" fmla="*/ 35 w 74"/>
                <a:gd name="T51" fmla="*/ 54 h 165"/>
                <a:gd name="T52" fmla="*/ 19 w 74"/>
                <a:gd name="T53" fmla="*/ 59 h 165"/>
                <a:gd name="T54" fmla="*/ 8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8 w 74"/>
                <a:gd name="T63" fmla="*/ 91 h 165"/>
                <a:gd name="T64" fmla="*/ 20 w 74"/>
                <a:gd name="T65" fmla="*/ 68 h 165"/>
                <a:gd name="T66" fmla="*/ 34 w 74"/>
                <a:gd name="T67" fmla="*/ 61 h 165"/>
                <a:gd name="T68" fmla="*/ 40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8"/>
                  </a:lnTo>
                  <a:lnTo>
                    <a:pt x="15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29" y="163"/>
                  </a:lnTo>
                  <a:lnTo>
                    <a:pt x="38" y="165"/>
                  </a:lnTo>
                  <a:lnTo>
                    <a:pt x="47" y="163"/>
                  </a:lnTo>
                  <a:lnTo>
                    <a:pt x="54" y="159"/>
                  </a:lnTo>
                  <a:lnTo>
                    <a:pt x="60" y="154"/>
                  </a:lnTo>
                  <a:lnTo>
                    <a:pt x="65" y="147"/>
                  </a:lnTo>
                  <a:lnTo>
                    <a:pt x="69" y="141"/>
                  </a:lnTo>
                  <a:lnTo>
                    <a:pt x="72" y="135"/>
                  </a:lnTo>
                  <a:lnTo>
                    <a:pt x="73" y="130"/>
                  </a:lnTo>
                  <a:lnTo>
                    <a:pt x="74" y="127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66" y="125"/>
                  </a:lnTo>
                  <a:lnTo>
                    <a:pt x="65" y="128"/>
                  </a:lnTo>
                  <a:lnTo>
                    <a:pt x="60" y="141"/>
                  </a:lnTo>
                  <a:lnTo>
                    <a:pt x="54" y="150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5"/>
                  </a:lnTo>
                  <a:lnTo>
                    <a:pt x="33" y="149"/>
                  </a:lnTo>
                  <a:lnTo>
                    <a:pt x="34" y="141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6" y="67"/>
                  </a:lnTo>
                  <a:lnTo>
                    <a:pt x="52" y="60"/>
                  </a:lnTo>
                  <a:lnTo>
                    <a:pt x="44" y="56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19" y="59"/>
                  </a:lnTo>
                  <a:lnTo>
                    <a:pt x="13" y="65"/>
                  </a:lnTo>
                  <a:lnTo>
                    <a:pt x="8" y="71"/>
                  </a:lnTo>
                  <a:lnTo>
                    <a:pt x="4" y="78"/>
                  </a:lnTo>
                  <a:lnTo>
                    <a:pt x="2" y="84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7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 noChangeAspect="1"/>
            </p:cNvSpPr>
            <p:nvPr/>
          </p:nvSpPr>
          <p:spPr bwMode="auto">
            <a:xfrm>
              <a:off x="2154" y="70"/>
              <a:ext cx="81" cy="350"/>
            </a:xfrm>
            <a:custGeom>
              <a:avLst/>
              <a:gdLst>
                <a:gd name="T0" fmla="*/ 81 w 81"/>
                <a:gd name="T1" fmla="*/ 347 h 350"/>
                <a:gd name="T2" fmla="*/ 81 w 81"/>
                <a:gd name="T3" fmla="*/ 346 h 350"/>
                <a:gd name="T4" fmla="*/ 80 w 81"/>
                <a:gd name="T5" fmla="*/ 345 h 350"/>
                <a:gd name="T6" fmla="*/ 78 w 81"/>
                <a:gd name="T7" fmla="*/ 342 h 350"/>
                <a:gd name="T8" fmla="*/ 75 w 81"/>
                <a:gd name="T9" fmla="*/ 339 h 350"/>
                <a:gd name="T10" fmla="*/ 48 w 81"/>
                <a:gd name="T11" fmla="*/ 302 h 350"/>
                <a:gd name="T12" fmla="*/ 31 w 81"/>
                <a:gd name="T13" fmla="*/ 261 h 350"/>
                <a:gd name="T14" fmla="*/ 22 w 81"/>
                <a:gd name="T15" fmla="*/ 217 h 350"/>
                <a:gd name="T16" fmla="*/ 20 w 81"/>
                <a:gd name="T17" fmla="*/ 175 h 350"/>
                <a:gd name="T18" fmla="*/ 23 w 81"/>
                <a:gd name="T19" fmla="*/ 130 h 350"/>
                <a:gd name="T20" fmla="*/ 32 w 81"/>
                <a:gd name="T21" fmla="*/ 86 h 350"/>
                <a:gd name="T22" fmla="*/ 49 w 81"/>
                <a:gd name="T23" fmla="*/ 45 h 350"/>
                <a:gd name="T24" fmla="*/ 76 w 81"/>
                <a:gd name="T25" fmla="*/ 10 h 350"/>
                <a:gd name="T26" fmla="*/ 80 w 81"/>
                <a:gd name="T27" fmla="*/ 5 h 350"/>
                <a:gd name="T28" fmla="*/ 81 w 81"/>
                <a:gd name="T29" fmla="*/ 4 h 350"/>
                <a:gd name="T30" fmla="*/ 80 w 81"/>
                <a:gd name="T31" fmla="*/ 1 h 350"/>
                <a:gd name="T32" fmla="*/ 77 w 81"/>
                <a:gd name="T33" fmla="*/ 0 h 350"/>
                <a:gd name="T34" fmla="*/ 70 w 81"/>
                <a:gd name="T35" fmla="*/ 5 h 350"/>
                <a:gd name="T36" fmla="*/ 56 w 81"/>
                <a:gd name="T37" fmla="*/ 18 h 350"/>
                <a:gd name="T38" fmla="*/ 39 w 81"/>
                <a:gd name="T39" fmla="*/ 39 h 350"/>
                <a:gd name="T40" fmla="*/ 22 w 81"/>
                <a:gd name="T41" fmla="*/ 68 h 350"/>
                <a:gd name="T42" fmla="*/ 11 w 81"/>
                <a:gd name="T43" fmla="*/ 97 h 350"/>
                <a:gd name="T44" fmla="*/ 4 w 81"/>
                <a:gd name="T45" fmla="*/ 125 h 350"/>
                <a:gd name="T46" fmla="*/ 1 w 81"/>
                <a:gd name="T47" fmla="*/ 151 h 350"/>
                <a:gd name="T48" fmla="*/ 0 w 81"/>
                <a:gd name="T49" fmla="*/ 175 h 350"/>
                <a:gd name="T50" fmla="*/ 1 w 81"/>
                <a:gd name="T51" fmla="*/ 198 h 350"/>
                <a:gd name="T52" fmla="*/ 4 w 81"/>
                <a:gd name="T53" fmla="*/ 225 h 350"/>
                <a:gd name="T54" fmla="*/ 11 w 81"/>
                <a:gd name="T55" fmla="*/ 254 h 350"/>
                <a:gd name="T56" fmla="*/ 23 w 81"/>
                <a:gd name="T57" fmla="*/ 284 h 350"/>
                <a:gd name="T58" fmla="*/ 40 w 81"/>
                <a:gd name="T59" fmla="*/ 313 h 350"/>
                <a:gd name="T60" fmla="*/ 57 w 81"/>
                <a:gd name="T61" fmla="*/ 333 h 350"/>
                <a:gd name="T62" fmla="*/ 70 w 81"/>
                <a:gd name="T63" fmla="*/ 346 h 350"/>
                <a:gd name="T64" fmla="*/ 77 w 81"/>
                <a:gd name="T65" fmla="*/ 350 h 350"/>
                <a:gd name="T66" fmla="*/ 80 w 81"/>
                <a:gd name="T67" fmla="*/ 349 h 350"/>
                <a:gd name="T68" fmla="*/ 81 w 81"/>
                <a:gd name="T69" fmla="*/ 34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347"/>
                  </a:moveTo>
                  <a:lnTo>
                    <a:pt x="81" y="346"/>
                  </a:lnTo>
                  <a:lnTo>
                    <a:pt x="80" y="345"/>
                  </a:lnTo>
                  <a:lnTo>
                    <a:pt x="78" y="342"/>
                  </a:lnTo>
                  <a:lnTo>
                    <a:pt x="75" y="339"/>
                  </a:lnTo>
                  <a:lnTo>
                    <a:pt x="48" y="302"/>
                  </a:lnTo>
                  <a:lnTo>
                    <a:pt x="31" y="261"/>
                  </a:lnTo>
                  <a:lnTo>
                    <a:pt x="22" y="217"/>
                  </a:lnTo>
                  <a:lnTo>
                    <a:pt x="20" y="175"/>
                  </a:lnTo>
                  <a:lnTo>
                    <a:pt x="23" y="130"/>
                  </a:lnTo>
                  <a:lnTo>
                    <a:pt x="32" y="86"/>
                  </a:lnTo>
                  <a:lnTo>
                    <a:pt x="49" y="45"/>
                  </a:lnTo>
                  <a:lnTo>
                    <a:pt x="76" y="10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0" y="5"/>
                  </a:lnTo>
                  <a:lnTo>
                    <a:pt x="56" y="18"/>
                  </a:lnTo>
                  <a:lnTo>
                    <a:pt x="39" y="39"/>
                  </a:lnTo>
                  <a:lnTo>
                    <a:pt x="22" y="68"/>
                  </a:lnTo>
                  <a:lnTo>
                    <a:pt x="11" y="97"/>
                  </a:lnTo>
                  <a:lnTo>
                    <a:pt x="4" y="125"/>
                  </a:lnTo>
                  <a:lnTo>
                    <a:pt x="1" y="151"/>
                  </a:lnTo>
                  <a:lnTo>
                    <a:pt x="0" y="175"/>
                  </a:lnTo>
                  <a:lnTo>
                    <a:pt x="1" y="198"/>
                  </a:lnTo>
                  <a:lnTo>
                    <a:pt x="4" y="225"/>
                  </a:lnTo>
                  <a:lnTo>
                    <a:pt x="11" y="254"/>
                  </a:lnTo>
                  <a:lnTo>
                    <a:pt x="23" y="284"/>
                  </a:lnTo>
                  <a:lnTo>
                    <a:pt x="40" y="313"/>
                  </a:lnTo>
                  <a:lnTo>
                    <a:pt x="57" y="333"/>
                  </a:lnTo>
                  <a:lnTo>
                    <a:pt x="70" y="346"/>
                  </a:lnTo>
                  <a:lnTo>
                    <a:pt x="77" y="350"/>
                  </a:lnTo>
                  <a:lnTo>
                    <a:pt x="80" y="349"/>
                  </a:lnTo>
                  <a:lnTo>
                    <a:pt x="81" y="3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 noChangeAspect="1"/>
            </p:cNvSpPr>
            <p:nvPr/>
          </p:nvSpPr>
          <p:spPr bwMode="auto">
            <a:xfrm>
              <a:off x="2265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2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8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5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1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2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2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7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0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9" y="12"/>
                  </a:lnTo>
                  <a:lnTo>
                    <a:pt x="83" y="19"/>
                  </a:lnTo>
                  <a:lnTo>
                    <a:pt x="85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4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7" y="140"/>
                  </a:lnTo>
                  <a:lnTo>
                    <a:pt x="31" y="134"/>
                  </a:lnTo>
                  <a:lnTo>
                    <a:pt x="33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9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5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7" y="159"/>
                  </a:lnTo>
                  <a:lnTo>
                    <a:pt x="131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8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3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 noChangeAspect="1" noEditPoints="1"/>
            </p:cNvSpPr>
            <p:nvPr/>
          </p:nvSpPr>
          <p:spPr bwMode="auto">
            <a:xfrm>
              <a:off x="2466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6 w 74"/>
                <a:gd name="T7" fmla="*/ 8 h 165"/>
                <a:gd name="T8" fmla="*/ 47 w 74"/>
                <a:gd name="T9" fmla="*/ 19 h 165"/>
                <a:gd name="T10" fmla="*/ 59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3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8 w 74"/>
                <a:gd name="T41" fmla="*/ 134 h 165"/>
                <a:gd name="T42" fmla="*/ 48 w 74"/>
                <a:gd name="T43" fmla="*/ 107 h 165"/>
                <a:gd name="T44" fmla="*/ 56 w 74"/>
                <a:gd name="T45" fmla="*/ 88 h 165"/>
                <a:gd name="T46" fmla="*/ 59 w 74"/>
                <a:gd name="T47" fmla="*/ 75 h 165"/>
                <a:gd name="T48" fmla="*/ 52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40 w 74"/>
                <a:gd name="T71" fmla="*/ 78 h 165"/>
                <a:gd name="T72" fmla="*/ 34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7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6" y="8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7" y="138"/>
                  </a:lnTo>
                  <a:lnTo>
                    <a:pt x="16" y="144"/>
                  </a:lnTo>
                  <a:lnTo>
                    <a:pt x="18" y="152"/>
                  </a:lnTo>
                  <a:lnTo>
                    <a:pt x="23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8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0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1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8" y="134"/>
                  </a:lnTo>
                  <a:lnTo>
                    <a:pt x="46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6" y="88"/>
                  </a:lnTo>
                  <a:lnTo>
                    <a:pt x="57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2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5"/>
                  </a:lnTo>
                  <a:lnTo>
                    <a:pt x="8" y="94"/>
                  </a:lnTo>
                  <a:lnTo>
                    <a:pt x="9" y="91"/>
                  </a:lnTo>
                  <a:lnTo>
                    <a:pt x="14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40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40" y="78"/>
                  </a:lnTo>
                  <a:lnTo>
                    <a:pt x="37" y="85"/>
                  </a:lnTo>
                  <a:lnTo>
                    <a:pt x="34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 noChangeAspect="1"/>
            </p:cNvSpPr>
            <p:nvPr/>
          </p:nvSpPr>
          <p:spPr bwMode="auto">
            <a:xfrm>
              <a:off x="2591" y="70"/>
              <a:ext cx="81" cy="350"/>
            </a:xfrm>
            <a:custGeom>
              <a:avLst/>
              <a:gdLst>
                <a:gd name="T0" fmla="*/ 81 w 81"/>
                <a:gd name="T1" fmla="*/ 175 h 350"/>
                <a:gd name="T2" fmla="*/ 80 w 81"/>
                <a:gd name="T3" fmla="*/ 152 h 350"/>
                <a:gd name="T4" fmla="*/ 77 w 81"/>
                <a:gd name="T5" fmla="*/ 125 h 350"/>
                <a:gd name="T6" fmla="*/ 70 w 81"/>
                <a:gd name="T7" fmla="*/ 96 h 350"/>
                <a:gd name="T8" fmla="*/ 58 w 81"/>
                <a:gd name="T9" fmla="*/ 66 h 350"/>
                <a:gd name="T10" fmla="*/ 41 w 81"/>
                <a:gd name="T11" fmla="*/ 37 h 350"/>
                <a:gd name="T12" fmla="*/ 24 w 81"/>
                <a:gd name="T13" fmla="*/ 17 h 350"/>
                <a:gd name="T14" fmla="*/ 10 w 81"/>
                <a:gd name="T15" fmla="*/ 4 h 350"/>
                <a:gd name="T16" fmla="*/ 3 w 81"/>
                <a:gd name="T17" fmla="*/ 0 h 350"/>
                <a:gd name="T18" fmla="*/ 1 w 81"/>
                <a:gd name="T19" fmla="*/ 1 h 350"/>
                <a:gd name="T20" fmla="*/ 0 w 81"/>
                <a:gd name="T21" fmla="*/ 4 h 350"/>
                <a:gd name="T22" fmla="*/ 0 w 81"/>
                <a:gd name="T23" fmla="*/ 4 h 350"/>
                <a:gd name="T24" fmla="*/ 1 w 81"/>
                <a:gd name="T25" fmla="*/ 6 h 350"/>
                <a:gd name="T26" fmla="*/ 3 w 81"/>
                <a:gd name="T27" fmla="*/ 8 h 350"/>
                <a:gd name="T28" fmla="*/ 7 w 81"/>
                <a:gd name="T29" fmla="*/ 12 h 350"/>
                <a:gd name="T30" fmla="*/ 29 w 81"/>
                <a:gd name="T31" fmla="*/ 42 h 350"/>
                <a:gd name="T32" fmla="*/ 46 w 81"/>
                <a:gd name="T33" fmla="*/ 79 h 350"/>
                <a:gd name="T34" fmla="*/ 57 w 81"/>
                <a:gd name="T35" fmla="*/ 124 h 350"/>
                <a:gd name="T36" fmla="*/ 61 w 81"/>
                <a:gd name="T37" fmla="*/ 175 h 350"/>
                <a:gd name="T38" fmla="*/ 58 w 81"/>
                <a:gd name="T39" fmla="*/ 220 h 350"/>
                <a:gd name="T40" fmla="*/ 49 w 81"/>
                <a:gd name="T41" fmla="*/ 264 h 350"/>
                <a:gd name="T42" fmla="*/ 31 w 81"/>
                <a:gd name="T43" fmla="*/ 305 h 350"/>
                <a:gd name="T44" fmla="*/ 5 w 81"/>
                <a:gd name="T45" fmla="*/ 341 h 350"/>
                <a:gd name="T46" fmla="*/ 1 w 81"/>
                <a:gd name="T47" fmla="*/ 345 h 350"/>
                <a:gd name="T48" fmla="*/ 0 w 81"/>
                <a:gd name="T49" fmla="*/ 347 h 350"/>
                <a:gd name="T50" fmla="*/ 1 w 81"/>
                <a:gd name="T51" fmla="*/ 349 h 350"/>
                <a:gd name="T52" fmla="*/ 3 w 81"/>
                <a:gd name="T53" fmla="*/ 350 h 350"/>
                <a:gd name="T54" fmla="*/ 11 w 81"/>
                <a:gd name="T55" fmla="*/ 346 h 350"/>
                <a:gd name="T56" fmla="*/ 25 w 81"/>
                <a:gd name="T57" fmla="*/ 333 h 350"/>
                <a:gd name="T58" fmla="*/ 42 w 81"/>
                <a:gd name="T59" fmla="*/ 311 h 350"/>
                <a:gd name="T60" fmla="*/ 59 w 81"/>
                <a:gd name="T61" fmla="*/ 282 h 350"/>
                <a:gd name="T62" fmla="*/ 70 w 81"/>
                <a:gd name="T63" fmla="*/ 253 h 350"/>
                <a:gd name="T64" fmla="*/ 76 w 81"/>
                <a:gd name="T65" fmla="*/ 225 h 350"/>
                <a:gd name="T66" fmla="*/ 80 w 81"/>
                <a:gd name="T67" fmla="*/ 199 h 350"/>
                <a:gd name="T68" fmla="*/ 81 w 81"/>
                <a:gd name="T6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175"/>
                  </a:moveTo>
                  <a:lnTo>
                    <a:pt x="80" y="152"/>
                  </a:lnTo>
                  <a:lnTo>
                    <a:pt x="77" y="125"/>
                  </a:lnTo>
                  <a:lnTo>
                    <a:pt x="70" y="96"/>
                  </a:lnTo>
                  <a:lnTo>
                    <a:pt x="58" y="66"/>
                  </a:lnTo>
                  <a:lnTo>
                    <a:pt x="41" y="37"/>
                  </a:lnTo>
                  <a:lnTo>
                    <a:pt x="24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29" y="42"/>
                  </a:lnTo>
                  <a:lnTo>
                    <a:pt x="46" y="79"/>
                  </a:lnTo>
                  <a:lnTo>
                    <a:pt x="57" y="124"/>
                  </a:lnTo>
                  <a:lnTo>
                    <a:pt x="61" y="175"/>
                  </a:lnTo>
                  <a:lnTo>
                    <a:pt x="58" y="220"/>
                  </a:lnTo>
                  <a:lnTo>
                    <a:pt x="49" y="264"/>
                  </a:lnTo>
                  <a:lnTo>
                    <a:pt x="31" y="305"/>
                  </a:lnTo>
                  <a:lnTo>
                    <a:pt x="5" y="341"/>
                  </a:lnTo>
                  <a:lnTo>
                    <a:pt x="1" y="345"/>
                  </a:lnTo>
                  <a:lnTo>
                    <a:pt x="0" y="347"/>
                  </a:lnTo>
                  <a:lnTo>
                    <a:pt x="1" y="349"/>
                  </a:lnTo>
                  <a:lnTo>
                    <a:pt x="3" y="350"/>
                  </a:lnTo>
                  <a:lnTo>
                    <a:pt x="11" y="346"/>
                  </a:lnTo>
                  <a:lnTo>
                    <a:pt x="25" y="333"/>
                  </a:lnTo>
                  <a:lnTo>
                    <a:pt x="42" y="311"/>
                  </a:lnTo>
                  <a:lnTo>
                    <a:pt x="59" y="282"/>
                  </a:lnTo>
                  <a:lnTo>
                    <a:pt x="70" y="253"/>
                  </a:lnTo>
                  <a:lnTo>
                    <a:pt x="76" y="225"/>
                  </a:lnTo>
                  <a:lnTo>
                    <a:pt x="80" y="199"/>
                  </a:lnTo>
                  <a:lnTo>
                    <a:pt x="81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 noChangeAspect="1"/>
            </p:cNvSpPr>
            <p:nvPr/>
          </p:nvSpPr>
          <p:spPr bwMode="auto">
            <a:xfrm>
              <a:off x="2804" y="129"/>
              <a:ext cx="232" cy="233"/>
            </a:xfrm>
            <a:custGeom>
              <a:avLst/>
              <a:gdLst>
                <a:gd name="T0" fmla="*/ 123 w 232"/>
                <a:gd name="T1" fmla="*/ 123 h 233"/>
                <a:gd name="T2" fmla="*/ 221 w 232"/>
                <a:gd name="T3" fmla="*/ 123 h 233"/>
                <a:gd name="T4" fmla="*/ 224 w 232"/>
                <a:gd name="T5" fmla="*/ 123 h 233"/>
                <a:gd name="T6" fmla="*/ 228 w 232"/>
                <a:gd name="T7" fmla="*/ 122 h 233"/>
                <a:gd name="T8" fmla="*/ 231 w 232"/>
                <a:gd name="T9" fmla="*/ 120 h 233"/>
                <a:gd name="T10" fmla="*/ 232 w 232"/>
                <a:gd name="T11" fmla="*/ 116 h 233"/>
                <a:gd name="T12" fmla="*/ 231 w 232"/>
                <a:gd name="T13" fmla="*/ 112 h 233"/>
                <a:gd name="T14" fmla="*/ 228 w 232"/>
                <a:gd name="T15" fmla="*/ 110 h 233"/>
                <a:gd name="T16" fmla="*/ 224 w 232"/>
                <a:gd name="T17" fmla="*/ 109 h 233"/>
                <a:gd name="T18" fmla="*/ 221 w 232"/>
                <a:gd name="T19" fmla="*/ 109 h 233"/>
                <a:gd name="T20" fmla="*/ 123 w 232"/>
                <a:gd name="T21" fmla="*/ 109 h 233"/>
                <a:gd name="T22" fmla="*/ 123 w 232"/>
                <a:gd name="T23" fmla="*/ 11 h 233"/>
                <a:gd name="T24" fmla="*/ 123 w 232"/>
                <a:gd name="T25" fmla="*/ 7 h 233"/>
                <a:gd name="T26" fmla="*/ 122 w 232"/>
                <a:gd name="T27" fmla="*/ 3 h 233"/>
                <a:gd name="T28" fmla="*/ 120 w 232"/>
                <a:gd name="T29" fmla="*/ 1 h 233"/>
                <a:gd name="T30" fmla="*/ 116 w 232"/>
                <a:gd name="T31" fmla="*/ 0 h 233"/>
                <a:gd name="T32" fmla="*/ 112 w 232"/>
                <a:gd name="T33" fmla="*/ 1 h 233"/>
                <a:gd name="T34" fmla="*/ 110 w 232"/>
                <a:gd name="T35" fmla="*/ 3 h 233"/>
                <a:gd name="T36" fmla="*/ 109 w 232"/>
                <a:gd name="T37" fmla="*/ 7 h 233"/>
                <a:gd name="T38" fmla="*/ 109 w 232"/>
                <a:gd name="T39" fmla="*/ 11 h 233"/>
                <a:gd name="T40" fmla="*/ 109 w 232"/>
                <a:gd name="T41" fmla="*/ 109 h 233"/>
                <a:gd name="T42" fmla="*/ 11 w 232"/>
                <a:gd name="T43" fmla="*/ 109 h 233"/>
                <a:gd name="T44" fmla="*/ 8 w 232"/>
                <a:gd name="T45" fmla="*/ 109 h 233"/>
                <a:gd name="T46" fmla="*/ 4 w 232"/>
                <a:gd name="T47" fmla="*/ 110 h 233"/>
                <a:gd name="T48" fmla="*/ 1 w 232"/>
                <a:gd name="T49" fmla="*/ 112 h 233"/>
                <a:gd name="T50" fmla="*/ 0 w 232"/>
                <a:gd name="T51" fmla="*/ 116 h 233"/>
                <a:gd name="T52" fmla="*/ 1 w 232"/>
                <a:gd name="T53" fmla="*/ 120 h 233"/>
                <a:gd name="T54" fmla="*/ 4 w 232"/>
                <a:gd name="T55" fmla="*/ 122 h 233"/>
                <a:gd name="T56" fmla="*/ 8 w 232"/>
                <a:gd name="T57" fmla="*/ 123 h 233"/>
                <a:gd name="T58" fmla="*/ 11 w 232"/>
                <a:gd name="T59" fmla="*/ 123 h 233"/>
                <a:gd name="T60" fmla="*/ 109 w 232"/>
                <a:gd name="T61" fmla="*/ 123 h 233"/>
                <a:gd name="T62" fmla="*/ 109 w 232"/>
                <a:gd name="T63" fmla="*/ 221 h 233"/>
                <a:gd name="T64" fmla="*/ 109 w 232"/>
                <a:gd name="T65" fmla="*/ 225 h 233"/>
                <a:gd name="T66" fmla="*/ 110 w 232"/>
                <a:gd name="T67" fmla="*/ 229 h 233"/>
                <a:gd name="T68" fmla="*/ 112 w 232"/>
                <a:gd name="T69" fmla="*/ 232 h 233"/>
                <a:gd name="T70" fmla="*/ 116 w 232"/>
                <a:gd name="T71" fmla="*/ 233 h 233"/>
                <a:gd name="T72" fmla="*/ 120 w 232"/>
                <a:gd name="T73" fmla="*/ 232 h 233"/>
                <a:gd name="T74" fmla="*/ 122 w 232"/>
                <a:gd name="T75" fmla="*/ 229 h 233"/>
                <a:gd name="T76" fmla="*/ 123 w 232"/>
                <a:gd name="T77" fmla="*/ 225 h 233"/>
                <a:gd name="T78" fmla="*/ 123 w 232"/>
                <a:gd name="T79" fmla="*/ 221 h 233"/>
                <a:gd name="T80" fmla="*/ 123 w 232"/>
                <a:gd name="T81" fmla="*/ 12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" h="233">
                  <a:moveTo>
                    <a:pt x="123" y="123"/>
                  </a:moveTo>
                  <a:lnTo>
                    <a:pt x="221" y="123"/>
                  </a:lnTo>
                  <a:lnTo>
                    <a:pt x="224" y="123"/>
                  </a:lnTo>
                  <a:lnTo>
                    <a:pt x="228" y="122"/>
                  </a:lnTo>
                  <a:lnTo>
                    <a:pt x="231" y="120"/>
                  </a:lnTo>
                  <a:lnTo>
                    <a:pt x="232" y="116"/>
                  </a:lnTo>
                  <a:lnTo>
                    <a:pt x="231" y="112"/>
                  </a:lnTo>
                  <a:lnTo>
                    <a:pt x="228" y="110"/>
                  </a:lnTo>
                  <a:lnTo>
                    <a:pt x="224" y="109"/>
                  </a:lnTo>
                  <a:lnTo>
                    <a:pt x="221" y="109"/>
                  </a:lnTo>
                  <a:lnTo>
                    <a:pt x="123" y="109"/>
                  </a:lnTo>
                  <a:lnTo>
                    <a:pt x="123" y="11"/>
                  </a:lnTo>
                  <a:lnTo>
                    <a:pt x="123" y="7"/>
                  </a:lnTo>
                  <a:lnTo>
                    <a:pt x="122" y="3"/>
                  </a:lnTo>
                  <a:lnTo>
                    <a:pt x="120" y="1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0" y="3"/>
                  </a:lnTo>
                  <a:lnTo>
                    <a:pt x="109" y="7"/>
                  </a:lnTo>
                  <a:lnTo>
                    <a:pt x="109" y="11"/>
                  </a:lnTo>
                  <a:lnTo>
                    <a:pt x="109" y="109"/>
                  </a:lnTo>
                  <a:lnTo>
                    <a:pt x="11" y="109"/>
                  </a:lnTo>
                  <a:lnTo>
                    <a:pt x="8" y="109"/>
                  </a:lnTo>
                  <a:lnTo>
                    <a:pt x="4" y="110"/>
                  </a:lnTo>
                  <a:lnTo>
                    <a:pt x="1" y="112"/>
                  </a:lnTo>
                  <a:lnTo>
                    <a:pt x="0" y="116"/>
                  </a:lnTo>
                  <a:lnTo>
                    <a:pt x="1" y="120"/>
                  </a:lnTo>
                  <a:lnTo>
                    <a:pt x="4" y="122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09" y="123"/>
                  </a:lnTo>
                  <a:lnTo>
                    <a:pt x="109" y="221"/>
                  </a:lnTo>
                  <a:lnTo>
                    <a:pt x="109" y="225"/>
                  </a:lnTo>
                  <a:lnTo>
                    <a:pt x="110" y="229"/>
                  </a:lnTo>
                  <a:lnTo>
                    <a:pt x="112" y="232"/>
                  </a:lnTo>
                  <a:lnTo>
                    <a:pt x="116" y="233"/>
                  </a:lnTo>
                  <a:lnTo>
                    <a:pt x="120" y="232"/>
                  </a:lnTo>
                  <a:lnTo>
                    <a:pt x="122" y="229"/>
                  </a:lnTo>
                  <a:lnTo>
                    <a:pt x="123" y="225"/>
                  </a:lnTo>
                  <a:lnTo>
                    <a:pt x="123" y="221"/>
                  </a:lnTo>
                  <a:lnTo>
                    <a:pt x="123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 noChangeAspect="1"/>
            </p:cNvSpPr>
            <p:nvPr/>
          </p:nvSpPr>
          <p:spPr bwMode="auto">
            <a:xfrm>
              <a:off x="3346" y="0"/>
              <a:ext cx="464" cy="490"/>
            </a:xfrm>
            <a:custGeom>
              <a:avLst/>
              <a:gdLst>
                <a:gd name="T0" fmla="*/ 422 w 464"/>
                <a:gd name="T1" fmla="*/ 490 h 490"/>
                <a:gd name="T2" fmla="*/ 464 w 464"/>
                <a:gd name="T3" fmla="*/ 378 h 490"/>
                <a:gd name="T4" fmla="*/ 455 w 464"/>
                <a:gd name="T5" fmla="*/ 378 h 490"/>
                <a:gd name="T6" fmla="*/ 441 w 464"/>
                <a:gd name="T7" fmla="*/ 403 h 490"/>
                <a:gd name="T8" fmla="*/ 420 w 464"/>
                <a:gd name="T9" fmla="*/ 423 h 490"/>
                <a:gd name="T10" fmla="*/ 394 w 464"/>
                <a:gd name="T11" fmla="*/ 438 h 490"/>
                <a:gd name="T12" fmla="*/ 365 w 464"/>
                <a:gd name="T13" fmla="*/ 449 h 490"/>
                <a:gd name="T14" fmla="*/ 354 w 464"/>
                <a:gd name="T15" fmla="*/ 451 h 490"/>
                <a:gd name="T16" fmla="*/ 333 w 464"/>
                <a:gd name="T17" fmla="*/ 455 h 490"/>
                <a:gd name="T18" fmla="*/ 300 w 464"/>
                <a:gd name="T19" fmla="*/ 458 h 490"/>
                <a:gd name="T20" fmla="*/ 256 w 464"/>
                <a:gd name="T21" fmla="*/ 460 h 490"/>
                <a:gd name="T22" fmla="*/ 46 w 464"/>
                <a:gd name="T23" fmla="*/ 460 h 490"/>
                <a:gd name="T24" fmla="*/ 223 w 464"/>
                <a:gd name="T25" fmla="*/ 251 h 490"/>
                <a:gd name="T26" fmla="*/ 226 w 464"/>
                <a:gd name="T27" fmla="*/ 247 h 490"/>
                <a:gd name="T28" fmla="*/ 227 w 464"/>
                <a:gd name="T29" fmla="*/ 245 h 490"/>
                <a:gd name="T30" fmla="*/ 226 w 464"/>
                <a:gd name="T31" fmla="*/ 244 h 490"/>
                <a:gd name="T32" fmla="*/ 224 w 464"/>
                <a:gd name="T33" fmla="*/ 240 h 490"/>
                <a:gd name="T34" fmla="*/ 61 w 464"/>
                <a:gd name="T35" fmla="*/ 17 h 490"/>
                <a:gd name="T36" fmla="*/ 253 w 464"/>
                <a:gd name="T37" fmla="*/ 17 h 490"/>
                <a:gd name="T38" fmla="*/ 285 w 464"/>
                <a:gd name="T39" fmla="*/ 17 h 490"/>
                <a:gd name="T40" fmla="*/ 310 w 464"/>
                <a:gd name="T41" fmla="*/ 19 h 490"/>
                <a:gd name="T42" fmla="*/ 327 w 464"/>
                <a:gd name="T43" fmla="*/ 21 h 490"/>
                <a:gd name="T44" fmla="*/ 334 w 464"/>
                <a:gd name="T45" fmla="*/ 22 h 490"/>
                <a:gd name="T46" fmla="*/ 350 w 464"/>
                <a:gd name="T47" fmla="*/ 25 h 490"/>
                <a:gd name="T48" fmla="*/ 369 w 464"/>
                <a:gd name="T49" fmla="*/ 30 h 490"/>
                <a:gd name="T50" fmla="*/ 390 w 464"/>
                <a:gd name="T51" fmla="*/ 38 h 490"/>
                <a:gd name="T52" fmla="*/ 411 w 464"/>
                <a:gd name="T53" fmla="*/ 49 h 490"/>
                <a:gd name="T54" fmla="*/ 420 w 464"/>
                <a:gd name="T55" fmla="*/ 55 h 490"/>
                <a:gd name="T56" fmla="*/ 432 w 464"/>
                <a:gd name="T57" fmla="*/ 65 h 490"/>
                <a:gd name="T58" fmla="*/ 445 w 464"/>
                <a:gd name="T59" fmla="*/ 79 h 490"/>
                <a:gd name="T60" fmla="*/ 455 w 464"/>
                <a:gd name="T61" fmla="*/ 98 h 490"/>
                <a:gd name="T62" fmla="*/ 464 w 464"/>
                <a:gd name="T63" fmla="*/ 98 h 490"/>
                <a:gd name="T64" fmla="*/ 422 w 464"/>
                <a:gd name="T65" fmla="*/ 0 h 490"/>
                <a:gd name="T66" fmla="*/ 9 w 464"/>
                <a:gd name="T67" fmla="*/ 0 h 490"/>
                <a:gd name="T68" fmla="*/ 5 w 464"/>
                <a:gd name="T69" fmla="*/ 0 h 490"/>
                <a:gd name="T70" fmla="*/ 2 w 464"/>
                <a:gd name="T71" fmla="*/ 0 h 490"/>
                <a:gd name="T72" fmla="*/ 1 w 464"/>
                <a:gd name="T73" fmla="*/ 1 h 490"/>
                <a:gd name="T74" fmla="*/ 0 w 464"/>
                <a:gd name="T75" fmla="*/ 2 h 490"/>
                <a:gd name="T76" fmla="*/ 0 w 464"/>
                <a:gd name="T77" fmla="*/ 7 h 490"/>
                <a:gd name="T78" fmla="*/ 0 w 464"/>
                <a:gd name="T79" fmla="*/ 14 h 490"/>
                <a:gd name="T80" fmla="*/ 184 w 464"/>
                <a:gd name="T81" fmla="*/ 267 h 490"/>
                <a:gd name="T82" fmla="*/ 4 w 464"/>
                <a:gd name="T83" fmla="*/ 480 h 490"/>
                <a:gd name="T84" fmla="*/ 0 w 464"/>
                <a:gd name="T85" fmla="*/ 485 h 490"/>
                <a:gd name="T86" fmla="*/ 0 w 464"/>
                <a:gd name="T87" fmla="*/ 486 h 490"/>
                <a:gd name="T88" fmla="*/ 2 w 464"/>
                <a:gd name="T89" fmla="*/ 490 h 490"/>
                <a:gd name="T90" fmla="*/ 9 w 464"/>
                <a:gd name="T91" fmla="*/ 490 h 490"/>
                <a:gd name="T92" fmla="*/ 422 w 464"/>
                <a:gd name="T9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4" h="490">
                  <a:moveTo>
                    <a:pt x="422" y="490"/>
                  </a:moveTo>
                  <a:lnTo>
                    <a:pt x="464" y="378"/>
                  </a:lnTo>
                  <a:lnTo>
                    <a:pt x="455" y="378"/>
                  </a:lnTo>
                  <a:lnTo>
                    <a:pt x="441" y="403"/>
                  </a:lnTo>
                  <a:lnTo>
                    <a:pt x="420" y="423"/>
                  </a:lnTo>
                  <a:lnTo>
                    <a:pt x="394" y="438"/>
                  </a:lnTo>
                  <a:lnTo>
                    <a:pt x="365" y="449"/>
                  </a:lnTo>
                  <a:lnTo>
                    <a:pt x="354" y="451"/>
                  </a:lnTo>
                  <a:lnTo>
                    <a:pt x="333" y="455"/>
                  </a:lnTo>
                  <a:lnTo>
                    <a:pt x="300" y="458"/>
                  </a:lnTo>
                  <a:lnTo>
                    <a:pt x="256" y="460"/>
                  </a:lnTo>
                  <a:lnTo>
                    <a:pt x="46" y="460"/>
                  </a:lnTo>
                  <a:lnTo>
                    <a:pt x="223" y="251"/>
                  </a:lnTo>
                  <a:lnTo>
                    <a:pt x="226" y="247"/>
                  </a:lnTo>
                  <a:lnTo>
                    <a:pt x="227" y="245"/>
                  </a:lnTo>
                  <a:lnTo>
                    <a:pt x="226" y="244"/>
                  </a:lnTo>
                  <a:lnTo>
                    <a:pt x="224" y="240"/>
                  </a:lnTo>
                  <a:lnTo>
                    <a:pt x="61" y="17"/>
                  </a:lnTo>
                  <a:lnTo>
                    <a:pt x="253" y="17"/>
                  </a:lnTo>
                  <a:lnTo>
                    <a:pt x="285" y="17"/>
                  </a:lnTo>
                  <a:lnTo>
                    <a:pt x="310" y="19"/>
                  </a:lnTo>
                  <a:lnTo>
                    <a:pt x="327" y="21"/>
                  </a:lnTo>
                  <a:lnTo>
                    <a:pt x="334" y="22"/>
                  </a:lnTo>
                  <a:lnTo>
                    <a:pt x="350" y="25"/>
                  </a:lnTo>
                  <a:lnTo>
                    <a:pt x="369" y="30"/>
                  </a:lnTo>
                  <a:lnTo>
                    <a:pt x="390" y="38"/>
                  </a:lnTo>
                  <a:lnTo>
                    <a:pt x="411" y="49"/>
                  </a:lnTo>
                  <a:lnTo>
                    <a:pt x="420" y="55"/>
                  </a:lnTo>
                  <a:lnTo>
                    <a:pt x="432" y="65"/>
                  </a:lnTo>
                  <a:lnTo>
                    <a:pt x="445" y="79"/>
                  </a:lnTo>
                  <a:lnTo>
                    <a:pt x="455" y="98"/>
                  </a:lnTo>
                  <a:lnTo>
                    <a:pt x="464" y="98"/>
                  </a:lnTo>
                  <a:lnTo>
                    <a:pt x="42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84" y="267"/>
                  </a:lnTo>
                  <a:lnTo>
                    <a:pt x="4" y="480"/>
                  </a:lnTo>
                  <a:lnTo>
                    <a:pt x="0" y="485"/>
                  </a:lnTo>
                  <a:lnTo>
                    <a:pt x="0" y="486"/>
                  </a:lnTo>
                  <a:lnTo>
                    <a:pt x="2" y="490"/>
                  </a:lnTo>
                  <a:lnTo>
                    <a:pt x="9" y="490"/>
                  </a:lnTo>
                  <a:lnTo>
                    <a:pt x="422" y="4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 noChangeAspect="1"/>
            </p:cNvSpPr>
            <p:nvPr/>
          </p:nvSpPr>
          <p:spPr bwMode="auto">
            <a:xfrm>
              <a:off x="3162" y="584"/>
              <a:ext cx="63" cy="245"/>
            </a:xfrm>
            <a:custGeom>
              <a:avLst/>
              <a:gdLst>
                <a:gd name="T0" fmla="*/ 59 w 63"/>
                <a:gd name="T1" fmla="*/ 0 h 245"/>
                <a:gd name="T2" fmla="*/ 30 w 63"/>
                <a:gd name="T3" fmla="*/ 27 h 245"/>
                <a:gd name="T4" fmla="*/ 12 w 63"/>
                <a:gd name="T5" fmla="*/ 59 h 245"/>
                <a:gd name="T6" fmla="*/ 3 w 63"/>
                <a:gd name="T7" fmla="*/ 92 h 245"/>
                <a:gd name="T8" fmla="*/ 0 w 63"/>
                <a:gd name="T9" fmla="*/ 122 h 245"/>
                <a:gd name="T10" fmla="*/ 2 w 63"/>
                <a:gd name="T11" fmla="*/ 151 h 245"/>
                <a:gd name="T12" fmla="*/ 11 w 63"/>
                <a:gd name="T13" fmla="*/ 184 h 245"/>
                <a:gd name="T14" fmla="*/ 29 w 63"/>
                <a:gd name="T15" fmla="*/ 216 h 245"/>
                <a:gd name="T16" fmla="*/ 59 w 63"/>
                <a:gd name="T17" fmla="*/ 245 h 245"/>
                <a:gd name="T18" fmla="*/ 62 w 63"/>
                <a:gd name="T19" fmla="*/ 244 h 245"/>
                <a:gd name="T20" fmla="*/ 63 w 63"/>
                <a:gd name="T21" fmla="*/ 242 h 245"/>
                <a:gd name="T22" fmla="*/ 63 w 63"/>
                <a:gd name="T23" fmla="*/ 240 h 245"/>
                <a:gd name="T24" fmla="*/ 61 w 63"/>
                <a:gd name="T25" fmla="*/ 238 h 245"/>
                <a:gd name="T26" fmla="*/ 40 w 63"/>
                <a:gd name="T27" fmla="*/ 214 h 245"/>
                <a:gd name="T28" fmla="*/ 27 w 63"/>
                <a:gd name="T29" fmla="*/ 186 h 245"/>
                <a:gd name="T30" fmla="*/ 19 w 63"/>
                <a:gd name="T31" fmla="*/ 155 h 245"/>
                <a:gd name="T32" fmla="*/ 17 w 63"/>
                <a:gd name="T33" fmla="*/ 122 h 245"/>
                <a:gd name="T34" fmla="*/ 21 w 63"/>
                <a:gd name="T35" fmla="*/ 79 h 245"/>
                <a:gd name="T36" fmla="*/ 32 w 63"/>
                <a:gd name="T37" fmla="*/ 46 h 245"/>
                <a:gd name="T38" fmla="*/ 46 w 63"/>
                <a:gd name="T39" fmla="*/ 22 h 245"/>
                <a:gd name="T40" fmla="*/ 62 w 63"/>
                <a:gd name="T41" fmla="*/ 6 h 245"/>
                <a:gd name="T42" fmla="*/ 63 w 63"/>
                <a:gd name="T43" fmla="*/ 3 h 245"/>
                <a:gd name="T44" fmla="*/ 62 w 63"/>
                <a:gd name="T45" fmla="*/ 0 h 245"/>
                <a:gd name="T46" fmla="*/ 59 w 63"/>
                <a:gd name="T4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245">
                  <a:moveTo>
                    <a:pt x="59" y="0"/>
                  </a:moveTo>
                  <a:lnTo>
                    <a:pt x="30" y="27"/>
                  </a:lnTo>
                  <a:lnTo>
                    <a:pt x="12" y="59"/>
                  </a:lnTo>
                  <a:lnTo>
                    <a:pt x="3" y="92"/>
                  </a:lnTo>
                  <a:lnTo>
                    <a:pt x="0" y="122"/>
                  </a:lnTo>
                  <a:lnTo>
                    <a:pt x="2" y="151"/>
                  </a:lnTo>
                  <a:lnTo>
                    <a:pt x="11" y="184"/>
                  </a:lnTo>
                  <a:lnTo>
                    <a:pt x="29" y="216"/>
                  </a:lnTo>
                  <a:lnTo>
                    <a:pt x="59" y="245"/>
                  </a:lnTo>
                  <a:lnTo>
                    <a:pt x="62" y="244"/>
                  </a:lnTo>
                  <a:lnTo>
                    <a:pt x="63" y="242"/>
                  </a:lnTo>
                  <a:lnTo>
                    <a:pt x="63" y="240"/>
                  </a:lnTo>
                  <a:lnTo>
                    <a:pt x="61" y="238"/>
                  </a:lnTo>
                  <a:lnTo>
                    <a:pt x="40" y="214"/>
                  </a:lnTo>
                  <a:lnTo>
                    <a:pt x="27" y="186"/>
                  </a:lnTo>
                  <a:lnTo>
                    <a:pt x="19" y="155"/>
                  </a:lnTo>
                  <a:lnTo>
                    <a:pt x="17" y="122"/>
                  </a:lnTo>
                  <a:lnTo>
                    <a:pt x="21" y="79"/>
                  </a:lnTo>
                  <a:lnTo>
                    <a:pt x="32" y="46"/>
                  </a:lnTo>
                  <a:lnTo>
                    <a:pt x="46" y="22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 noChangeAspect="1" noEditPoints="1"/>
            </p:cNvSpPr>
            <p:nvPr/>
          </p:nvSpPr>
          <p:spPr bwMode="auto">
            <a:xfrm>
              <a:off x="3255" y="605"/>
              <a:ext cx="73" cy="165"/>
            </a:xfrm>
            <a:custGeom>
              <a:avLst/>
              <a:gdLst>
                <a:gd name="T0" fmla="*/ 67 w 73"/>
                <a:gd name="T1" fmla="*/ 6 h 165"/>
                <a:gd name="T2" fmla="*/ 62 w 73"/>
                <a:gd name="T3" fmla="*/ 1 h 165"/>
                <a:gd name="T4" fmla="*/ 52 w 73"/>
                <a:gd name="T5" fmla="*/ 1 h 165"/>
                <a:gd name="T6" fmla="*/ 45 w 73"/>
                <a:gd name="T7" fmla="*/ 8 h 165"/>
                <a:gd name="T8" fmla="*/ 46 w 73"/>
                <a:gd name="T9" fmla="*/ 20 h 165"/>
                <a:gd name="T10" fmla="*/ 59 w 73"/>
                <a:gd name="T11" fmla="*/ 22 h 165"/>
                <a:gd name="T12" fmla="*/ 66 w 73"/>
                <a:gd name="T13" fmla="*/ 14 h 165"/>
                <a:gd name="T14" fmla="*/ 17 w 73"/>
                <a:gd name="T15" fmla="*/ 134 h 165"/>
                <a:gd name="T16" fmla="*/ 15 w 73"/>
                <a:gd name="T17" fmla="*/ 144 h 165"/>
                <a:gd name="T18" fmla="*/ 22 w 73"/>
                <a:gd name="T19" fmla="*/ 159 h 165"/>
                <a:gd name="T20" fmla="*/ 38 w 73"/>
                <a:gd name="T21" fmla="*/ 165 h 165"/>
                <a:gd name="T22" fmla="*/ 54 w 73"/>
                <a:gd name="T23" fmla="*/ 160 h 165"/>
                <a:gd name="T24" fmla="*/ 65 w 73"/>
                <a:gd name="T25" fmla="*/ 148 h 165"/>
                <a:gd name="T26" fmla="*/ 71 w 73"/>
                <a:gd name="T27" fmla="*/ 135 h 165"/>
                <a:gd name="T28" fmla="*/ 73 w 73"/>
                <a:gd name="T29" fmla="*/ 128 h 165"/>
                <a:gd name="T30" fmla="*/ 70 w 73"/>
                <a:gd name="T31" fmla="*/ 124 h 165"/>
                <a:gd name="T32" fmla="*/ 65 w 73"/>
                <a:gd name="T33" fmla="*/ 129 h 165"/>
                <a:gd name="T34" fmla="*/ 53 w 73"/>
                <a:gd name="T35" fmla="*/ 151 h 165"/>
                <a:gd name="T36" fmla="*/ 39 w 73"/>
                <a:gd name="T37" fmla="*/ 158 h 165"/>
                <a:gd name="T38" fmla="*/ 33 w 73"/>
                <a:gd name="T39" fmla="*/ 150 h 165"/>
                <a:gd name="T40" fmla="*/ 37 w 73"/>
                <a:gd name="T41" fmla="*/ 134 h 165"/>
                <a:gd name="T42" fmla="*/ 47 w 73"/>
                <a:gd name="T43" fmla="*/ 107 h 165"/>
                <a:gd name="T44" fmla="*/ 55 w 73"/>
                <a:gd name="T45" fmla="*/ 89 h 165"/>
                <a:gd name="T46" fmla="*/ 58 w 73"/>
                <a:gd name="T47" fmla="*/ 75 h 165"/>
                <a:gd name="T48" fmla="*/ 52 w 73"/>
                <a:gd name="T49" fmla="*/ 61 h 165"/>
                <a:gd name="T50" fmla="*/ 35 w 73"/>
                <a:gd name="T51" fmla="*/ 55 h 165"/>
                <a:gd name="T52" fmla="*/ 19 w 73"/>
                <a:gd name="T53" fmla="*/ 60 h 165"/>
                <a:gd name="T54" fmla="*/ 8 w 73"/>
                <a:gd name="T55" fmla="*/ 72 h 165"/>
                <a:gd name="T56" fmla="*/ 2 w 73"/>
                <a:gd name="T57" fmla="*/ 85 h 165"/>
                <a:gd name="T58" fmla="*/ 0 w 73"/>
                <a:gd name="T59" fmla="*/ 92 h 165"/>
                <a:gd name="T60" fmla="*/ 4 w 73"/>
                <a:gd name="T61" fmla="*/ 95 h 165"/>
                <a:gd name="T62" fmla="*/ 8 w 73"/>
                <a:gd name="T63" fmla="*/ 91 h 165"/>
                <a:gd name="T64" fmla="*/ 20 w 73"/>
                <a:gd name="T65" fmla="*/ 68 h 165"/>
                <a:gd name="T66" fmla="*/ 34 w 73"/>
                <a:gd name="T67" fmla="*/ 61 h 165"/>
                <a:gd name="T68" fmla="*/ 40 w 73"/>
                <a:gd name="T69" fmla="*/ 70 h 165"/>
                <a:gd name="T70" fmla="*/ 39 w 73"/>
                <a:gd name="T71" fmla="*/ 79 h 165"/>
                <a:gd name="T72" fmla="*/ 33 w 73"/>
                <a:gd name="T73" fmla="*/ 9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20"/>
                  </a:lnTo>
                  <a:lnTo>
                    <a:pt x="53" y="23"/>
                  </a:lnTo>
                  <a:lnTo>
                    <a:pt x="59" y="22"/>
                  </a:lnTo>
                  <a:lnTo>
                    <a:pt x="63" y="19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9"/>
                  </a:lnTo>
                  <a:lnTo>
                    <a:pt x="15" y="144"/>
                  </a:lnTo>
                  <a:lnTo>
                    <a:pt x="17" y="153"/>
                  </a:lnTo>
                  <a:lnTo>
                    <a:pt x="22" y="159"/>
                  </a:lnTo>
                  <a:lnTo>
                    <a:pt x="29" y="164"/>
                  </a:lnTo>
                  <a:lnTo>
                    <a:pt x="38" y="165"/>
                  </a:lnTo>
                  <a:lnTo>
                    <a:pt x="47" y="164"/>
                  </a:lnTo>
                  <a:lnTo>
                    <a:pt x="54" y="160"/>
                  </a:lnTo>
                  <a:lnTo>
                    <a:pt x="60" y="154"/>
                  </a:lnTo>
                  <a:lnTo>
                    <a:pt x="65" y="148"/>
                  </a:lnTo>
                  <a:lnTo>
                    <a:pt x="69" y="141"/>
                  </a:lnTo>
                  <a:lnTo>
                    <a:pt x="71" y="135"/>
                  </a:lnTo>
                  <a:lnTo>
                    <a:pt x="73" y="130"/>
                  </a:lnTo>
                  <a:lnTo>
                    <a:pt x="73" y="128"/>
                  </a:lnTo>
                  <a:lnTo>
                    <a:pt x="72" y="125"/>
                  </a:lnTo>
                  <a:lnTo>
                    <a:pt x="70" y="124"/>
                  </a:lnTo>
                  <a:lnTo>
                    <a:pt x="66" y="126"/>
                  </a:lnTo>
                  <a:lnTo>
                    <a:pt x="65" y="129"/>
                  </a:lnTo>
                  <a:lnTo>
                    <a:pt x="60" y="141"/>
                  </a:lnTo>
                  <a:lnTo>
                    <a:pt x="53" y="151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6"/>
                  </a:lnTo>
                  <a:lnTo>
                    <a:pt x="33" y="150"/>
                  </a:lnTo>
                  <a:lnTo>
                    <a:pt x="34" y="142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8"/>
                  </a:lnTo>
                  <a:lnTo>
                    <a:pt x="55" y="89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6" y="67"/>
                  </a:lnTo>
                  <a:lnTo>
                    <a:pt x="52" y="61"/>
                  </a:lnTo>
                  <a:lnTo>
                    <a:pt x="44" y="56"/>
                  </a:lnTo>
                  <a:lnTo>
                    <a:pt x="35" y="55"/>
                  </a:lnTo>
                  <a:lnTo>
                    <a:pt x="26" y="56"/>
                  </a:lnTo>
                  <a:lnTo>
                    <a:pt x="19" y="60"/>
                  </a:lnTo>
                  <a:lnTo>
                    <a:pt x="13" y="65"/>
                  </a:lnTo>
                  <a:lnTo>
                    <a:pt x="8" y="72"/>
                  </a:lnTo>
                  <a:lnTo>
                    <a:pt x="4" y="78"/>
                  </a:lnTo>
                  <a:lnTo>
                    <a:pt x="2" y="85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5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8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9"/>
                  </a:lnTo>
                  <a:lnTo>
                    <a:pt x="36" y="85"/>
                  </a:lnTo>
                  <a:lnTo>
                    <a:pt x="33" y="95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 noChangeAspect="1"/>
            </p:cNvSpPr>
            <p:nvPr/>
          </p:nvSpPr>
          <p:spPr bwMode="auto">
            <a:xfrm>
              <a:off x="3369" y="739"/>
              <a:ext cx="31" cy="76"/>
            </a:xfrm>
            <a:custGeom>
              <a:avLst/>
              <a:gdLst>
                <a:gd name="T0" fmla="*/ 24 w 31"/>
                <a:gd name="T1" fmla="*/ 25 h 76"/>
                <a:gd name="T2" fmla="*/ 24 w 31"/>
                <a:gd name="T3" fmla="*/ 35 h 76"/>
                <a:gd name="T4" fmla="*/ 21 w 31"/>
                <a:gd name="T5" fmla="*/ 46 h 76"/>
                <a:gd name="T6" fmla="*/ 15 w 31"/>
                <a:gd name="T7" fmla="*/ 58 h 76"/>
                <a:gd name="T8" fmla="*/ 5 w 31"/>
                <a:gd name="T9" fmla="*/ 70 h 76"/>
                <a:gd name="T10" fmla="*/ 4 w 31"/>
                <a:gd name="T11" fmla="*/ 73 h 76"/>
                <a:gd name="T12" fmla="*/ 5 w 31"/>
                <a:gd name="T13" fmla="*/ 75 h 76"/>
                <a:gd name="T14" fmla="*/ 7 w 31"/>
                <a:gd name="T15" fmla="*/ 76 h 76"/>
                <a:gd name="T16" fmla="*/ 9 w 31"/>
                <a:gd name="T17" fmla="*/ 75 h 76"/>
                <a:gd name="T18" fmla="*/ 12 w 31"/>
                <a:gd name="T19" fmla="*/ 72 h 76"/>
                <a:gd name="T20" fmla="*/ 16 w 31"/>
                <a:gd name="T21" fmla="*/ 68 h 76"/>
                <a:gd name="T22" fmla="*/ 20 w 31"/>
                <a:gd name="T23" fmla="*/ 63 h 76"/>
                <a:gd name="T24" fmla="*/ 24 w 31"/>
                <a:gd name="T25" fmla="*/ 56 h 76"/>
                <a:gd name="T26" fmla="*/ 28 w 31"/>
                <a:gd name="T27" fmla="*/ 47 h 76"/>
                <a:gd name="T28" fmla="*/ 30 w 31"/>
                <a:gd name="T29" fmla="*/ 38 h 76"/>
                <a:gd name="T30" fmla="*/ 31 w 31"/>
                <a:gd name="T31" fmla="*/ 27 h 76"/>
                <a:gd name="T32" fmla="*/ 30 w 31"/>
                <a:gd name="T33" fmla="*/ 17 h 76"/>
                <a:gd name="T34" fmla="*/ 27 w 31"/>
                <a:gd name="T35" fmla="*/ 8 h 76"/>
                <a:gd name="T36" fmla="*/ 22 w 31"/>
                <a:gd name="T37" fmla="*/ 2 h 76"/>
                <a:gd name="T38" fmla="*/ 14 w 31"/>
                <a:gd name="T39" fmla="*/ 0 h 76"/>
                <a:gd name="T40" fmla="*/ 9 w 31"/>
                <a:gd name="T41" fmla="*/ 2 h 76"/>
                <a:gd name="T42" fmla="*/ 4 w 31"/>
                <a:gd name="T43" fmla="*/ 5 h 76"/>
                <a:gd name="T44" fmla="*/ 1 w 31"/>
                <a:gd name="T45" fmla="*/ 9 h 76"/>
                <a:gd name="T46" fmla="*/ 0 w 31"/>
                <a:gd name="T47" fmla="*/ 14 h 76"/>
                <a:gd name="T48" fmla="*/ 1 w 31"/>
                <a:gd name="T49" fmla="*/ 20 h 76"/>
                <a:gd name="T50" fmla="*/ 4 w 31"/>
                <a:gd name="T51" fmla="*/ 25 h 76"/>
                <a:gd name="T52" fmla="*/ 9 w 31"/>
                <a:gd name="T53" fmla="*/ 28 h 76"/>
                <a:gd name="T54" fmla="*/ 14 w 31"/>
                <a:gd name="T55" fmla="*/ 29 h 76"/>
                <a:gd name="T56" fmla="*/ 22 w 31"/>
                <a:gd name="T57" fmla="*/ 27 h 76"/>
                <a:gd name="T58" fmla="*/ 24 w 31"/>
                <a:gd name="T59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76">
                  <a:moveTo>
                    <a:pt x="24" y="25"/>
                  </a:moveTo>
                  <a:lnTo>
                    <a:pt x="24" y="35"/>
                  </a:lnTo>
                  <a:lnTo>
                    <a:pt x="21" y="46"/>
                  </a:lnTo>
                  <a:lnTo>
                    <a:pt x="15" y="58"/>
                  </a:lnTo>
                  <a:lnTo>
                    <a:pt x="5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6"/>
                  </a:lnTo>
                  <a:lnTo>
                    <a:pt x="9" y="75"/>
                  </a:lnTo>
                  <a:lnTo>
                    <a:pt x="12" y="72"/>
                  </a:lnTo>
                  <a:lnTo>
                    <a:pt x="16" y="68"/>
                  </a:lnTo>
                  <a:lnTo>
                    <a:pt x="20" y="63"/>
                  </a:lnTo>
                  <a:lnTo>
                    <a:pt x="24" y="56"/>
                  </a:lnTo>
                  <a:lnTo>
                    <a:pt x="28" y="47"/>
                  </a:lnTo>
                  <a:lnTo>
                    <a:pt x="30" y="38"/>
                  </a:lnTo>
                  <a:lnTo>
                    <a:pt x="31" y="27"/>
                  </a:lnTo>
                  <a:lnTo>
                    <a:pt x="30" y="17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22" y="27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 noChangeAspect="1" noEditPoints="1"/>
            </p:cNvSpPr>
            <p:nvPr/>
          </p:nvSpPr>
          <p:spPr bwMode="auto">
            <a:xfrm>
              <a:off x="3425" y="605"/>
              <a:ext cx="107" cy="213"/>
            </a:xfrm>
            <a:custGeom>
              <a:avLst/>
              <a:gdLst>
                <a:gd name="T0" fmla="*/ 105 w 107"/>
                <a:gd name="T1" fmla="*/ 3 h 213"/>
                <a:gd name="T2" fmla="*/ 92 w 107"/>
                <a:gd name="T3" fmla="*/ 1 h 213"/>
                <a:gd name="T4" fmla="*/ 85 w 107"/>
                <a:gd name="T5" fmla="*/ 9 h 213"/>
                <a:gd name="T6" fmla="*/ 84 w 107"/>
                <a:gd name="T7" fmla="*/ 17 h 213"/>
                <a:gd name="T8" fmla="*/ 89 w 107"/>
                <a:gd name="T9" fmla="*/ 22 h 213"/>
                <a:gd name="T10" fmla="*/ 98 w 107"/>
                <a:gd name="T11" fmla="*/ 22 h 213"/>
                <a:gd name="T12" fmla="*/ 106 w 107"/>
                <a:gd name="T13" fmla="*/ 14 h 213"/>
                <a:gd name="T14" fmla="*/ 55 w 107"/>
                <a:gd name="T15" fmla="*/ 175 h 213"/>
                <a:gd name="T16" fmla="*/ 43 w 107"/>
                <a:gd name="T17" fmla="*/ 197 h 213"/>
                <a:gd name="T18" fmla="*/ 24 w 107"/>
                <a:gd name="T19" fmla="*/ 206 h 213"/>
                <a:gd name="T20" fmla="*/ 21 w 107"/>
                <a:gd name="T21" fmla="*/ 198 h 213"/>
                <a:gd name="T22" fmla="*/ 20 w 107"/>
                <a:gd name="T23" fmla="*/ 185 h 213"/>
                <a:gd name="T24" fmla="*/ 8 w 107"/>
                <a:gd name="T25" fmla="*/ 184 h 213"/>
                <a:gd name="T26" fmla="*/ 1 w 107"/>
                <a:gd name="T27" fmla="*/ 192 h 213"/>
                <a:gd name="T28" fmla="*/ 1 w 107"/>
                <a:gd name="T29" fmla="*/ 204 h 213"/>
                <a:gd name="T30" fmla="*/ 14 w 107"/>
                <a:gd name="T31" fmla="*/ 212 h 213"/>
                <a:gd name="T32" fmla="*/ 30 w 107"/>
                <a:gd name="T33" fmla="*/ 212 h 213"/>
                <a:gd name="T34" fmla="*/ 44 w 107"/>
                <a:gd name="T35" fmla="*/ 208 h 213"/>
                <a:gd name="T36" fmla="*/ 59 w 107"/>
                <a:gd name="T37" fmla="*/ 199 h 213"/>
                <a:gd name="T38" fmla="*/ 71 w 107"/>
                <a:gd name="T39" fmla="*/ 184 h 213"/>
                <a:gd name="T40" fmla="*/ 97 w 107"/>
                <a:gd name="T41" fmla="*/ 86 h 213"/>
                <a:gd name="T42" fmla="*/ 96 w 107"/>
                <a:gd name="T43" fmla="*/ 68 h 213"/>
                <a:gd name="T44" fmla="*/ 82 w 107"/>
                <a:gd name="T45" fmla="*/ 56 h 213"/>
                <a:gd name="T46" fmla="*/ 62 w 107"/>
                <a:gd name="T47" fmla="*/ 56 h 213"/>
                <a:gd name="T48" fmla="*/ 46 w 107"/>
                <a:gd name="T49" fmla="*/ 66 h 213"/>
                <a:gd name="T50" fmla="*/ 35 w 107"/>
                <a:gd name="T51" fmla="*/ 79 h 213"/>
                <a:gd name="T52" fmla="*/ 30 w 107"/>
                <a:gd name="T53" fmla="*/ 90 h 213"/>
                <a:gd name="T54" fmla="*/ 31 w 107"/>
                <a:gd name="T55" fmla="*/ 95 h 213"/>
                <a:gd name="T56" fmla="*/ 36 w 107"/>
                <a:gd name="T57" fmla="*/ 94 h 213"/>
                <a:gd name="T58" fmla="*/ 44 w 107"/>
                <a:gd name="T59" fmla="*/ 80 h 213"/>
                <a:gd name="T60" fmla="*/ 61 w 107"/>
                <a:gd name="T61" fmla="*/ 64 h 213"/>
                <a:gd name="T62" fmla="*/ 77 w 107"/>
                <a:gd name="T63" fmla="*/ 64 h 213"/>
                <a:gd name="T64" fmla="*/ 79 w 107"/>
                <a:gd name="T65" fmla="*/ 78 h 213"/>
                <a:gd name="T66" fmla="*/ 55 w 107"/>
                <a:gd name="T67" fmla="*/ 1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213">
                  <a:moveTo>
                    <a:pt x="107" y="9"/>
                  </a:moveTo>
                  <a:lnTo>
                    <a:pt x="105" y="3"/>
                  </a:lnTo>
                  <a:lnTo>
                    <a:pt x="97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9"/>
                  </a:lnTo>
                  <a:lnTo>
                    <a:pt x="84" y="13"/>
                  </a:lnTo>
                  <a:lnTo>
                    <a:pt x="84" y="17"/>
                  </a:lnTo>
                  <a:lnTo>
                    <a:pt x="86" y="20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98" y="22"/>
                  </a:lnTo>
                  <a:lnTo>
                    <a:pt x="103" y="19"/>
                  </a:lnTo>
                  <a:lnTo>
                    <a:pt x="106" y="14"/>
                  </a:lnTo>
                  <a:lnTo>
                    <a:pt x="107" y="9"/>
                  </a:lnTo>
                  <a:close/>
                  <a:moveTo>
                    <a:pt x="55" y="175"/>
                  </a:moveTo>
                  <a:lnTo>
                    <a:pt x="51" y="187"/>
                  </a:lnTo>
                  <a:lnTo>
                    <a:pt x="43" y="197"/>
                  </a:lnTo>
                  <a:lnTo>
                    <a:pt x="34" y="203"/>
                  </a:lnTo>
                  <a:lnTo>
                    <a:pt x="24" y="206"/>
                  </a:lnTo>
                  <a:lnTo>
                    <a:pt x="15" y="204"/>
                  </a:lnTo>
                  <a:lnTo>
                    <a:pt x="21" y="198"/>
                  </a:lnTo>
                  <a:lnTo>
                    <a:pt x="23" y="192"/>
                  </a:lnTo>
                  <a:lnTo>
                    <a:pt x="20" y="185"/>
                  </a:lnTo>
                  <a:lnTo>
                    <a:pt x="14" y="183"/>
                  </a:lnTo>
                  <a:lnTo>
                    <a:pt x="8" y="184"/>
                  </a:lnTo>
                  <a:lnTo>
                    <a:pt x="4" y="187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1" y="204"/>
                  </a:lnTo>
                  <a:lnTo>
                    <a:pt x="6" y="208"/>
                  </a:lnTo>
                  <a:lnTo>
                    <a:pt x="14" y="212"/>
                  </a:lnTo>
                  <a:lnTo>
                    <a:pt x="24" y="213"/>
                  </a:lnTo>
                  <a:lnTo>
                    <a:pt x="30" y="212"/>
                  </a:lnTo>
                  <a:lnTo>
                    <a:pt x="37" y="211"/>
                  </a:lnTo>
                  <a:lnTo>
                    <a:pt x="44" y="208"/>
                  </a:lnTo>
                  <a:lnTo>
                    <a:pt x="52" y="205"/>
                  </a:lnTo>
                  <a:lnTo>
                    <a:pt x="59" y="199"/>
                  </a:lnTo>
                  <a:lnTo>
                    <a:pt x="66" y="193"/>
                  </a:lnTo>
                  <a:lnTo>
                    <a:pt x="71" y="184"/>
                  </a:lnTo>
                  <a:lnTo>
                    <a:pt x="75" y="174"/>
                  </a:lnTo>
                  <a:lnTo>
                    <a:pt x="97" y="86"/>
                  </a:lnTo>
                  <a:lnTo>
                    <a:pt x="98" y="78"/>
                  </a:lnTo>
                  <a:lnTo>
                    <a:pt x="96" y="68"/>
                  </a:lnTo>
                  <a:lnTo>
                    <a:pt x="90" y="61"/>
                  </a:lnTo>
                  <a:lnTo>
                    <a:pt x="82" y="56"/>
                  </a:lnTo>
                  <a:lnTo>
                    <a:pt x="72" y="55"/>
                  </a:lnTo>
                  <a:lnTo>
                    <a:pt x="62" y="56"/>
                  </a:lnTo>
                  <a:lnTo>
                    <a:pt x="54" y="60"/>
                  </a:lnTo>
                  <a:lnTo>
                    <a:pt x="46" y="66"/>
                  </a:lnTo>
                  <a:lnTo>
                    <a:pt x="40" y="72"/>
                  </a:lnTo>
                  <a:lnTo>
                    <a:pt x="35" y="79"/>
                  </a:lnTo>
                  <a:lnTo>
                    <a:pt x="32" y="85"/>
                  </a:lnTo>
                  <a:lnTo>
                    <a:pt x="30" y="90"/>
                  </a:lnTo>
                  <a:lnTo>
                    <a:pt x="29" y="92"/>
                  </a:lnTo>
                  <a:lnTo>
                    <a:pt x="31" y="95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8" y="91"/>
                  </a:lnTo>
                  <a:lnTo>
                    <a:pt x="44" y="80"/>
                  </a:lnTo>
                  <a:lnTo>
                    <a:pt x="52" y="71"/>
                  </a:lnTo>
                  <a:lnTo>
                    <a:pt x="61" y="64"/>
                  </a:lnTo>
                  <a:lnTo>
                    <a:pt x="71" y="61"/>
                  </a:lnTo>
                  <a:lnTo>
                    <a:pt x="77" y="64"/>
                  </a:lnTo>
                  <a:lnTo>
                    <a:pt x="79" y="73"/>
                  </a:lnTo>
                  <a:lnTo>
                    <a:pt x="79" y="78"/>
                  </a:lnTo>
                  <a:lnTo>
                    <a:pt x="79" y="81"/>
                  </a:lnTo>
                  <a:lnTo>
                    <a:pt x="55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 noChangeAspect="1"/>
            </p:cNvSpPr>
            <p:nvPr/>
          </p:nvSpPr>
          <p:spPr bwMode="auto">
            <a:xfrm>
              <a:off x="3572" y="584"/>
              <a:ext cx="63" cy="245"/>
            </a:xfrm>
            <a:custGeom>
              <a:avLst/>
              <a:gdLst>
                <a:gd name="T0" fmla="*/ 4 w 63"/>
                <a:gd name="T1" fmla="*/ 0 h 245"/>
                <a:gd name="T2" fmla="*/ 1 w 63"/>
                <a:gd name="T3" fmla="*/ 0 h 245"/>
                <a:gd name="T4" fmla="*/ 0 w 63"/>
                <a:gd name="T5" fmla="*/ 3 h 245"/>
                <a:gd name="T6" fmla="*/ 2 w 63"/>
                <a:gd name="T7" fmla="*/ 6 h 245"/>
                <a:gd name="T8" fmla="*/ 18 w 63"/>
                <a:gd name="T9" fmla="*/ 24 h 245"/>
                <a:gd name="T10" fmla="*/ 32 w 63"/>
                <a:gd name="T11" fmla="*/ 48 h 245"/>
                <a:gd name="T12" fmla="*/ 42 w 63"/>
                <a:gd name="T13" fmla="*/ 80 h 245"/>
                <a:gd name="T14" fmla="*/ 46 w 63"/>
                <a:gd name="T15" fmla="*/ 122 h 245"/>
                <a:gd name="T16" fmla="*/ 43 w 63"/>
                <a:gd name="T17" fmla="*/ 158 h 245"/>
                <a:gd name="T18" fmla="*/ 35 w 63"/>
                <a:gd name="T19" fmla="*/ 189 h 245"/>
                <a:gd name="T20" fmla="*/ 22 w 63"/>
                <a:gd name="T21" fmla="*/ 215 h 245"/>
                <a:gd name="T22" fmla="*/ 4 w 63"/>
                <a:gd name="T23" fmla="*/ 236 h 245"/>
                <a:gd name="T24" fmla="*/ 0 w 63"/>
                <a:gd name="T25" fmla="*/ 240 h 245"/>
                <a:gd name="T26" fmla="*/ 0 w 63"/>
                <a:gd name="T27" fmla="*/ 242 h 245"/>
                <a:gd name="T28" fmla="*/ 0 w 63"/>
                <a:gd name="T29" fmla="*/ 244 h 245"/>
                <a:gd name="T30" fmla="*/ 3 w 63"/>
                <a:gd name="T31" fmla="*/ 245 h 245"/>
                <a:gd name="T32" fmla="*/ 5 w 63"/>
                <a:gd name="T33" fmla="*/ 244 h 245"/>
                <a:gd name="T34" fmla="*/ 8 w 63"/>
                <a:gd name="T35" fmla="*/ 242 h 245"/>
                <a:gd name="T36" fmla="*/ 13 w 63"/>
                <a:gd name="T37" fmla="*/ 238 h 245"/>
                <a:gd name="T38" fmla="*/ 19 w 63"/>
                <a:gd name="T39" fmla="*/ 233 h 245"/>
                <a:gd name="T40" fmla="*/ 25 w 63"/>
                <a:gd name="T41" fmla="*/ 226 h 245"/>
                <a:gd name="T42" fmla="*/ 32 w 63"/>
                <a:gd name="T43" fmla="*/ 218 h 245"/>
                <a:gd name="T44" fmla="*/ 39 w 63"/>
                <a:gd name="T45" fmla="*/ 209 h 245"/>
                <a:gd name="T46" fmla="*/ 45 w 63"/>
                <a:gd name="T47" fmla="*/ 198 h 245"/>
                <a:gd name="T48" fmla="*/ 58 w 63"/>
                <a:gd name="T49" fmla="*/ 163 h 245"/>
                <a:gd name="T50" fmla="*/ 63 w 63"/>
                <a:gd name="T51" fmla="*/ 122 h 245"/>
                <a:gd name="T52" fmla="*/ 61 w 63"/>
                <a:gd name="T53" fmla="*/ 93 h 245"/>
                <a:gd name="T54" fmla="*/ 52 w 63"/>
                <a:gd name="T55" fmla="*/ 61 h 245"/>
                <a:gd name="T56" fmla="*/ 34 w 63"/>
                <a:gd name="T57" fmla="*/ 28 h 245"/>
                <a:gd name="T58" fmla="*/ 4 w 63"/>
                <a:gd name="T5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245">
                  <a:moveTo>
                    <a:pt x="4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18" y="24"/>
                  </a:lnTo>
                  <a:lnTo>
                    <a:pt x="32" y="48"/>
                  </a:lnTo>
                  <a:lnTo>
                    <a:pt x="42" y="80"/>
                  </a:lnTo>
                  <a:lnTo>
                    <a:pt x="46" y="122"/>
                  </a:lnTo>
                  <a:lnTo>
                    <a:pt x="43" y="158"/>
                  </a:lnTo>
                  <a:lnTo>
                    <a:pt x="35" y="189"/>
                  </a:lnTo>
                  <a:lnTo>
                    <a:pt x="22" y="215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3" y="245"/>
                  </a:lnTo>
                  <a:lnTo>
                    <a:pt x="5" y="244"/>
                  </a:lnTo>
                  <a:lnTo>
                    <a:pt x="8" y="242"/>
                  </a:lnTo>
                  <a:lnTo>
                    <a:pt x="13" y="238"/>
                  </a:lnTo>
                  <a:lnTo>
                    <a:pt x="19" y="233"/>
                  </a:lnTo>
                  <a:lnTo>
                    <a:pt x="25" y="226"/>
                  </a:lnTo>
                  <a:lnTo>
                    <a:pt x="32" y="218"/>
                  </a:lnTo>
                  <a:lnTo>
                    <a:pt x="39" y="209"/>
                  </a:lnTo>
                  <a:lnTo>
                    <a:pt x="45" y="198"/>
                  </a:lnTo>
                  <a:lnTo>
                    <a:pt x="58" y="163"/>
                  </a:lnTo>
                  <a:lnTo>
                    <a:pt x="63" y="122"/>
                  </a:lnTo>
                  <a:lnTo>
                    <a:pt x="61" y="93"/>
                  </a:lnTo>
                  <a:lnTo>
                    <a:pt x="52" y="61"/>
                  </a:lnTo>
                  <a:lnTo>
                    <a:pt x="34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 noChangeAspect="1"/>
            </p:cNvSpPr>
            <p:nvPr/>
          </p:nvSpPr>
          <p:spPr bwMode="auto">
            <a:xfrm>
              <a:off x="3690" y="626"/>
              <a:ext cx="135" cy="160"/>
            </a:xfrm>
            <a:custGeom>
              <a:avLst/>
              <a:gdLst>
                <a:gd name="T0" fmla="*/ 125 w 135"/>
                <a:gd name="T1" fmla="*/ 86 h 160"/>
                <a:gd name="T2" fmla="*/ 128 w 135"/>
                <a:gd name="T3" fmla="*/ 86 h 160"/>
                <a:gd name="T4" fmla="*/ 132 w 135"/>
                <a:gd name="T5" fmla="*/ 85 h 160"/>
                <a:gd name="T6" fmla="*/ 134 w 135"/>
                <a:gd name="T7" fmla="*/ 84 h 160"/>
                <a:gd name="T8" fmla="*/ 135 w 135"/>
                <a:gd name="T9" fmla="*/ 80 h 160"/>
                <a:gd name="T10" fmla="*/ 134 w 135"/>
                <a:gd name="T11" fmla="*/ 77 h 160"/>
                <a:gd name="T12" fmla="*/ 132 w 135"/>
                <a:gd name="T13" fmla="*/ 75 h 160"/>
                <a:gd name="T14" fmla="*/ 128 w 135"/>
                <a:gd name="T15" fmla="*/ 74 h 160"/>
                <a:gd name="T16" fmla="*/ 125 w 135"/>
                <a:gd name="T17" fmla="*/ 74 h 160"/>
                <a:gd name="T18" fmla="*/ 12 w 135"/>
                <a:gd name="T19" fmla="*/ 74 h 160"/>
                <a:gd name="T20" fmla="*/ 19 w 135"/>
                <a:gd name="T21" fmla="*/ 50 h 160"/>
                <a:gd name="T22" fmla="*/ 35 w 135"/>
                <a:gd name="T23" fmla="*/ 30 h 160"/>
                <a:gd name="T24" fmla="*/ 57 w 135"/>
                <a:gd name="T25" fmla="*/ 17 h 160"/>
                <a:gd name="T26" fmla="*/ 83 w 135"/>
                <a:gd name="T27" fmla="*/ 12 h 160"/>
                <a:gd name="T28" fmla="*/ 125 w 135"/>
                <a:gd name="T29" fmla="*/ 12 h 160"/>
                <a:gd name="T30" fmla="*/ 128 w 135"/>
                <a:gd name="T31" fmla="*/ 12 h 160"/>
                <a:gd name="T32" fmla="*/ 132 w 135"/>
                <a:gd name="T33" fmla="*/ 11 h 160"/>
                <a:gd name="T34" fmla="*/ 134 w 135"/>
                <a:gd name="T35" fmla="*/ 10 h 160"/>
                <a:gd name="T36" fmla="*/ 135 w 135"/>
                <a:gd name="T37" fmla="*/ 6 h 160"/>
                <a:gd name="T38" fmla="*/ 134 w 135"/>
                <a:gd name="T39" fmla="*/ 3 h 160"/>
                <a:gd name="T40" fmla="*/ 132 w 135"/>
                <a:gd name="T41" fmla="*/ 1 h 160"/>
                <a:gd name="T42" fmla="*/ 128 w 135"/>
                <a:gd name="T43" fmla="*/ 0 h 160"/>
                <a:gd name="T44" fmla="*/ 125 w 135"/>
                <a:gd name="T45" fmla="*/ 0 h 160"/>
                <a:gd name="T46" fmla="*/ 83 w 135"/>
                <a:gd name="T47" fmla="*/ 0 h 160"/>
                <a:gd name="T48" fmla="*/ 66 w 135"/>
                <a:gd name="T49" fmla="*/ 2 h 160"/>
                <a:gd name="T50" fmla="*/ 50 w 135"/>
                <a:gd name="T51" fmla="*/ 7 h 160"/>
                <a:gd name="T52" fmla="*/ 36 w 135"/>
                <a:gd name="T53" fmla="*/ 14 h 160"/>
                <a:gd name="T54" fmla="*/ 24 w 135"/>
                <a:gd name="T55" fmla="*/ 24 h 160"/>
                <a:gd name="T56" fmla="*/ 14 w 135"/>
                <a:gd name="T57" fmla="*/ 35 h 160"/>
                <a:gd name="T58" fmla="*/ 6 w 135"/>
                <a:gd name="T59" fmla="*/ 49 h 160"/>
                <a:gd name="T60" fmla="*/ 2 w 135"/>
                <a:gd name="T61" fmla="*/ 64 h 160"/>
                <a:gd name="T62" fmla="*/ 0 w 135"/>
                <a:gd name="T63" fmla="*/ 80 h 160"/>
                <a:gd name="T64" fmla="*/ 2 w 135"/>
                <a:gd name="T65" fmla="*/ 96 h 160"/>
                <a:gd name="T66" fmla="*/ 6 w 135"/>
                <a:gd name="T67" fmla="*/ 112 h 160"/>
                <a:gd name="T68" fmla="*/ 14 w 135"/>
                <a:gd name="T69" fmla="*/ 125 h 160"/>
                <a:gd name="T70" fmla="*/ 24 w 135"/>
                <a:gd name="T71" fmla="*/ 137 h 160"/>
                <a:gd name="T72" fmla="*/ 37 w 135"/>
                <a:gd name="T73" fmla="*/ 147 h 160"/>
                <a:gd name="T74" fmla="*/ 51 w 135"/>
                <a:gd name="T75" fmla="*/ 154 h 160"/>
                <a:gd name="T76" fmla="*/ 66 w 135"/>
                <a:gd name="T77" fmla="*/ 159 h 160"/>
                <a:gd name="T78" fmla="*/ 83 w 135"/>
                <a:gd name="T79" fmla="*/ 160 h 160"/>
                <a:gd name="T80" fmla="*/ 125 w 135"/>
                <a:gd name="T81" fmla="*/ 160 h 160"/>
                <a:gd name="T82" fmla="*/ 128 w 135"/>
                <a:gd name="T83" fmla="*/ 160 h 160"/>
                <a:gd name="T84" fmla="*/ 132 w 135"/>
                <a:gd name="T85" fmla="*/ 160 h 160"/>
                <a:gd name="T86" fmla="*/ 134 w 135"/>
                <a:gd name="T87" fmla="*/ 158 h 160"/>
                <a:gd name="T88" fmla="*/ 135 w 135"/>
                <a:gd name="T89" fmla="*/ 154 h 160"/>
                <a:gd name="T90" fmla="*/ 134 w 135"/>
                <a:gd name="T91" fmla="*/ 151 h 160"/>
                <a:gd name="T92" fmla="*/ 132 w 135"/>
                <a:gd name="T93" fmla="*/ 149 h 160"/>
                <a:gd name="T94" fmla="*/ 128 w 135"/>
                <a:gd name="T95" fmla="*/ 148 h 160"/>
                <a:gd name="T96" fmla="*/ 125 w 135"/>
                <a:gd name="T97" fmla="*/ 148 h 160"/>
                <a:gd name="T98" fmla="*/ 83 w 135"/>
                <a:gd name="T99" fmla="*/ 148 h 160"/>
                <a:gd name="T100" fmla="*/ 57 w 135"/>
                <a:gd name="T101" fmla="*/ 144 h 160"/>
                <a:gd name="T102" fmla="*/ 35 w 135"/>
                <a:gd name="T103" fmla="*/ 131 h 160"/>
                <a:gd name="T104" fmla="*/ 19 w 135"/>
                <a:gd name="T105" fmla="*/ 111 h 160"/>
                <a:gd name="T106" fmla="*/ 12 w 135"/>
                <a:gd name="T107" fmla="*/ 86 h 160"/>
                <a:gd name="T108" fmla="*/ 125 w 135"/>
                <a:gd name="T109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160">
                  <a:moveTo>
                    <a:pt x="125" y="86"/>
                  </a:moveTo>
                  <a:lnTo>
                    <a:pt x="128" y="86"/>
                  </a:lnTo>
                  <a:lnTo>
                    <a:pt x="132" y="85"/>
                  </a:lnTo>
                  <a:lnTo>
                    <a:pt x="134" y="84"/>
                  </a:lnTo>
                  <a:lnTo>
                    <a:pt x="135" y="80"/>
                  </a:lnTo>
                  <a:lnTo>
                    <a:pt x="134" y="77"/>
                  </a:lnTo>
                  <a:lnTo>
                    <a:pt x="132" y="75"/>
                  </a:lnTo>
                  <a:lnTo>
                    <a:pt x="128" y="74"/>
                  </a:lnTo>
                  <a:lnTo>
                    <a:pt x="125" y="74"/>
                  </a:lnTo>
                  <a:lnTo>
                    <a:pt x="12" y="74"/>
                  </a:lnTo>
                  <a:lnTo>
                    <a:pt x="19" y="50"/>
                  </a:lnTo>
                  <a:lnTo>
                    <a:pt x="35" y="30"/>
                  </a:lnTo>
                  <a:lnTo>
                    <a:pt x="57" y="17"/>
                  </a:lnTo>
                  <a:lnTo>
                    <a:pt x="83" y="12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32" y="11"/>
                  </a:lnTo>
                  <a:lnTo>
                    <a:pt x="134" y="10"/>
                  </a:lnTo>
                  <a:lnTo>
                    <a:pt x="135" y="6"/>
                  </a:lnTo>
                  <a:lnTo>
                    <a:pt x="134" y="3"/>
                  </a:lnTo>
                  <a:lnTo>
                    <a:pt x="132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0" y="7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4" y="125"/>
                  </a:lnTo>
                  <a:lnTo>
                    <a:pt x="24" y="137"/>
                  </a:lnTo>
                  <a:lnTo>
                    <a:pt x="37" y="147"/>
                  </a:lnTo>
                  <a:lnTo>
                    <a:pt x="51" y="154"/>
                  </a:lnTo>
                  <a:lnTo>
                    <a:pt x="66" y="159"/>
                  </a:lnTo>
                  <a:lnTo>
                    <a:pt x="83" y="160"/>
                  </a:lnTo>
                  <a:lnTo>
                    <a:pt x="125" y="160"/>
                  </a:lnTo>
                  <a:lnTo>
                    <a:pt x="128" y="160"/>
                  </a:lnTo>
                  <a:lnTo>
                    <a:pt x="132" y="160"/>
                  </a:lnTo>
                  <a:lnTo>
                    <a:pt x="134" y="158"/>
                  </a:lnTo>
                  <a:lnTo>
                    <a:pt x="135" y="154"/>
                  </a:lnTo>
                  <a:lnTo>
                    <a:pt x="134" y="151"/>
                  </a:lnTo>
                  <a:lnTo>
                    <a:pt x="132" y="149"/>
                  </a:lnTo>
                  <a:lnTo>
                    <a:pt x="128" y="148"/>
                  </a:lnTo>
                  <a:lnTo>
                    <a:pt x="125" y="148"/>
                  </a:lnTo>
                  <a:lnTo>
                    <a:pt x="83" y="148"/>
                  </a:lnTo>
                  <a:lnTo>
                    <a:pt x="57" y="144"/>
                  </a:lnTo>
                  <a:lnTo>
                    <a:pt x="35" y="131"/>
                  </a:lnTo>
                  <a:lnTo>
                    <a:pt x="19" y="111"/>
                  </a:lnTo>
                  <a:lnTo>
                    <a:pt x="12" y="86"/>
                  </a:lnTo>
                  <a:lnTo>
                    <a:pt x="12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 noChangeAspect="1"/>
            </p:cNvSpPr>
            <p:nvPr/>
          </p:nvSpPr>
          <p:spPr bwMode="auto">
            <a:xfrm>
              <a:off x="3864" y="595"/>
              <a:ext cx="141" cy="178"/>
            </a:xfrm>
            <a:custGeom>
              <a:avLst/>
              <a:gdLst>
                <a:gd name="T0" fmla="*/ 26 w 141"/>
                <a:gd name="T1" fmla="*/ 101 h 178"/>
                <a:gd name="T2" fmla="*/ 2 w 141"/>
                <a:gd name="T3" fmla="*/ 135 h 178"/>
                <a:gd name="T4" fmla="*/ 3 w 141"/>
                <a:gd name="T5" fmla="*/ 160 h 178"/>
                <a:gd name="T6" fmla="*/ 28 w 141"/>
                <a:gd name="T7" fmla="*/ 176 h 178"/>
                <a:gd name="T8" fmla="*/ 62 w 141"/>
                <a:gd name="T9" fmla="*/ 176 h 178"/>
                <a:gd name="T10" fmla="*/ 91 w 141"/>
                <a:gd name="T11" fmla="*/ 165 h 178"/>
                <a:gd name="T12" fmla="*/ 113 w 141"/>
                <a:gd name="T13" fmla="*/ 150 h 178"/>
                <a:gd name="T14" fmla="*/ 125 w 141"/>
                <a:gd name="T15" fmla="*/ 137 h 178"/>
                <a:gd name="T16" fmla="*/ 125 w 141"/>
                <a:gd name="T17" fmla="*/ 132 h 178"/>
                <a:gd name="T18" fmla="*/ 122 w 141"/>
                <a:gd name="T19" fmla="*/ 132 h 178"/>
                <a:gd name="T20" fmla="*/ 112 w 141"/>
                <a:gd name="T21" fmla="*/ 137 h 178"/>
                <a:gd name="T22" fmla="*/ 99 w 141"/>
                <a:gd name="T23" fmla="*/ 149 h 178"/>
                <a:gd name="T24" fmla="*/ 79 w 141"/>
                <a:gd name="T25" fmla="*/ 160 h 178"/>
                <a:gd name="T26" fmla="*/ 57 w 141"/>
                <a:gd name="T27" fmla="*/ 162 h 178"/>
                <a:gd name="T28" fmla="*/ 44 w 141"/>
                <a:gd name="T29" fmla="*/ 160 h 178"/>
                <a:gd name="T30" fmla="*/ 31 w 141"/>
                <a:gd name="T31" fmla="*/ 154 h 178"/>
                <a:gd name="T32" fmla="*/ 23 w 141"/>
                <a:gd name="T33" fmla="*/ 143 h 178"/>
                <a:gd name="T34" fmla="*/ 25 w 141"/>
                <a:gd name="T35" fmla="*/ 122 h 178"/>
                <a:gd name="T36" fmla="*/ 52 w 141"/>
                <a:gd name="T37" fmla="*/ 94 h 178"/>
                <a:gd name="T38" fmla="*/ 85 w 141"/>
                <a:gd name="T39" fmla="*/ 87 h 178"/>
                <a:gd name="T40" fmla="*/ 98 w 141"/>
                <a:gd name="T41" fmla="*/ 80 h 178"/>
                <a:gd name="T42" fmla="*/ 100 w 141"/>
                <a:gd name="T43" fmla="*/ 73 h 178"/>
                <a:gd name="T44" fmla="*/ 76 w 141"/>
                <a:gd name="T45" fmla="*/ 70 h 178"/>
                <a:gd name="T46" fmla="*/ 53 w 141"/>
                <a:gd name="T47" fmla="*/ 56 h 178"/>
                <a:gd name="T48" fmla="*/ 52 w 141"/>
                <a:gd name="T49" fmla="*/ 38 h 178"/>
                <a:gd name="T50" fmla="*/ 58 w 141"/>
                <a:gd name="T51" fmla="*/ 27 h 178"/>
                <a:gd name="T52" fmla="*/ 70 w 141"/>
                <a:gd name="T53" fmla="*/ 19 h 178"/>
                <a:gd name="T54" fmla="*/ 86 w 141"/>
                <a:gd name="T55" fmla="*/ 16 h 178"/>
                <a:gd name="T56" fmla="*/ 99 w 141"/>
                <a:gd name="T57" fmla="*/ 16 h 178"/>
                <a:gd name="T58" fmla="*/ 112 w 141"/>
                <a:gd name="T59" fmla="*/ 19 h 178"/>
                <a:gd name="T60" fmla="*/ 117 w 141"/>
                <a:gd name="T61" fmla="*/ 23 h 178"/>
                <a:gd name="T62" fmla="*/ 116 w 141"/>
                <a:gd name="T63" fmla="*/ 36 h 178"/>
                <a:gd name="T64" fmla="*/ 115 w 141"/>
                <a:gd name="T65" fmla="*/ 41 h 178"/>
                <a:gd name="T66" fmla="*/ 124 w 141"/>
                <a:gd name="T67" fmla="*/ 40 h 178"/>
                <a:gd name="T68" fmla="*/ 138 w 141"/>
                <a:gd name="T69" fmla="*/ 27 h 178"/>
                <a:gd name="T70" fmla="*/ 138 w 141"/>
                <a:gd name="T71" fmla="*/ 9 h 178"/>
                <a:gd name="T72" fmla="*/ 121 w 141"/>
                <a:gd name="T73" fmla="*/ 1 h 178"/>
                <a:gd name="T74" fmla="*/ 80 w 141"/>
                <a:gd name="T75" fmla="*/ 5 h 178"/>
                <a:gd name="T76" fmla="*/ 35 w 141"/>
                <a:gd name="T77" fmla="*/ 36 h 178"/>
                <a:gd name="T78" fmla="*/ 30 w 141"/>
                <a:gd name="T79" fmla="*/ 67 h 178"/>
                <a:gd name="T80" fmla="*/ 44 w 141"/>
                <a:gd name="T81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78">
                  <a:moveTo>
                    <a:pt x="52" y="84"/>
                  </a:moveTo>
                  <a:lnTo>
                    <a:pt x="26" y="101"/>
                  </a:lnTo>
                  <a:lnTo>
                    <a:pt x="10" y="119"/>
                  </a:lnTo>
                  <a:lnTo>
                    <a:pt x="2" y="135"/>
                  </a:lnTo>
                  <a:lnTo>
                    <a:pt x="0" y="147"/>
                  </a:lnTo>
                  <a:lnTo>
                    <a:pt x="3" y="160"/>
                  </a:lnTo>
                  <a:lnTo>
                    <a:pt x="13" y="170"/>
                  </a:lnTo>
                  <a:lnTo>
                    <a:pt x="28" y="176"/>
                  </a:lnTo>
                  <a:lnTo>
                    <a:pt x="46" y="178"/>
                  </a:lnTo>
                  <a:lnTo>
                    <a:pt x="62" y="176"/>
                  </a:lnTo>
                  <a:lnTo>
                    <a:pt x="78" y="171"/>
                  </a:lnTo>
                  <a:lnTo>
                    <a:pt x="91" y="165"/>
                  </a:lnTo>
                  <a:lnTo>
                    <a:pt x="103" y="157"/>
                  </a:lnTo>
                  <a:lnTo>
                    <a:pt x="113" y="150"/>
                  </a:lnTo>
                  <a:lnTo>
                    <a:pt x="120" y="143"/>
                  </a:lnTo>
                  <a:lnTo>
                    <a:pt x="125" y="137"/>
                  </a:lnTo>
                  <a:lnTo>
                    <a:pt x="127" y="134"/>
                  </a:lnTo>
                  <a:lnTo>
                    <a:pt x="125" y="132"/>
                  </a:lnTo>
                  <a:lnTo>
                    <a:pt x="124" y="132"/>
                  </a:lnTo>
                  <a:lnTo>
                    <a:pt x="122" y="132"/>
                  </a:lnTo>
                  <a:lnTo>
                    <a:pt x="118" y="133"/>
                  </a:lnTo>
                  <a:lnTo>
                    <a:pt x="112" y="137"/>
                  </a:lnTo>
                  <a:lnTo>
                    <a:pt x="104" y="143"/>
                  </a:lnTo>
                  <a:lnTo>
                    <a:pt x="99" y="149"/>
                  </a:lnTo>
                  <a:lnTo>
                    <a:pt x="90" y="155"/>
                  </a:lnTo>
                  <a:lnTo>
                    <a:pt x="79" y="160"/>
                  </a:lnTo>
                  <a:lnTo>
                    <a:pt x="64" y="163"/>
                  </a:lnTo>
                  <a:lnTo>
                    <a:pt x="57" y="162"/>
                  </a:lnTo>
                  <a:lnTo>
                    <a:pt x="51" y="161"/>
                  </a:lnTo>
                  <a:lnTo>
                    <a:pt x="44" y="160"/>
                  </a:lnTo>
                  <a:lnTo>
                    <a:pt x="37" y="157"/>
                  </a:lnTo>
                  <a:lnTo>
                    <a:pt x="31" y="154"/>
                  </a:lnTo>
                  <a:lnTo>
                    <a:pt x="27" y="149"/>
                  </a:lnTo>
                  <a:lnTo>
                    <a:pt x="23" y="143"/>
                  </a:lnTo>
                  <a:lnTo>
                    <a:pt x="22" y="136"/>
                  </a:lnTo>
                  <a:lnTo>
                    <a:pt x="25" y="122"/>
                  </a:lnTo>
                  <a:lnTo>
                    <a:pt x="35" y="107"/>
                  </a:lnTo>
                  <a:lnTo>
                    <a:pt x="52" y="94"/>
                  </a:lnTo>
                  <a:lnTo>
                    <a:pt x="79" y="88"/>
                  </a:lnTo>
                  <a:lnTo>
                    <a:pt x="85" y="87"/>
                  </a:lnTo>
                  <a:lnTo>
                    <a:pt x="93" y="84"/>
                  </a:lnTo>
                  <a:lnTo>
                    <a:pt x="98" y="80"/>
                  </a:lnTo>
                  <a:lnTo>
                    <a:pt x="101" y="75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76" y="70"/>
                  </a:lnTo>
                  <a:lnTo>
                    <a:pt x="62" y="64"/>
                  </a:lnTo>
                  <a:lnTo>
                    <a:pt x="53" y="56"/>
                  </a:lnTo>
                  <a:lnTo>
                    <a:pt x="51" y="46"/>
                  </a:lnTo>
                  <a:lnTo>
                    <a:pt x="52" y="38"/>
                  </a:lnTo>
                  <a:lnTo>
                    <a:pt x="55" y="32"/>
                  </a:lnTo>
                  <a:lnTo>
                    <a:pt x="58" y="27"/>
                  </a:lnTo>
                  <a:lnTo>
                    <a:pt x="62" y="23"/>
                  </a:lnTo>
                  <a:lnTo>
                    <a:pt x="70" y="19"/>
                  </a:lnTo>
                  <a:lnTo>
                    <a:pt x="78" y="17"/>
                  </a:lnTo>
                  <a:lnTo>
                    <a:pt x="86" y="16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9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7" y="23"/>
                  </a:lnTo>
                  <a:lnTo>
                    <a:pt x="118" y="29"/>
                  </a:lnTo>
                  <a:lnTo>
                    <a:pt x="116" y="36"/>
                  </a:lnTo>
                  <a:lnTo>
                    <a:pt x="114" y="39"/>
                  </a:lnTo>
                  <a:lnTo>
                    <a:pt x="115" y="41"/>
                  </a:lnTo>
                  <a:lnTo>
                    <a:pt x="118" y="41"/>
                  </a:lnTo>
                  <a:lnTo>
                    <a:pt x="124" y="40"/>
                  </a:lnTo>
                  <a:lnTo>
                    <a:pt x="132" y="35"/>
                  </a:lnTo>
                  <a:lnTo>
                    <a:pt x="138" y="27"/>
                  </a:lnTo>
                  <a:lnTo>
                    <a:pt x="141" y="17"/>
                  </a:lnTo>
                  <a:lnTo>
                    <a:pt x="138" y="9"/>
                  </a:lnTo>
                  <a:lnTo>
                    <a:pt x="131" y="4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0" y="5"/>
                  </a:lnTo>
                  <a:lnTo>
                    <a:pt x="54" y="18"/>
                  </a:lnTo>
                  <a:lnTo>
                    <a:pt x="35" y="36"/>
                  </a:lnTo>
                  <a:lnTo>
                    <a:pt x="28" y="57"/>
                  </a:lnTo>
                  <a:lnTo>
                    <a:pt x="30" y="67"/>
                  </a:lnTo>
                  <a:lnTo>
                    <a:pt x="36" y="75"/>
                  </a:lnTo>
                  <a:lnTo>
                    <a:pt x="44" y="80"/>
                  </a:lnTo>
                  <a:lnTo>
                    <a:pt x="5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 noChangeAspect="1"/>
            </p:cNvSpPr>
            <p:nvPr/>
          </p:nvSpPr>
          <p:spPr bwMode="auto">
            <a:xfrm>
              <a:off x="4096" y="178"/>
              <a:ext cx="136" cy="159"/>
            </a:xfrm>
            <a:custGeom>
              <a:avLst/>
              <a:gdLst>
                <a:gd name="T0" fmla="*/ 124 w 136"/>
                <a:gd name="T1" fmla="*/ 22 h 159"/>
                <a:gd name="T2" fmla="*/ 116 w 136"/>
                <a:gd name="T3" fmla="*/ 22 h 159"/>
                <a:gd name="T4" fmla="*/ 108 w 136"/>
                <a:gd name="T5" fmla="*/ 26 h 159"/>
                <a:gd name="T6" fmla="*/ 103 w 136"/>
                <a:gd name="T7" fmla="*/ 34 h 159"/>
                <a:gd name="T8" fmla="*/ 102 w 136"/>
                <a:gd name="T9" fmla="*/ 40 h 159"/>
                <a:gd name="T10" fmla="*/ 103 w 136"/>
                <a:gd name="T11" fmla="*/ 46 h 159"/>
                <a:gd name="T12" fmla="*/ 106 w 136"/>
                <a:gd name="T13" fmla="*/ 49 h 159"/>
                <a:gd name="T14" fmla="*/ 110 w 136"/>
                <a:gd name="T15" fmla="*/ 52 h 159"/>
                <a:gd name="T16" fmla="*/ 115 w 136"/>
                <a:gd name="T17" fmla="*/ 52 h 159"/>
                <a:gd name="T18" fmla="*/ 122 w 136"/>
                <a:gd name="T19" fmla="*/ 51 h 159"/>
                <a:gd name="T20" fmla="*/ 129 w 136"/>
                <a:gd name="T21" fmla="*/ 46 h 159"/>
                <a:gd name="T22" fmla="*/ 133 w 136"/>
                <a:gd name="T23" fmla="*/ 39 h 159"/>
                <a:gd name="T24" fmla="*/ 134 w 136"/>
                <a:gd name="T25" fmla="*/ 30 h 159"/>
                <a:gd name="T26" fmla="*/ 132 w 136"/>
                <a:gd name="T27" fmla="*/ 18 h 159"/>
                <a:gd name="T28" fmla="*/ 123 w 136"/>
                <a:gd name="T29" fmla="*/ 9 h 159"/>
                <a:gd name="T30" fmla="*/ 110 w 136"/>
                <a:gd name="T31" fmla="*/ 2 h 159"/>
                <a:gd name="T32" fmla="*/ 93 w 136"/>
                <a:gd name="T33" fmla="*/ 0 h 159"/>
                <a:gd name="T34" fmla="*/ 76 w 136"/>
                <a:gd name="T35" fmla="*/ 2 h 159"/>
                <a:gd name="T36" fmla="*/ 59 w 136"/>
                <a:gd name="T37" fmla="*/ 9 h 159"/>
                <a:gd name="T38" fmla="*/ 43 w 136"/>
                <a:gd name="T39" fmla="*/ 18 h 159"/>
                <a:gd name="T40" fmla="*/ 29 w 136"/>
                <a:gd name="T41" fmla="*/ 31 h 159"/>
                <a:gd name="T42" fmla="*/ 17 w 136"/>
                <a:gd name="T43" fmla="*/ 46 h 159"/>
                <a:gd name="T44" fmla="*/ 8 w 136"/>
                <a:gd name="T45" fmla="*/ 63 h 159"/>
                <a:gd name="T46" fmla="*/ 2 w 136"/>
                <a:gd name="T47" fmla="*/ 81 h 159"/>
                <a:gd name="T48" fmla="*/ 0 w 136"/>
                <a:gd name="T49" fmla="*/ 99 h 159"/>
                <a:gd name="T50" fmla="*/ 3 w 136"/>
                <a:gd name="T51" fmla="*/ 122 h 159"/>
                <a:gd name="T52" fmla="*/ 14 w 136"/>
                <a:gd name="T53" fmla="*/ 141 h 159"/>
                <a:gd name="T54" fmla="*/ 32 w 136"/>
                <a:gd name="T55" fmla="*/ 154 h 159"/>
                <a:gd name="T56" fmla="*/ 56 w 136"/>
                <a:gd name="T57" fmla="*/ 159 h 159"/>
                <a:gd name="T58" fmla="*/ 90 w 136"/>
                <a:gd name="T59" fmla="*/ 153 h 159"/>
                <a:gd name="T60" fmla="*/ 115 w 136"/>
                <a:gd name="T61" fmla="*/ 140 h 159"/>
                <a:gd name="T62" fmla="*/ 130 w 136"/>
                <a:gd name="T63" fmla="*/ 125 h 159"/>
                <a:gd name="T64" fmla="*/ 136 w 136"/>
                <a:gd name="T65" fmla="*/ 117 h 159"/>
                <a:gd name="T66" fmla="*/ 134 w 136"/>
                <a:gd name="T67" fmla="*/ 114 h 159"/>
                <a:gd name="T68" fmla="*/ 131 w 136"/>
                <a:gd name="T69" fmla="*/ 113 h 159"/>
                <a:gd name="T70" fmla="*/ 129 w 136"/>
                <a:gd name="T71" fmla="*/ 113 h 159"/>
                <a:gd name="T72" fmla="*/ 127 w 136"/>
                <a:gd name="T73" fmla="*/ 116 h 159"/>
                <a:gd name="T74" fmla="*/ 105 w 136"/>
                <a:gd name="T75" fmla="*/ 136 h 159"/>
                <a:gd name="T76" fmla="*/ 83 w 136"/>
                <a:gd name="T77" fmla="*/ 146 h 159"/>
                <a:gd name="T78" fmla="*/ 66 w 136"/>
                <a:gd name="T79" fmla="*/ 150 h 159"/>
                <a:gd name="T80" fmla="*/ 57 w 136"/>
                <a:gd name="T81" fmla="*/ 151 h 159"/>
                <a:gd name="T82" fmla="*/ 43 w 136"/>
                <a:gd name="T83" fmla="*/ 148 h 159"/>
                <a:gd name="T84" fmla="*/ 33 w 136"/>
                <a:gd name="T85" fmla="*/ 140 h 159"/>
                <a:gd name="T86" fmla="*/ 27 w 136"/>
                <a:gd name="T87" fmla="*/ 127 h 159"/>
                <a:gd name="T88" fmla="*/ 26 w 136"/>
                <a:gd name="T89" fmla="*/ 113 h 159"/>
                <a:gd name="T90" fmla="*/ 27 w 136"/>
                <a:gd name="T91" fmla="*/ 99 h 159"/>
                <a:gd name="T92" fmla="*/ 31 w 136"/>
                <a:gd name="T93" fmla="*/ 80 h 159"/>
                <a:gd name="T94" fmla="*/ 36 w 136"/>
                <a:gd name="T95" fmla="*/ 61 h 159"/>
                <a:gd name="T96" fmla="*/ 44 w 136"/>
                <a:gd name="T97" fmla="*/ 43 h 159"/>
                <a:gd name="T98" fmla="*/ 54 w 136"/>
                <a:gd name="T99" fmla="*/ 29 h 159"/>
                <a:gd name="T100" fmla="*/ 66 w 136"/>
                <a:gd name="T101" fmla="*/ 18 h 159"/>
                <a:gd name="T102" fmla="*/ 79 w 136"/>
                <a:gd name="T103" fmla="*/ 10 h 159"/>
                <a:gd name="T104" fmla="*/ 94 w 136"/>
                <a:gd name="T105" fmla="*/ 8 h 159"/>
                <a:gd name="T106" fmla="*/ 103 w 136"/>
                <a:gd name="T107" fmla="*/ 8 h 159"/>
                <a:gd name="T108" fmla="*/ 111 w 136"/>
                <a:gd name="T109" fmla="*/ 11 h 159"/>
                <a:gd name="T110" fmla="*/ 119 w 136"/>
                <a:gd name="T111" fmla="*/ 15 h 159"/>
                <a:gd name="T112" fmla="*/ 124 w 136"/>
                <a:gd name="T113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" h="159">
                  <a:moveTo>
                    <a:pt x="124" y="22"/>
                  </a:moveTo>
                  <a:lnTo>
                    <a:pt x="116" y="22"/>
                  </a:lnTo>
                  <a:lnTo>
                    <a:pt x="108" y="26"/>
                  </a:lnTo>
                  <a:lnTo>
                    <a:pt x="103" y="34"/>
                  </a:lnTo>
                  <a:lnTo>
                    <a:pt x="102" y="40"/>
                  </a:lnTo>
                  <a:lnTo>
                    <a:pt x="103" y="46"/>
                  </a:lnTo>
                  <a:lnTo>
                    <a:pt x="106" y="49"/>
                  </a:lnTo>
                  <a:lnTo>
                    <a:pt x="110" y="52"/>
                  </a:lnTo>
                  <a:lnTo>
                    <a:pt x="115" y="52"/>
                  </a:lnTo>
                  <a:lnTo>
                    <a:pt x="122" y="51"/>
                  </a:lnTo>
                  <a:lnTo>
                    <a:pt x="129" y="46"/>
                  </a:lnTo>
                  <a:lnTo>
                    <a:pt x="133" y="39"/>
                  </a:lnTo>
                  <a:lnTo>
                    <a:pt x="134" y="30"/>
                  </a:lnTo>
                  <a:lnTo>
                    <a:pt x="132" y="18"/>
                  </a:lnTo>
                  <a:lnTo>
                    <a:pt x="123" y="9"/>
                  </a:lnTo>
                  <a:lnTo>
                    <a:pt x="110" y="2"/>
                  </a:lnTo>
                  <a:lnTo>
                    <a:pt x="93" y="0"/>
                  </a:lnTo>
                  <a:lnTo>
                    <a:pt x="76" y="2"/>
                  </a:lnTo>
                  <a:lnTo>
                    <a:pt x="59" y="9"/>
                  </a:lnTo>
                  <a:lnTo>
                    <a:pt x="43" y="18"/>
                  </a:lnTo>
                  <a:lnTo>
                    <a:pt x="29" y="31"/>
                  </a:lnTo>
                  <a:lnTo>
                    <a:pt x="17" y="46"/>
                  </a:lnTo>
                  <a:lnTo>
                    <a:pt x="8" y="63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22"/>
                  </a:lnTo>
                  <a:lnTo>
                    <a:pt x="14" y="141"/>
                  </a:lnTo>
                  <a:lnTo>
                    <a:pt x="32" y="154"/>
                  </a:lnTo>
                  <a:lnTo>
                    <a:pt x="56" y="159"/>
                  </a:lnTo>
                  <a:lnTo>
                    <a:pt x="90" y="153"/>
                  </a:lnTo>
                  <a:lnTo>
                    <a:pt x="115" y="140"/>
                  </a:lnTo>
                  <a:lnTo>
                    <a:pt x="130" y="125"/>
                  </a:lnTo>
                  <a:lnTo>
                    <a:pt x="136" y="117"/>
                  </a:lnTo>
                  <a:lnTo>
                    <a:pt x="134" y="114"/>
                  </a:lnTo>
                  <a:lnTo>
                    <a:pt x="131" y="113"/>
                  </a:lnTo>
                  <a:lnTo>
                    <a:pt x="129" y="113"/>
                  </a:lnTo>
                  <a:lnTo>
                    <a:pt x="127" y="116"/>
                  </a:lnTo>
                  <a:lnTo>
                    <a:pt x="105" y="136"/>
                  </a:lnTo>
                  <a:lnTo>
                    <a:pt x="83" y="146"/>
                  </a:lnTo>
                  <a:lnTo>
                    <a:pt x="66" y="150"/>
                  </a:lnTo>
                  <a:lnTo>
                    <a:pt x="57" y="151"/>
                  </a:lnTo>
                  <a:lnTo>
                    <a:pt x="43" y="148"/>
                  </a:lnTo>
                  <a:lnTo>
                    <a:pt x="33" y="140"/>
                  </a:lnTo>
                  <a:lnTo>
                    <a:pt x="27" y="127"/>
                  </a:lnTo>
                  <a:lnTo>
                    <a:pt x="26" y="113"/>
                  </a:lnTo>
                  <a:lnTo>
                    <a:pt x="27" y="99"/>
                  </a:lnTo>
                  <a:lnTo>
                    <a:pt x="31" y="80"/>
                  </a:lnTo>
                  <a:lnTo>
                    <a:pt x="36" y="61"/>
                  </a:lnTo>
                  <a:lnTo>
                    <a:pt x="44" y="43"/>
                  </a:lnTo>
                  <a:lnTo>
                    <a:pt x="54" y="29"/>
                  </a:lnTo>
                  <a:lnTo>
                    <a:pt x="66" y="18"/>
                  </a:lnTo>
                  <a:lnTo>
                    <a:pt x="79" y="10"/>
                  </a:lnTo>
                  <a:lnTo>
                    <a:pt x="94" y="8"/>
                  </a:lnTo>
                  <a:lnTo>
                    <a:pt x="103" y="8"/>
                  </a:lnTo>
                  <a:lnTo>
                    <a:pt x="111" y="11"/>
                  </a:lnTo>
                  <a:lnTo>
                    <a:pt x="119" y="15"/>
                  </a:lnTo>
                  <a:lnTo>
                    <a:pt x="12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 noChangeAspect="1" noEditPoints="1"/>
            </p:cNvSpPr>
            <p:nvPr/>
          </p:nvSpPr>
          <p:spPr bwMode="auto">
            <a:xfrm>
              <a:off x="4244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7 w 74"/>
                <a:gd name="T9" fmla="*/ 19 h 165"/>
                <a:gd name="T10" fmla="*/ 59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2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7 w 74"/>
                <a:gd name="T41" fmla="*/ 134 h 165"/>
                <a:gd name="T42" fmla="*/ 48 w 74"/>
                <a:gd name="T43" fmla="*/ 107 h 165"/>
                <a:gd name="T44" fmla="*/ 55 w 74"/>
                <a:gd name="T45" fmla="*/ 88 h 165"/>
                <a:gd name="T46" fmla="*/ 59 w 74"/>
                <a:gd name="T47" fmla="*/ 75 h 165"/>
                <a:gd name="T48" fmla="*/ 52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7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6" y="138"/>
                  </a:lnTo>
                  <a:lnTo>
                    <a:pt x="16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7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0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0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2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9" y="91"/>
                  </a:lnTo>
                  <a:lnTo>
                    <a:pt x="14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39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 noChangeAspect="1" noEditPoints="1"/>
            </p:cNvSpPr>
            <p:nvPr/>
          </p:nvSpPr>
          <p:spPr bwMode="auto">
            <a:xfrm>
              <a:off x="4331" y="223"/>
              <a:ext cx="108" cy="212"/>
            </a:xfrm>
            <a:custGeom>
              <a:avLst/>
              <a:gdLst>
                <a:gd name="T0" fmla="*/ 105 w 108"/>
                <a:gd name="T1" fmla="*/ 3 h 212"/>
                <a:gd name="T2" fmla="*/ 93 w 108"/>
                <a:gd name="T3" fmla="*/ 1 h 212"/>
                <a:gd name="T4" fmla="*/ 85 w 108"/>
                <a:gd name="T5" fmla="*/ 8 h 212"/>
                <a:gd name="T6" fmla="*/ 85 w 108"/>
                <a:gd name="T7" fmla="*/ 16 h 212"/>
                <a:gd name="T8" fmla="*/ 90 w 108"/>
                <a:gd name="T9" fmla="*/ 22 h 212"/>
                <a:gd name="T10" fmla="*/ 99 w 108"/>
                <a:gd name="T11" fmla="*/ 21 h 212"/>
                <a:gd name="T12" fmla="*/ 107 w 108"/>
                <a:gd name="T13" fmla="*/ 14 h 212"/>
                <a:gd name="T14" fmla="*/ 56 w 108"/>
                <a:gd name="T15" fmla="*/ 174 h 212"/>
                <a:gd name="T16" fmla="*/ 44 w 108"/>
                <a:gd name="T17" fmla="*/ 196 h 212"/>
                <a:gd name="T18" fmla="*/ 24 w 108"/>
                <a:gd name="T19" fmla="*/ 205 h 212"/>
                <a:gd name="T20" fmla="*/ 22 w 108"/>
                <a:gd name="T21" fmla="*/ 198 h 212"/>
                <a:gd name="T22" fmla="*/ 21 w 108"/>
                <a:gd name="T23" fmla="*/ 185 h 212"/>
                <a:gd name="T24" fmla="*/ 9 w 108"/>
                <a:gd name="T25" fmla="*/ 183 h 212"/>
                <a:gd name="T26" fmla="*/ 2 w 108"/>
                <a:gd name="T27" fmla="*/ 191 h 212"/>
                <a:gd name="T28" fmla="*/ 2 w 108"/>
                <a:gd name="T29" fmla="*/ 203 h 212"/>
                <a:gd name="T30" fmla="*/ 15 w 108"/>
                <a:gd name="T31" fmla="*/ 211 h 212"/>
                <a:gd name="T32" fmla="*/ 31 w 108"/>
                <a:gd name="T33" fmla="*/ 212 h 212"/>
                <a:gd name="T34" fmla="*/ 45 w 108"/>
                <a:gd name="T35" fmla="*/ 208 h 212"/>
                <a:gd name="T36" fmla="*/ 60 w 108"/>
                <a:gd name="T37" fmla="*/ 199 h 212"/>
                <a:gd name="T38" fmla="*/ 72 w 108"/>
                <a:gd name="T39" fmla="*/ 184 h 212"/>
                <a:gd name="T40" fmla="*/ 98 w 108"/>
                <a:gd name="T41" fmla="*/ 86 h 212"/>
                <a:gd name="T42" fmla="*/ 97 w 108"/>
                <a:gd name="T43" fmla="*/ 68 h 212"/>
                <a:gd name="T44" fmla="*/ 83 w 108"/>
                <a:gd name="T45" fmla="*/ 56 h 212"/>
                <a:gd name="T46" fmla="*/ 63 w 108"/>
                <a:gd name="T47" fmla="*/ 56 h 212"/>
                <a:gd name="T48" fmla="*/ 47 w 108"/>
                <a:gd name="T49" fmla="*/ 65 h 212"/>
                <a:gd name="T50" fmla="*/ 36 w 108"/>
                <a:gd name="T51" fmla="*/ 78 h 212"/>
                <a:gd name="T52" fmla="*/ 30 w 108"/>
                <a:gd name="T53" fmla="*/ 89 h 212"/>
                <a:gd name="T54" fmla="*/ 32 w 108"/>
                <a:gd name="T55" fmla="*/ 94 h 212"/>
                <a:gd name="T56" fmla="*/ 37 w 108"/>
                <a:gd name="T57" fmla="*/ 94 h 212"/>
                <a:gd name="T58" fmla="*/ 45 w 108"/>
                <a:gd name="T59" fmla="*/ 80 h 212"/>
                <a:gd name="T60" fmla="*/ 61 w 108"/>
                <a:gd name="T61" fmla="*/ 64 h 212"/>
                <a:gd name="T62" fmla="*/ 78 w 108"/>
                <a:gd name="T63" fmla="*/ 64 h 212"/>
                <a:gd name="T64" fmla="*/ 80 w 108"/>
                <a:gd name="T65" fmla="*/ 77 h 212"/>
                <a:gd name="T66" fmla="*/ 56 w 108"/>
                <a:gd name="T67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212">
                  <a:moveTo>
                    <a:pt x="108" y="9"/>
                  </a:moveTo>
                  <a:lnTo>
                    <a:pt x="105" y="3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9" y="4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5" y="16"/>
                  </a:lnTo>
                  <a:lnTo>
                    <a:pt x="87" y="19"/>
                  </a:lnTo>
                  <a:lnTo>
                    <a:pt x="90" y="22"/>
                  </a:lnTo>
                  <a:lnTo>
                    <a:pt x="94" y="23"/>
                  </a:lnTo>
                  <a:lnTo>
                    <a:pt x="99" y="21"/>
                  </a:lnTo>
                  <a:lnTo>
                    <a:pt x="103" y="18"/>
                  </a:lnTo>
                  <a:lnTo>
                    <a:pt x="107" y="14"/>
                  </a:lnTo>
                  <a:lnTo>
                    <a:pt x="108" y="9"/>
                  </a:lnTo>
                  <a:close/>
                  <a:moveTo>
                    <a:pt x="56" y="174"/>
                  </a:moveTo>
                  <a:lnTo>
                    <a:pt x="51" y="186"/>
                  </a:lnTo>
                  <a:lnTo>
                    <a:pt x="44" y="196"/>
                  </a:lnTo>
                  <a:lnTo>
                    <a:pt x="35" y="203"/>
                  </a:lnTo>
                  <a:lnTo>
                    <a:pt x="24" y="205"/>
                  </a:lnTo>
                  <a:lnTo>
                    <a:pt x="16" y="204"/>
                  </a:lnTo>
                  <a:lnTo>
                    <a:pt x="22" y="198"/>
                  </a:lnTo>
                  <a:lnTo>
                    <a:pt x="24" y="191"/>
                  </a:lnTo>
                  <a:lnTo>
                    <a:pt x="21" y="185"/>
                  </a:lnTo>
                  <a:lnTo>
                    <a:pt x="14" y="182"/>
                  </a:lnTo>
                  <a:lnTo>
                    <a:pt x="9" y="183"/>
                  </a:lnTo>
                  <a:lnTo>
                    <a:pt x="5" y="187"/>
                  </a:lnTo>
                  <a:lnTo>
                    <a:pt x="2" y="191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7" y="208"/>
                  </a:lnTo>
                  <a:lnTo>
                    <a:pt x="15" y="211"/>
                  </a:lnTo>
                  <a:lnTo>
                    <a:pt x="25" y="212"/>
                  </a:lnTo>
                  <a:lnTo>
                    <a:pt x="31" y="212"/>
                  </a:lnTo>
                  <a:lnTo>
                    <a:pt x="38" y="210"/>
                  </a:lnTo>
                  <a:lnTo>
                    <a:pt x="45" y="208"/>
                  </a:lnTo>
                  <a:lnTo>
                    <a:pt x="53" y="204"/>
                  </a:lnTo>
                  <a:lnTo>
                    <a:pt x="60" y="199"/>
                  </a:lnTo>
                  <a:lnTo>
                    <a:pt x="66" y="192"/>
                  </a:lnTo>
                  <a:lnTo>
                    <a:pt x="72" y="184"/>
                  </a:lnTo>
                  <a:lnTo>
                    <a:pt x="76" y="174"/>
                  </a:lnTo>
                  <a:lnTo>
                    <a:pt x="98" y="86"/>
                  </a:lnTo>
                  <a:lnTo>
                    <a:pt x="99" y="77"/>
                  </a:lnTo>
                  <a:lnTo>
                    <a:pt x="97" y="68"/>
                  </a:lnTo>
                  <a:lnTo>
                    <a:pt x="91" y="61"/>
                  </a:lnTo>
                  <a:lnTo>
                    <a:pt x="83" y="56"/>
                  </a:lnTo>
                  <a:lnTo>
                    <a:pt x="73" y="54"/>
                  </a:lnTo>
                  <a:lnTo>
                    <a:pt x="63" y="56"/>
                  </a:lnTo>
                  <a:lnTo>
                    <a:pt x="54" y="60"/>
                  </a:lnTo>
                  <a:lnTo>
                    <a:pt x="47" y="65"/>
                  </a:lnTo>
                  <a:lnTo>
                    <a:pt x="41" y="72"/>
                  </a:lnTo>
                  <a:lnTo>
                    <a:pt x="36" y="78"/>
                  </a:lnTo>
                  <a:lnTo>
                    <a:pt x="33" y="84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2" y="94"/>
                  </a:lnTo>
                  <a:lnTo>
                    <a:pt x="34" y="95"/>
                  </a:lnTo>
                  <a:lnTo>
                    <a:pt x="37" y="94"/>
                  </a:lnTo>
                  <a:lnTo>
                    <a:pt x="39" y="90"/>
                  </a:lnTo>
                  <a:lnTo>
                    <a:pt x="45" y="80"/>
                  </a:lnTo>
                  <a:lnTo>
                    <a:pt x="52" y="70"/>
                  </a:lnTo>
                  <a:lnTo>
                    <a:pt x="61" y="64"/>
                  </a:lnTo>
                  <a:lnTo>
                    <a:pt x="72" y="61"/>
                  </a:lnTo>
                  <a:lnTo>
                    <a:pt x="78" y="64"/>
                  </a:lnTo>
                  <a:lnTo>
                    <a:pt x="80" y="73"/>
                  </a:lnTo>
                  <a:lnTo>
                    <a:pt x="80" y="77"/>
                  </a:lnTo>
                  <a:lnTo>
                    <a:pt x="79" y="80"/>
                  </a:lnTo>
                  <a:lnTo>
                    <a:pt x="56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 noChangeAspect="1"/>
            </p:cNvSpPr>
            <p:nvPr/>
          </p:nvSpPr>
          <p:spPr bwMode="auto">
            <a:xfrm>
              <a:off x="4520" y="70"/>
              <a:ext cx="47" cy="350"/>
            </a:xfrm>
            <a:custGeom>
              <a:avLst/>
              <a:gdLst>
                <a:gd name="T0" fmla="*/ 47 w 47"/>
                <a:gd name="T1" fmla="*/ 350 h 350"/>
                <a:gd name="T2" fmla="*/ 47 w 47"/>
                <a:gd name="T3" fmla="*/ 336 h 350"/>
                <a:gd name="T4" fmla="*/ 14 w 47"/>
                <a:gd name="T5" fmla="*/ 336 h 350"/>
                <a:gd name="T6" fmla="*/ 14 w 47"/>
                <a:gd name="T7" fmla="*/ 14 h 350"/>
                <a:gd name="T8" fmla="*/ 47 w 47"/>
                <a:gd name="T9" fmla="*/ 14 h 350"/>
                <a:gd name="T10" fmla="*/ 47 w 47"/>
                <a:gd name="T11" fmla="*/ 0 h 350"/>
                <a:gd name="T12" fmla="*/ 0 w 47"/>
                <a:gd name="T13" fmla="*/ 0 h 350"/>
                <a:gd name="T14" fmla="*/ 0 w 47"/>
                <a:gd name="T15" fmla="*/ 350 h 350"/>
                <a:gd name="T16" fmla="*/ 47 w 47"/>
                <a:gd name="T17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50">
                  <a:moveTo>
                    <a:pt x="47" y="350"/>
                  </a:moveTo>
                  <a:lnTo>
                    <a:pt x="47" y="336"/>
                  </a:lnTo>
                  <a:lnTo>
                    <a:pt x="14" y="336"/>
                  </a:lnTo>
                  <a:lnTo>
                    <a:pt x="14" y="14"/>
                  </a:lnTo>
                  <a:lnTo>
                    <a:pt x="47" y="14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47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 noChangeAspect="1"/>
            </p:cNvSpPr>
            <p:nvPr/>
          </p:nvSpPr>
          <p:spPr bwMode="auto">
            <a:xfrm>
              <a:off x="4585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2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9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4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5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5 w 174"/>
                <a:gd name="T93" fmla="*/ 142 h 159"/>
                <a:gd name="T94" fmla="*/ 93 w 174"/>
                <a:gd name="T95" fmla="*/ 156 h 159"/>
                <a:gd name="T96" fmla="*/ 132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2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3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8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8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6" y="57"/>
                  </a:lnTo>
                  <a:lnTo>
                    <a:pt x="19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9" y="12"/>
                  </a:lnTo>
                  <a:lnTo>
                    <a:pt x="84" y="19"/>
                  </a:lnTo>
                  <a:lnTo>
                    <a:pt x="86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5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1" y="134"/>
                  </a:lnTo>
                  <a:lnTo>
                    <a:pt x="33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20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9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5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8" y="159"/>
                  </a:lnTo>
                  <a:lnTo>
                    <a:pt x="132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9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4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 noChangeAspect="1" noEditPoints="1"/>
            </p:cNvSpPr>
            <p:nvPr/>
          </p:nvSpPr>
          <p:spPr bwMode="auto">
            <a:xfrm>
              <a:off x="4786" y="223"/>
              <a:ext cx="74" cy="165"/>
            </a:xfrm>
            <a:custGeom>
              <a:avLst/>
              <a:gdLst>
                <a:gd name="T0" fmla="*/ 68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6 w 74"/>
                <a:gd name="T7" fmla="*/ 8 h 165"/>
                <a:gd name="T8" fmla="*/ 47 w 74"/>
                <a:gd name="T9" fmla="*/ 19 h 165"/>
                <a:gd name="T10" fmla="*/ 60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3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1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8 w 74"/>
                <a:gd name="T41" fmla="*/ 134 h 165"/>
                <a:gd name="T42" fmla="*/ 48 w 74"/>
                <a:gd name="T43" fmla="*/ 107 h 165"/>
                <a:gd name="T44" fmla="*/ 56 w 74"/>
                <a:gd name="T45" fmla="*/ 88 h 165"/>
                <a:gd name="T46" fmla="*/ 59 w 74"/>
                <a:gd name="T47" fmla="*/ 75 h 165"/>
                <a:gd name="T48" fmla="*/ 53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3 w 74"/>
                <a:gd name="T57" fmla="*/ 84 h 165"/>
                <a:gd name="T58" fmla="*/ 0 w 74"/>
                <a:gd name="T59" fmla="*/ 92 h 165"/>
                <a:gd name="T60" fmla="*/ 5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40 w 74"/>
                <a:gd name="T71" fmla="*/ 78 h 165"/>
                <a:gd name="T72" fmla="*/ 34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8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6" y="8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7" y="138"/>
                  </a:lnTo>
                  <a:lnTo>
                    <a:pt x="16" y="144"/>
                  </a:lnTo>
                  <a:lnTo>
                    <a:pt x="18" y="152"/>
                  </a:lnTo>
                  <a:lnTo>
                    <a:pt x="23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8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1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1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8" y="134"/>
                  </a:lnTo>
                  <a:lnTo>
                    <a:pt x="46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6" y="88"/>
                  </a:lnTo>
                  <a:lnTo>
                    <a:pt x="58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3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5" y="95"/>
                  </a:lnTo>
                  <a:lnTo>
                    <a:pt x="8" y="94"/>
                  </a:lnTo>
                  <a:lnTo>
                    <a:pt x="9" y="91"/>
                  </a:lnTo>
                  <a:lnTo>
                    <a:pt x="15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40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40" y="78"/>
                  </a:lnTo>
                  <a:lnTo>
                    <a:pt x="37" y="85"/>
                  </a:lnTo>
                  <a:lnTo>
                    <a:pt x="34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 noChangeAspect="1"/>
            </p:cNvSpPr>
            <p:nvPr/>
          </p:nvSpPr>
          <p:spPr bwMode="auto">
            <a:xfrm>
              <a:off x="5037" y="82"/>
              <a:ext cx="174" cy="326"/>
            </a:xfrm>
            <a:custGeom>
              <a:avLst/>
              <a:gdLst>
                <a:gd name="T0" fmla="*/ 171 w 174"/>
                <a:gd name="T1" fmla="*/ 14 h 326"/>
                <a:gd name="T2" fmla="*/ 174 w 174"/>
                <a:gd name="T3" fmla="*/ 9 h 326"/>
                <a:gd name="T4" fmla="*/ 174 w 174"/>
                <a:gd name="T5" fmla="*/ 7 h 326"/>
                <a:gd name="T6" fmla="*/ 172 w 174"/>
                <a:gd name="T7" fmla="*/ 3 h 326"/>
                <a:gd name="T8" fmla="*/ 167 w 174"/>
                <a:gd name="T9" fmla="*/ 0 h 326"/>
                <a:gd name="T10" fmla="*/ 163 w 174"/>
                <a:gd name="T11" fmla="*/ 2 h 326"/>
                <a:gd name="T12" fmla="*/ 159 w 174"/>
                <a:gd name="T13" fmla="*/ 7 h 326"/>
                <a:gd name="T14" fmla="*/ 3 w 174"/>
                <a:gd name="T15" fmla="*/ 313 h 326"/>
                <a:gd name="T16" fmla="*/ 0 w 174"/>
                <a:gd name="T17" fmla="*/ 317 h 326"/>
                <a:gd name="T18" fmla="*/ 0 w 174"/>
                <a:gd name="T19" fmla="*/ 319 h 326"/>
                <a:gd name="T20" fmla="*/ 2 w 174"/>
                <a:gd name="T21" fmla="*/ 324 h 326"/>
                <a:gd name="T22" fmla="*/ 7 w 174"/>
                <a:gd name="T23" fmla="*/ 326 h 326"/>
                <a:gd name="T24" fmla="*/ 11 w 174"/>
                <a:gd name="T25" fmla="*/ 325 h 326"/>
                <a:gd name="T26" fmla="*/ 14 w 174"/>
                <a:gd name="T27" fmla="*/ 319 h 326"/>
                <a:gd name="T28" fmla="*/ 171 w 174"/>
                <a:gd name="T29" fmla="*/ 1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326">
                  <a:moveTo>
                    <a:pt x="171" y="14"/>
                  </a:moveTo>
                  <a:lnTo>
                    <a:pt x="174" y="9"/>
                  </a:lnTo>
                  <a:lnTo>
                    <a:pt x="174" y="7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63" y="2"/>
                  </a:lnTo>
                  <a:lnTo>
                    <a:pt x="159" y="7"/>
                  </a:lnTo>
                  <a:lnTo>
                    <a:pt x="3" y="313"/>
                  </a:lnTo>
                  <a:lnTo>
                    <a:pt x="0" y="317"/>
                  </a:lnTo>
                  <a:lnTo>
                    <a:pt x="0" y="319"/>
                  </a:lnTo>
                  <a:lnTo>
                    <a:pt x="2" y="324"/>
                  </a:lnTo>
                  <a:lnTo>
                    <a:pt x="7" y="326"/>
                  </a:lnTo>
                  <a:lnTo>
                    <a:pt x="11" y="325"/>
                  </a:lnTo>
                  <a:lnTo>
                    <a:pt x="14" y="319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 noChangeAspect="1" noEditPoints="1"/>
            </p:cNvSpPr>
            <p:nvPr/>
          </p:nvSpPr>
          <p:spPr bwMode="auto">
            <a:xfrm>
              <a:off x="5008" y="204"/>
              <a:ext cx="232" cy="82"/>
            </a:xfrm>
            <a:custGeom>
              <a:avLst/>
              <a:gdLst>
                <a:gd name="T0" fmla="*/ 220 w 232"/>
                <a:gd name="T1" fmla="*/ 14 h 82"/>
                <a:gd name="T2" fmla="*/ 224 w 232"/>
                <a:gd name="T3" fmla="*/ 14 h 82"/>
                <a:gd name="T4" fmla="*/ 228 w 232"/>
                <a:gd name="T5" fmla="*/ 13 h 82"/>
                <a:gd name="T6" fmla="*/ 231 w 232"/>
                <a:gd name="T7" fmla="*/ 11 h 82"/>
                <a:gd name="T8" fmla="*/ 232 w 232"/>
                <a:gd name="T9" fmla="*/ 7 h 82"/>
                <a:gd name="T10" fmla="*/ 231 w 232"/>
                <a:gd name="T11" fmla="*/ 3 h 82"/>
                <a:gd name="T12" fmla="*/ 228 w 232"/>
                <a:gd name="T13" fmla="*/ 1 h 82"/>
                <a:gd name="T14" fmla="*/ 224 w 232"/>
                <a:gd name="T15" fmla="*/ 0 h 82"/>
                <a:gd name="T16" fmla="*/ 220 w 232"/>
                <a:gd name="T17" fmla="*/ 0 h 82"/>
                <a:gd name="T18" fmla="*/ 11 w 232"/>
                <a:gd name="T19" fmla="*/ 0 h 82"/>
                <a:gd name="T20" fmla="*/ 8 w 232"/>
                <a:gd name="T21" fmla="*/ 0 h 82"/>
                <a:gd name="T22" fmla="*/ 4 w 232"/>
                <a:gd name="T23" fmla="*/ 1 h 82"/>
                <a:gd name="T24" fmla="*/ 1 w 232"/>
                <a:gd name="T25" fmla="*/ 3 h 82"/>
                <a:gd name="T26" fmla="*/ 0 w 232"/>
                <a:gd name="T27" fmla="*/ 7 h 82"/>
                <a:gd name="T28" fmla="*/ 1 w 232"/>
                <a:gd name="T29" fmla="*/ 11 h 82"/>
                <a:gd name="T30" fmla="*/ 4 w 232"/>
                <a:gd name="T31" fmla="*/ 13 h 82"/>
                <a:gd name="T32" fmla="*/ 8 w 232"/>
                <a:gd name="T33" fmla="*/ 14 h 82"/>
                <a:gd name="T34" fmla="*/ 12 w 232"/>
                <a:gd name="T35" fmla="*/ 14 h 82"/>
                <a:gd name="T36" fmla="*/ 220 w 232"/>
                <a:gd name="T37" fmla="*/ 14 h 82"/>
                <a:gd name="T38" fmla="*/ 220 w 232"/>
                <a:gd name="T39" fmla="*/ 82 h 82"/>
                <a:gd name="T40" fmla="*/ 224 w 232"/>
                <a:gd name="T41" fmla="*/ 82 h 82"/>
                <a:gd name="T42" fmla="*/ 228 w 232"/>
                <a:gd name="T43" fmla="*/ 81 h 82"/>
                <a:gd name="T44" fmla="*/ 231 w 232"/>
                <a:gd name="T45" fmla="*/ 79 h 82"/>
                <a:gd name="T46" fmla="*/ 232 w 232"/>
                <a:gd name="T47" fmla="*/ 75 h 82"/>
                <a:gd name="T48" fmla="*/ 231 w 232"/>
                <a:gd name="T49" fmla="*/ 71 h 82"/>
                <a:gd name="T50" fmla="*/ 228 w 232"/>
                <a:gd name="T51" fmla="*/ 69 h 82"/>
                <a:gd name="T52" fmla="*/ 224 w 232"/>
                <a:gd name="T53" fmla="*/ 68 h 82"/>
                <a:gd name="T54" fmla="*/ 220 w 232"/>
                <a:gd name="T55" fmla="*/ 68 h 82"/>
                <a:gd name="T56" fmla="*/ 12 w 232"/>
                <a:gd name="T57" fmla="*/ 68 h 82"/>
                <a:gd name="T58" fmla="*/ 8 w 232"/>
                <a:gd name="T59" fmla="*/ 68 h 82"/>
                <a:gd name="T60" fmla="*/ 4 w 232"/>
                <a:gd name="T61" fmla="*/ 69 h 82"/>
                <a:gd name="T62" fmla="*/ 1 w 232"/>
                <a:gd name="T63" fmla="*/ 71 h 82"/>
                <a:gd name="T64" fmla="*/ 0 w 232"/>
                <a:gd name="T65" fmla="*/ 75 h 82"/>
                <a:gd name="T66" fmla="*/ 1 w 232"/>
                <a:gd name="T67" fmla="*/ 79 h 82"/>
                <a:gd name="T68" fmla="*/ 4 w 232"/>
                <a:gd name="T69" fmla="*/ 81 h 82"/>
                <a:gd name="T70" fmla="*/ 8 w 232"/>
                <a:gd name="T71" fmla="*/ 82 h 82"/>
                <a:gd name="T72" fmla="*/ 11 w 232"/>
                <a:gd name="T73" fmla="*/ 82 h 82"/>
                <a:gd name="T74" fmla="*/ 220 w 232"/>
                <a:gd name="T7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82">
                  <a:moveTo>
                    <a:pt x="220" y="14"/>
                  </a:moveTo>
                  <a:lnTo>
                    <a:pt x="224" y="14"/>
                  </a:lnTo>
                  <a:lnTo>
                    <a:pt x="228" y="13"/>
                  </a:lnTo>
                  <a:lnTo>
                    <a:pt x="231" y="11"/>
                  </a:lnTo>
                  <a:lnTo>
                    <a:pt x="232" y="7"/>
                  </a:lnTo>
                  <a:lnTo>
                    <a:pt x="231" y="3"/>
                  </a:lnTo>
                  <a:lnTo>
                    <a:pt x="228" y="1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0" y="14"/>
                  </a:lnTo>
                  <a:close/>
                  <a:moveTo>
                    <a:pt x="220" y="82"/>
                  </a:moveTo>
                  <a:lnTo>
                    <a:pt x="224" y="82"/>
                  </a:lnTo>
                  <a:lnTo>
                    <a:pt x="228" y="81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1" y="71"/>
                  </a:lnTo>
                  <a:lnTo>
                    <a:pt x="228" y="69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9"/>
                  </a:lnTo>
                  <a:lnTo>
                    <a:pt x="1" y="71"/>
                  </a:lnTo>
                  <a:lnTo>
                    <a:pt x="0" y="75"/>
                  </a:lnTo>
                  <a:lnTo>
                    <a:pt x="1" y="79"/>
                  </a:lnTo>
                  <a:lnTo>
                    <a:pt x="4" y="81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22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 noChangeAspect="1"/>
            </p:cNvSpPr>
            <p:nvPr/>
          </p:nvSpPr>
          <p:spPr bwMode="auto">
            <a:xfrm>
              <a:off x="5367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1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8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4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1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1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2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7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3" y="19"/>
                  </a:lnTo>
                  <a:lnTo>
                    <a:pt x="86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4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1" y="134"/>
                  </a:lnTo>
                  <a:lnTo>
                    <a:pt x="32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20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8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4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8" y="159"/>
                  </a:lnTo>
                  <a:lnTo>
                    <a:pt x="131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9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4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 noChangeAspect="1" noEditPoints="1"/>
            </p:cNvSpPr>
            <p:nvPr/>
          </p:nvSpPr>
          <p:spPr bwMode="auto">
            <a:xfrm>
              <a:off x="5557" y="223"/>
              <a:ext cx="107" cy="212"/>
            </a:xfrm>
            <a:custGeom>
              <a:avLst/>
              <a:gdLst>
                <a:gd name="T0" fmla="*/ 105 w 107"/>
                <a:gd name="T1" fmla="*/ 3 h 212"/>
                <a:gd name="T2" fmla="*/ 92 w 107"/>
                <a:gd name="T3" fmla="*/ 1 h 212"/>
                <a:gd name="T4" fmla="*/ 85 w 107"/>
                <a:gd name="T5" fmla="*/ 8 h 212"/>
                <a:gd name="T6" fmla="*/ 84 w 107"/>
                <a:gd name="T7" fmla="*/ 16 h 212"/>
                <a:gd name="T8" fmla="*/ 89 w 107"/>
                <a:gd name="T9" fmla="*/ 22 h 212"/>
                <a:gd name="T10" fmla="*/ 98 w 107"/>
                <a:gd name="T11" fmla="*/ 21 h 212"/>
                <a:gd name="T12" fmla="*/ 106 w 107"/>
                <a:gd name="T13" fmla="*/ 14 h 212"/>
                <a:gd name="T14" fmla="*/ 55 w 107"/>
                <a:gd name="T15" fmla="*/ 174 h 212"/>
                <a:gd name="T16" fmla="*/ 43 w 107"/>
                <a:gd name="T17" fmla="*/ 196 h 212"/>
                <a:gd name="T18" fmla="*/ 24 w 107"/>
                <a:gd name="T19" fmla="*/ 205 h 212"/>
                <a:gd name="T20" fmla="*/ 21 w 107"/>
                <a:gd name="T21" fmla="*/ 198 h 212"/>
                <a:gd name="T22" fmla="*/ 20 w 107"/>
                <a:gd name="T23" fmla="*/ 185 h 212"/>
                <a:gd name="T24" fmla="*/ 8 w 107"/>
                <a:gd name="T25" fmla="*/ 183 h 212"/>
                <a:gd name="T26" fmla="*/ 1 w 107"/>
                <a:gd name="T27" fmla="*/ 191 h 212"/>
                <a:gd name="T28" fmla="*/ 2 w 107"/>
                <a:gd name="T29" fmla="*/ 203 h 212"/>
                <a:gd name="T30" fmla="*/ 14 w 107"/>
                <a:gd name="T31" fmla="*/ 211 h 212"/>
                <a:gd name="T32" fmla="*/ 30 w 107"/>
                <a:gd name="T33" fmla="*/ 212 h 212"/>
                <a:gd name="T34" fmla="*/ 44 w 107"/>
                <a:gd name="T35" fmla="*/ 208 h 212"/>
                <a:gd name="T36" fmla="*/ 59 w 107"/>
                <a:gd name="T37" fmla="*/ 199 h 212"/>
                <a:gd name="T38" fmla="*/ 71 w 107"/>
                <a:gd name="T39" fmla="*/ 184 h 212"/>
                <a:gd name="T40" fmla="*/ 97 w 107"/>
                <a:gd name="T41" fmla="*/ 86 h 212"/>
                <a:gd name="T42" fmla="*/ 96 w 107"/>
                <a:gd name="T43" fmla="*/ 68 h 212"/>
                <a:gd name="T44" fmla="*/ 82 w 107"/>
                <a:gd name="T45" fmla="*/ 56 h 212"/>
                <a:gd name="T46" fmla="*/ 62 w 107"/>
                <a:gd name="T47" fmla="*/ 56 h 212"/>
                <a:gd name="T48" fmla="*/ 46 w 107"/>
                <a:gd name="T49" fmla="*/ 65 h 212"/>
                <a:gd name="T50" fmla="*/ 35 w 107"/>
                <a:gd name="T51" fmla="*/ 78 h 212"/>
                <a:gd name="T52" fmla="*/ 30 w 107"/>
                <a:gd name="T53" fmla="*/ 89 h 212"/>
                <a:gd name="T54" fmla="*/ 31 w 107"/>
                <a:gd name="T55" fmla="*/ 94 h 212"/>
                <a:gd name="T56" fmla="*/ 36 w 107"/>
                <a:gd name="T57" fmla="*/ 94 h 212"/>
                <a:gd name="T58" fmla="*/ 44 w 107"/>
                <a:gd name="T59" fmla="*/ 80 h 212"/>
                <a:gd name="T60" fmla="*/ 61 w 107"/>
                <a:gd name="T61" fmla="*/ 64 h 212"/>
                <a:gd name="T62" fmla="*/ 78 w 107"/>
                <a:gd name="T63" fmla="*/ 64 h 212"/>
                <a:gd name="T64" fmla="*/ 79 w 107"/>
                <a:gd name="T65" fmla="*/ 77 h 212"/>
                <a:gd name="T66" fmla="*/ 55 w 107"/>
                <a:gd name="T67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212">
                  <a:moveTo>
                    <a:pt x="107" y="9"/>
                  </a:moveTo>
                  <a:lnTo>
                    <a:pt x="105" y="3"/>
                  </a:lnTo>
                  <a:lnTo>
                    <a:pt x="97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4" y="16"/>
                  </a:lnTo>
                  <a:lnTo>
                    <a:pt x="86" y="19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98" y="21"/>
                  </a:lnTo>
                  <a:lnTo>
                    <a:pt x="103" y="18"/>
                  </a:lnTo>
                  <a:lnTo>
                    <a:pt x="106" y="14"/>
                  </a:lnTo>
                  <a:lnTo>
                    <a:pt x="107" y="9"/>
                  </a:lnTo>
                  <a:close/>
                  <a:moveTo>
                    <a:pt x="55" y="174"/>
                  </a:moveTo>
                  <a:lnTo>
                    <a:pt x="51" y="186"/>
                  </a:lnTo>
                  <a:lnTo>
                    <a:pt x="43" y="196"/>
                  </a:lnTo>
                  <a:lnTo>
                    <a:pt x="34" y="203"/>
                  </a:lnTo>
                  <a:lnTo>
                    <a:pt x="24" y="205"/>
                  </a:lnTo>
                  <a:lnTo>
                    <a:pt x="15" y="204"/>
                  </a:lnTo>
                  <a:lnTo>
                    <a:pt x="21" y="198"/>
                  </a:lnTo>
                  <a:lnTo>
                    <a:pt x="23" y="191"/>
                  </a:lnTo>
                  <a:lnTo>
                    <a:pt x="20" y="185"/>
                  </a:lnTo>
                  <a:lnTo>
                    <a:pt x="14" y="182"/>
                  </a:lnTo>
                  <a:lnTo>
                    <a:pt x="8" y="183"/>
                  </a:lnTo>
                  <a:lnTo>
                    <a:pt x="4" y="187"/>
                  </a:lnTo>
                  <a:lnTo>
                    <a:pt x="1" y="191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6" y="208"/>
                  </a:lnTo>
                  <a:lnTo>
                    <a:pt x="14" y="211"/>
                  </a:lnTo>
                  <a:lnTo>
                    <a:pt x="24" y="212"/>
                  </a:lnTo>
                  <a:lnTo>
                    <a:pt x="30" y="212"/>
                  </a:lnTo>
                  <a:lnTo>
                    <a:pt x="37" y="210"/>
                  </a:lnTo>
                  <a:lnTo>
                    <a:pt x="44" y="208"/>
                  </a:lnTo>
                  <a:lnTo>
                    <a:pt x="52" y="204"/>
                  </a:lnTo>
                  <a:lnTo>
                    <a:pt x="59" y="199"/>
                  </a:lnTo>
                  <a:lnTo>
                    <a:pt x="66" y="192"/>
                  </a:lnTo>
                  <a:lnTo>
                    <a:pt x="71" y="184"/>
                  </a:lnTo>
                  <a:lnTo>
                    <a:pt x="75" y="174"/>
                  </a:lnTo>
                  <a:lnTo>
                    <a:pt x="97" y="86"/>
                  </a:lnTo>
                  <a:lnTo>
                    <a:pt x="98" y="77"/>
                  </a:lnTo>
                  <a:lnTo>
                    <a:pt x="96" y="68"/>
                  </a:lnTo>
                  <a:lnTo>
                    <a:pt x="91" y="61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2" y="56"/>
                  </a:lnTo>
                  <a:lnTo>
                    <a:pt x="54" y="60"/>
                  </a:lnTo>
                  <a:lnTo>
                    <a:pt x="46" y="65"/>
                  </a:lnTo>
                  <a:lnTo>
                    <a:pt x="40" y="72"/>
                  </a:lnTo>
                  <a:lnTo>
                    <a:pt x="35" y="78"/>
                  </a:lnTo>
                  <a:lnTo>
                    <a:pt x="32" y="84"/>
                  </a:lnTo>
                  <a:lnTo>
                    <a:pt x="30" y="89"/>
                  </a:lnTo>
                  <a:lnTo>
                    <a:pt x="29" y="92"/>
                  </a:lnTo>
                  <a:lnTo>
                    <a:pt x="31" y="94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8" y="90"/>
                  </a:lnTo>
                  <a:lnTo>
                    <a:pt x="44" y="80"/>
                  </a:lnTo>
                  <a:lnTo>
                    <a:pt x="52" y="70"/>
                  </a:lnTo>
                  <a:lnTo>
                    <a:pt x="61" y="64"/>
                  </a:lnTo>
                  <a:lnTo>
                    <a:pt x="71" y="61"/>
                  </a:lnTo>
                  <a:lnTo>
                    <a:pt x="78" y="64"/>
                  </a:lnTo>
                  <a:lnTo>
                    <a:pt x="79" y="73"/>
                  </a:lnTo>
                  <a:lnTo>
                    <a:pt x="79" y="77"/>
                  </a:lnTo>
                  <a:lnTo>
                    <a:pt x="79" y="80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 noChangeAspect="1"/>
            </p:cNvSpPr>
            <p:nvPr/>
          </p:nvSpPr>
          <p:spPr bwMode="auto">
            <a:xfrm>
              <a:off x="5712" y="70"/>
              <a:ext cx="48" cy="350"/>
            </a:xfrm>
            <a:custGeom>
              <a:avLst/>
              <a:gdLst>
                <a:gd name="T0" fmla="*/ 48 w 48"/>
                <a:gd name="T1" fmla="*/ 0 h 350"/>
                <a:gd name="T2" fmla="*/ 0 w 48"/>
                <a:gd name="T3" fmla="*/ 0 h 350"/>
                <a:gd name="T4" fmla="*/ 0 w 48"/>
                <a:gd name="T5" fmla="*/ 14 h 350"/>
                <a:gd name="T6" fmla="*/ 34 w 48"/>
                <a:gd name="T7" fmla="*/ 14 h 350"/>
                <a:gd name="T8" fmla="*/ 34 w 48"/>
                <a:gd name="T9" fmla="*/ 336 h 350"/>
                <a:gd name="T10" fmla="*/ 0 w 48"/>
                <a:gd name="T11" fmla="*/ 336 h 350"/>
                <a:gd name="T12" fmla="*/ 0 w 48"/>
                <a:gd name="T13" fmla="*/ 350 h 350"/>
                <a:gd name="T14" fmla="*/ 48 w 48"/>
                <a:gd name="T15" fmla="*/ 350 h 350"/>
                <a:gd name="T16" fmla="*/ 48 w 48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50">
                  <a:moveTo>
                    <a:pt x="4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4" y="14"/>
                  </a:lnTo>
                  <a:lnTo>
                    <a:pt x="34" y="336"/>
                  </a:lnTo>
                  <a:lnTo>
                    <a:pt x="0" y="336"/>
                  </a:lnTo>
                  <a:lnTo>
                    <a:pt x="0" y="350"/>
                  </a:lnTo>
                  <a:lnTo>
                    <a:pt x="48" y="35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58353" y="5963845"/>
            <a:ext cx="2419377" cy="372147"/>
            <a:chOff x="-2" y="-1"/>
            <a:chExt cx="5760" cy="886"/>
          </a:xfrm>
        </p:grpSpPr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-2" y="272"/>
              <a:ext cx="439" cy="402"/>
            </a:xfrm>
            <a:custGeom>
              <a:avLst/>
              <a:gdLst>
                <a:gd name="T0" fmla="*/ 271 w 439"/>
                <a:gd name="T1" fmla="*/ 113 h 402"/>
                <a:gd name="T2" fmla="*/ 282 w 439"/>
                <a:gd name="T3" fmla="*/ 81 h 402"/>
                <a:gd name="T4" fmla="*/ 302 w 439"/>
                <a:gd name="T5" fmla="*/ 47 h 402"/>
                <a:gd name="T6" fmla="*/ 334 w 439"/>
                <a:gd name="T7" fmla="*/ 23 h 402"/>
                <a:gd name="T8" fmla="*/ 362 w 439"/>
                <a:gd name="T9" fmla="*/ 20 h 402"/>
                <a:gd name="T10" fmla="*/ 386 w 439"/>
                <a:gd name="T11" fmla="*/ 25 h 402"/>
                <a:gd name="T12" fmla="*/ 383 w 439"/>
                <a:gd name="T13" fmla="*/ 38 h 402"/>
                <a:gd name="T14" fmla="*/ 361 w 439"/>
                <a:gd name="T15" fmla="*/ 63 h 402"/>
                <a:gd name="T16" fmla="*/ 359 w 439"/>
                <a:gd name="T17" fmla="*/ 90 h 402"/>
                <a:gd name="T18" fmla="*/ 376 w 439"/>
                <a:gd name="T19" fmla="*/ 107 h 402"/>
                <a:gd name="T20" fmla="*/ 407 w 439"/>
                <a:gd name="T21" fmla="*/ 107 h 402"/>
                <a:gd name="T22" fmla="*/ 434 w 439"/>
                <a:gd name="T23" fmla="*/ 82 h 402"/>
                <a:gd name="T24" fmla="*/ 430 w 439"/>
                <a:gd name="T25" fmla="*/ 30 h 402"/>
                <a:gd name="T26" fmla="*/ 382 w 439"/>
                <a:gd name="T27" fmla="*/ 3 h 402"/>
                <a:gd name="T28" fmla="*/ 322 w 439"/>
                <a:gd name="T29" fmla="*/ 8 h 402"/>
                <a:gd name="T30" fmla="*/ 276 w 439"/>
                <a:gd name="T31" fmla="*/ 48 h 402"/>
                <a:gd name="T32" fmla="*/ 243 w 439"/>
                <a:gd name="T33" fmla="*/ 32 h 402"/>
                <a:gd name="T34" fmla="*/ 191 w 439"/>
                <a:gd name="T35" fmla="*/ 3 h 402"/>
                <a:gd name="T36" fmla="*/ 108 w 439"/>
                <a:gd name="T37" fmla="*/ 18 h 402"/>
                <a:gd name="T38" fmla="*/ 36 w 439"/>
                <a:gd name="T39" fmla="*/ 106 h 402"/>
                <a:gd name="T40" fmla="*/ 32 w 439"/>
                <a:gd name="T41" fmla="*/ 145 h 402"/>
                <a:gd name="T42" fmla="*/ 45 w 439"/>
                <a:gd name="T43" fmla="*/ 144 h 402"/>
                <a:gd name="T44" fmla="*/ 61 w 439"/>
                <a:gd name="T45" fmla="*/ 104 h 402"/>
                <a:gd name="T46" fmla="*/ 91 w 439"/>
                <a:gd name="T47" fmla="*/ 58 h 402"/>
                <a:gd name="T48" fmla="*/ 124 w 439"/>
                <a:gd name="T49" fmla="*/ 32 h 402"/>
                <a:gd name="T50" fmla="*/ 155 w 439"/>
                <a:gd name="T51" fmla="*/ 21 h 402"/>
                <a:gd name="T52" fmla="*/ 181 w 439"/>
                <a:gd name="T53" fmla="*/ 22 h 402"/>
                <a:gd name="T54" fmla="*/ 210 w 439"/>
                <a:gd name="T55" fmla="*/ 48 h 402"/>
                <a:gd name="T56" fmla="*/ 212 w 439"/>
                <a:gd name="T57" fmla="*/ 106 h 402"/>
                <a:gd name="T58" fmla="*/ 188 w 439"/>
                <a:gd name="T59" fmla="*/ 209 h 402"/>
                <a:gd name="T60" fmla="*/ 153 w 439"/>
                <a:gd name="T61" fmla="*/ 328 h 402"/>
                <a:gd name="T62" fmla="*/ 111 w 439"/>
                <a:gd name="T63" fmla="*/ 376 h 402"/>
                <a:gd name="T64" fmla="*/ 77 w 439"/>
                <a:gd name="T65" fmla="*/ 382 h 402"/>
                <a:gd name="T66" fmla="*/ 53 w 439"/>
                <a:gd name="T67" fmla="*/ 377 h 402"/>
                <a:gd name="T68" fmla="*/ 55 w 439"/>
                <a:gd name="T69" fmla="*/ 365 h 402"/>
                <a:gd name="T70" fmla="*/ 77 w 439"/>
                <a:gd name="T71" fmla="*/ 340 h 402"/>
                <a:gd name="T72" fmla="*/ 78 w 439"/>
                <a:gd name="T73" fmla="*/ 308 h 402"/>
                <a:gd name="T74" fmla="*/ 59 w 439"/>
                <a:gd name="T75" fmla="*/ 293 h 402"/>
                <a:gd name="T76" fmla="*/ 29 w 439"/>
                <a:gd name="T77" fmla="*/ 296 h 402"/>
                <a:gd name="T78" fmla="*/ 3 w 439"/>
                <a:gd name="T79" fmla="*/ 323 h 402"/>
                <a:gd name="T80" fmla="*/ 7 w 439"/>
                <a:gd name="T81" fmla="*/ 370 h 402"/>
                <a:gd name="T82" fmla="*/ 53 w 439"/>
                <a:gd name="T83" fmla="*/ 399 h 402"/>
                <a:gd name="T84" fmla="*/ 103 w 439"/>
                <a:gd name="T85" fmla="*/ 399 h 402"/>
                <a:gd name="T86" fmla="*/ 137 w 439"/>
                <a:gd name="T87" fmla="*/ 382 h 402"/>
                <a:gd name="T88" fmla="*/ 160 w 439"/>
                <a:gd name="T89" fmla="*/ 358 h 402"/>
                <a:gd name="T90" fmla="*/ 172 w 439"/>
                <a:gd name="T91" fmla="*/ 339 h 402"/>
                <a:gd name="T92" fmla="*/ 187 w 439"/>
                <a:gd name="T93" fmla="*/ 359 h 402"/>
                <a:gd name="T94" fmla="*/ 234 w 439"/>
                <a:gd name="T95" fmla="*/ 396 h 402"/>
                <a:gd name="T96" fmla="*/ 331 w 439"/>
                <a:gd name="T97" fmla="*/ 384 h 402"/>
                <a:gd name="T98" fmla="*/ 402 w 439"/>
                <a:gd name="T99" fmla="*/ 296 h 402"/>
                <a:gd name="T100" fmla="*/ 407 w 439"/>
                <a:gd name="T101" fmla="*/ 257 h 402"/>
                <a:gd name="T102" fmla="*/ 393 w 439"/>
                <a:gd name="T103" fmla="*/ 259 h 402"/>
                <a:gd name="T104" fmla="*/ 377 w 439"/>
                <a:gd name="T105" fmla="*/ 299 h 402"/>
                <a:gd name="T106" fmla="*/ 347 w 439"/>
                <a:gd name="T107" fmla="*/ 344 h 402"/>
                <a:gd name="T108" fmla="*/ 314 w 439"/>
                <a:gd name="T109" fmla="*/ 371 h 402"/>
                <a:gd name="T110" fmla="*/ 284 w 439"/>
                <a:gd name="T111" fmla="*/ 381 h 402"/>
                <a:gd name="T112" fmla="*/ 250 w 439"/>
                <a:gd name="T113" fmla="*/ 377 h 402"/>
                <a:gd name="T114" fmla="*/ 226 w 439"/>
                <a:gd name="T115" fmla="*/ 346 h 402"/>
                <a:gd name="T116" fmla="*/ 224 w 439"/>
                <a:gd name="T117" fmla="*/ 309 h 402"/>
                <a:gd name="T118" fmla="*/ 232 w 439"/>
                <a:gd name="T119" fmla="*/ 271 h 402"/>
                <a:gd name="T120" fmla="*/ 269 w 439"/>
                <a:gd name="T121" fmla="*/ 12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402">
                  <a:moveTo>
                    <a:pt x="269" y="124"/>
                  </a:moveTo>
                  <a:lnTo>
                    <a:pt x="271" y="113"/>
                  </a:lnTo>
                  <a:lnTo>
                    <a:pt x="276" y="98"/>
                  </a:lnTo>
                  <a:lnTo>
                    <a:pt x="282" y="81"/>
                  </a:lnTo>
                  <a:lnTo>
                    <a:pt x="291" y="63"/>
                  </a:lnTo>
                  <a:lnTo>
                    <a:pt x="302" y="47"/>
                  </a:lnTo>
                  <a:lnTo>
                    <a:pt x="317" y="33"/>
                  </a:lnTo>
                  <a:lnTo>
                    <a:pt x="334" y="23"/>
                  </a:lnTo>
                  <a:lnTo>
                    <a:pt x="356" y="20"/>
                  </a:lnTo>
                  <a:lnTo>
                    <a:pt x="362" y="20"/>
                  </a:lnTo>
                  <a:lnTo>
                    <a:pt x="372" y="21"/>
                  </a:lnTo>
                  <a:lnTo>
                    <a:pt x="386" y="25"/>
                  </a:lnTo>
                  <a:lnTo>
                    <a:pt x="400" y="32"/>
                  </a:lnTo>
                  <a:lnTo>
                    <a:pt x="383" y="38"/>
                  </a:lnTo>
                  <a:lnTo>
                    <a:pt x="369" y="49"/>
                  </a:lnTo>
                  <a:lnTo>
                    <a:pt x="361" y="63"/>
                  </a:lnTo>
                  <a:lnTo>
                    <a:pt x="358" y="79"/>
                  </a:lnTo>
                  <a:lnTo>
                    <a:pt x="359" y="90"/>
                  </a:lnTo>
                  <a:lnTo>
                    <a:pt x="365" y="100"/>
                  </a:lnTo>
                  <a:lnTo>
                    <a:pt x="376" y="107"/>
                  </a:lnTo>
                  <a:lnTo>
                    <a:pt x="391" y="110"/>
                  </a:lnTo>
                  <a:lnTo>
                    <a:pt x="407" y="107"/>
                  </a:lnTo>
                  <a:lnTo>
                    <a:pt x="422" y="98"/>
                  </a:lnTo>
                  <a:lnTo>
                    <a:pt x="434" y="82"/>
                  </a:lnTo>
                  <a:lnTo>
                    <a:pt x="439" y="59"/>
                  </a:lnTo>
                  <a:lnTo>
                    <a:pt x="430" y="30"/>
                  </a:lnTo>
                  <a:lnTo>
                    <a:pt x="409" y="12"/>
                  </a:lnTo>
                  <a:lnTo>
                    <a:pt x="382" y="3"/>
                  </a:lnTo>
                  <a:lnTo>
                    <a:pt x="357" y="0"/>
                  </a:lnTo>
                  <a:lnTo>
                    <a:pt x="322" y="8"/>
                  </a:lnTo>
                  <a:lnTo>
                    <a:pt x="295" y="26"/>
                  </a:lnTo>
                  <a:lnTo>
                    <a:pt x="276" y="48"/>
                  </a:lnTo>
                  <a:lnTo>
                    <a:pt x="264" y="68"/>
                  </a:lnTo>
                  <a:lnTo>
                    <a:pt x="243" y="32"/>
                  </a:lnTo>
                  <a:lnTo>
                    <a:pt x="218" y="12"/>
                  </a:lnTo>
                  <a:lnTo>
                    <a:pt x="191" y="3"/>
                  </a:lnTo>
                  <a:lnTo>
                    <a:pt x="169" y="0"/>
                  </a:lnTo>
                  <a:lnTo>
                    <a:pt x="108" y="18"/>
                  </a:lnTo>
                  <a:lnTo>
                    <a:pt x="63" y="60"/>
                  </a:lnTo>
                  <a:lnTo>
                    <a:pt x="36" y="106"/>
                  </a:lnTo>
                  <a:lnTo>
                    <a:pt x="27" y="137"/>
                  </a:lnTo>
                  <a:lnTo>
                    <a:pt x="32" y="145"/>
                  </a:lnTo>
                  <a:lnTo>
                    <a:pt x="37" y="146"/>
                  </a:lnTo>
                  <a:lnTo>
                    <a:pt x="45" y="144"/>
                  </a:lnTo>
                  <a:lnTo>
                    <a:pt x="49" y="136"/>
                  </a:lnTo>
                  <a:lnTo>
                    <a:pt x="61" y="104"/>
                  </a:lnTo>
                  <a:lnTo>
                    <a:pt x="76" y="78"/>
                  </a:lnTo>
                  <a:lnTo>
                    <a:pt x="91" y="58"/>
                  </a:lnTo>
                  <a:lnTo>
                    <a:pt x="108" y="43"/>
                  </a:lnTo>
                  <a:lnTo>
                    <a:pt x="124" y="32"/>
                  </a:lnTo>
                  <a:lnTo>
                    <a:pt x="140" y="25"/>
                  </a:lnTo>
                  <a:lnTo>
                    <a:pt x="155" y="21"/>
                  </a:lnTo>
                  <a:lnTo>
                    <a:pt x="167" y="20"/>
                  </a:lnTo>
                  <a:lnTo>
                    <a:pt x="181" y="22"/>
                  </a:lnTo>
                  <a:lnTo>
                    <a:pt x="197" y="30"/>
                  </a:lnTo>
                  <a:lnTo>
                    <a:pt x="210" y="48"/>
                  </a:lnTo>
                  <a:lnTo>
                    <a:pt x="215" y="79"/>
                  </a:lnTo>
                  <a:lnTo>
                    <a:pt x="212" y="106"/>
                  </a:lnTo>
                  <a:lnTo>
                    <a:pt x="203" y="148"/>
                  </a:lnTo>
                  <a:lnTo>
                    <a:pt x="188" y="209"/>
                  </a:lnTo>
                  <a:lnTo>
                    <a:pt x="167" y="290"/>
                  </a:lnTo>
                  <a:lnTo>
                    <a:pt x="153" y="328"/>
                  </a:lnTo>
                  <a:lnTo>
                    <a:pt x="134" y="357"/>
                  </a:lnTo>
                  <a:lnTo>
                    <a:pt x="111" y="376"/>
                  </a:lnTo>
                  <a:lnTo>
                    <a:pt x="83" y="382"/>
                  </a:lnTo>
                  <a:lnTo>
                    <a:pt x="77" y="382"/>
                  </a:lnTo>
                  <a:lnTo>
                    <a:pt x="66" y="381"/>
                  </a:lnTo>
                  <a:lnTo>
                    <a:pt x="53" y="377"/>
                  </a:lnTo>
                  <a:lnTo>
                    <a:pt x="39" y="371"/>
                  </a:lnTo>
                  <a:lnTo>
                    <a:pt x="55" y="365"/>
                  </a:lnTo>
                  <a:lnTo>
                    <a:pt x="68" y="354"/>
                  </a:lnTo>
                  <a:lnTo>
                    <a:pt x="77" y="340"/>
                  </a:lnTo>
                  <a:lnTo>
                    <a:pt x="80" y="323"/>
                  </a:lnTo>
                  <a:lnTo>
                    <a:pt x="78" y="308"/>
                  </a:lnTo>
                  <a:lnTo>
                    <a:pt x="69" y="299"/>
                  </a:lnTo>
                  <a:lnTo>
                    <a:pt x="59" y="293"/>
                  </a:lnTo>
                  <a:lnTo>
                    <a:pt x="48" y="292"/>
                  </a:lnTo>
                  <a:lnTo>
                    <a:pt x="29" y="296"/>
                  </a:lnTo>
                  <a:lnTo>
                    <a:pt x="14" y="307"/>
                  </a:lnTo>
                  <a:lnTo>
                    <a:pt x="3" y="323"/>
                  </a:lnTo>
                  <a:lnTo>
                    <a:pt x="0" y="343"/>
                  </a:lnTo>
                  <a:lnTo>
                    <a:pt x="7" y="370"/>
                  </a:lnTo>
                  <a:lnTo>
                    <a:pt x="27" y="388"/>
                  </a:lnTo>
                  <a:lnTo>
                    <a:pt x="53" y="399"/>
                  </a:lnTo>
                  <a:lnTo>
                    <a:pt x="82" y="402"/>
                  </a:lnTo>
                  <a:lnTo>
                    <a:pt x="103" y="399"/>
                  </a:lnTo>
                  <a:lnTo>
                    <a:pt x="121" y="392"/>
                  </a:lnTo>
                  <a:lnTo>
                    <a:pt x="137" y="382"/>
                  </a:lnTo>
                  <a:lnTo>
                    <a:pt x="149" y="370"/>
                  </a:lnTo>
                  <a:lnTo>
                    <a:pt x="160" y="358"/>
                  </a:lnTo>
                  <a:lnTo>
                    <a:pt x="167" y="347"/>
                  </a:lnTo>
                  <a:lnTo>
                    <a:pt x="172" y="339"/>
                  </a:lnTo>
                  <a:lnTo>
                    <a:pt x="175" y="335"/>
                  </a:lnTo>
                  <a:lnTo>
                    <a:pt x="187" y="359"/>
                  </a:lnTo>
                  <a:lnTo>
                    <a:pt x="207" y="380"/>
                  </a:lnTo>
                  <a:lnTo>
                    <a:pt x="234" y="396"/>
                  </a:lnTo>
                  <a:lnTo>
                    <a:pt x="270" y="402"/>
                  </a:lnTo>
                  <a:lnTo>
                    <a:pt x="331" y="384"/>
                  </a:lnTo>
                  <a:lnTo>
                    <a:pt x="375" y="342"/>
                  </a:lnTo>
                  <a:lnTo>
                    <a:pt x="402" y="296"/>
                  </a:lnTo>
                  <a:lnTo>
                    <a:pt x="411" y="265"/>
                  </a:lnTo>
                  <a:lnTo>
                    <a:pt x="407" y="257"/>
                  </a:lnTo>
                  <a:lnTo>
                    <a:pt x="401" y="256"/>
                  </a:lnTo>
                  <a:lnTo>
                    <a:pt x="393" y="259"/>
                  </a:lnTo>
                  <a:lnTo>
                    <a:pt x="389" y="266"/>
                  </a:lnTo>
                  <a:lnTo>
                    <a:pt x="377" y="299"/>
                  </a:lnTo>
                  <a:lnTo>
                    <a:pt x="363" y="324"/>
                  </a:lnTo>
                  <a:lnTo>
                    <a:pt x="347" y="344"/>
                  </a:lnTo>
                  <a:lnTo>
                    <a:pt x="330" y="360"/>
                  </a:lnTo>
                  <a:lnTo>
                    <a:pt x="314" y="371"/>
                  </a:lnTo>
                  <a:lnTo>
                    <a:pt x="298" y="377"/>
                  </a:lnTo>
                  <a:lnTo>
                    <a:pt x="284" y="381"/>
                  </a:lnTo>
                  <a:lnTo>
                    <a:pt x="272" y="382"/>
                  </a:lnTo>
                  <a:lnTo>
                    <a:pt x="250" y="377"/>
                  </a:lnTo>
                  <a:lnTo>
                    <a:pt x="235" y="364"/>
                  </a:lnTo>
                  <a:lnTo>
                    <a:pt x="226" y="346"/>
                  </a:lnTo>
                  <a:lnTo>
                    <a:pt x="223" y="324"/>
                  </a:lnTo>
                  <a:lnTo>
                    <a:pt x="224" y="309"/>
                  </a:lnTo>
                  <a:lnTo>
                    <a:pt x="227" y="292"/>
                  </a:lnTo>
                  <a:lnTo>
                    <a:pt x="232" y="271"/>
                  </a:lnTo>
                  <a:lnTo>
                    <a:pt x="238" y="246"/>
                  </a:lnTo>
                  <a:lnTo>
                    <a:pt x="269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 noEditPoints="1"/>
            </p:cNvSpPr>
            <p:nvPr/>
          </p:nvSpPr>
          <p:spPr bwMode="auto">
            <a:xfrm>
              <a:off x="505" y="385"/>
              <a:ext cx="187" cy="418"/>
            </a:xfrm>
            <a:custGeom>
              <a:avLst/>
              <a:gdLst>
                <a:gd name="T0" fmla="*/ 169 w 187"/>
                <a:gd name="T1" fmla="*/ 16 h 418"/>
                <a:gd name="T2" fmla="*/ 158 w 187"/>
                <a:gd name="T3" fmla="*/ 3 h 418"/>
                <a:gd name="T4" fmla="*/ 134 w 187"/>
                <a:gd name="T5" fmla="*/ 3 h 418"/>
                <a:gd name="T6" fmla="*/ 115 w 187"/>
                <a:gd name="T7" fmla="*/ 21 h 418"/>
                <a:gd name="T8" fmla="*/ 118 w 187"/>
                <a:gd name="T9" fmla="*/ 50 h 418"/>
                <a:gd name="T10" fmla="*/ 150 w 187"/>
                <a:gd name="T11" fmla="*/ 55 h 418"/>
                <a:gd name="T12" fmla="*/ 168 w 187"/>
                <a:gd name="T13" fmla="*/ 36 h 418"/>
                <a:gd name="T14" fmla="*/ 45 w 187"/>
                <a:gd name="T15" fmla="*/ 339 h 418"/>
                <a:gd name="T16" fmla="*/ 40 w 187"/>
                <a:gd name="T17" fmla="*/ 365 h 418"/>
                <a:gd name="T18" fmla="*/ 56 w 187"/>
                <a:gd name="T19" fmla="*/ 402 h 418"/>
                <a:gd name="T20" fmla="*/ 98 w 187"/>
                <a:gd name="T21" fmla="*/ 418 h 418"/>
                <a:gd name="T22" fmla="*/ 138 w 187"/>
                <a:gd name="T23" fmla="*/ 405 h 418"/>
                <a:gd name="T24" fmla="*/ 166 w 187"/>
                <a:gd name="T25" fmla="*/ 374 h 418"/>
                <a:gd name="T26" fmla="*/ 182 w 187"/>
                <a:gd name="T27" fmla="*/ 342 h 418"/>
                <a:gd name="T28" fmla="*/ 187 w 187"/>
                <a:gd name="T29" fmla="*/ 323 h 418"/>
                <a:gd name="T30" fmla="*/ 178 w 187"/>
                <a:gd name="T31" fmla="*/ 315 h 418"/>
                <a:gd name="T32" fmla="*/ 166 w 187"/>
                <a:gd name="T33" fmla="*/ 326 h 418"/>
                <a:gd name="T34" fmla="*/ 137 w 187"/>
                <a:gd name="T35" fmla="*/ 382 h 418"/>
                <a:gd name="T36" fmla="*/ 100 w 187"/>
                <a:gd name="T37" fmla="*/ 401 h 418"/>
                <a:gd name="T38" fmla="*/ 85 w 187"/>
                <a:gd name="T39" fmla="*/ 379 h 418"/>
                <a:gd name="T40" fmla="*/ 94 w 187"/>
                <a:gd name="T41" fmla="*/ 339 h 418"/>
                <a:gd name="T42" fmla="*/ 121 w 187"/>
                <a:gd name="T43" fmla="*/ 272 h 418"/>
                <a:gd name="T44" fmla="*/ 140 w 187"/>
                <a:gd name="T45" fmla="*/ 224 h 418"/>
                <a:gd name="T46" fmla="*/ 148 w 187"/>
                <a:gd name="T47" fmla="*/ 191 h 418"/>
                <a:gd name="T48" fmla="*/ 132 w 187"/>
                <a:gd name="T49" fmla="*/ 154 h 418"/>
                <a:gd name="T50" fmla="*/ 90 w 187"/>
                <a:gd name="T51" fmla="*/ 138 h 418"/>
                <a:gd name="T52" fmla="*/ 50 w 187"/>
                <a:gd name="T53" fmla="*/ 152 h 418"/>
                <a:gd name="T54" fmla="*/ 22 w 187"/>
                <a:gd name="T55" fmla="*/ 182 h 418"/>
                <a:gd name="T56" fmla="*/ 5 w 187"/>
                <a:gd name="T57" fmla="*/ 214 h 418"/>
                <a:gd name="T58" fmla="*/ 0 w 187"/>
                <a:gd name="T59" fmla="*/ 233 h 418"/>
                <a:gd name="T60" fmla="*/ 10 w 187"/>
                <a:gd name="T61" fmla="*/ 241 h 418"/>
                <a:gd name="T62" fmla="*/ 22 w 187"/>
                <a:gd name="T63" fmla="*/ 231 h 418"/>
                <a:gd name="T64" fmla="*/ 52 w 187"/>
                <a:gd name="T65" fmla="*/ 173 h 418"/>
                <a:gd name="T66" fmla="*/ 88 w 187"/>
                <a:gd name="T67" fmla="*/ 155 h 418"/>
                <a:gd name="T68" fmla="*/ 103 w 187"/>
                <a:gd name="T69" fmla="*/ 177 h 418"/>
                <a:gd name="T70" fmla="*/ 99 w 187"/>
                <a:gd name="T71" fmla="*/ 199 h 418"/>
                <a:gd name="T72" fmla="*/ 84 w 187"/>
                <a:gd name="T73" fmla="*/ 2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418">
                  <a:moveTo>
                    <a:pt x="171" y="24"/>
                  </a:moveTo>
                  <a:lnTo>
                    <a:pt x="169" y="16"/>
                  </a:lnTo>
                  <a:lnTo>
                    <a:pt x="165" y="8"/>
                  </a:lnTo>
                  <a:lnTo>
                    <a:pt x="158" y="3"/>
                  </a:lnTo>
                  <a:lnTo>
                    <a:pt x="146" y="0"/>
                  </a:lnTo>
                  <a:lnTo>
                    <a:pt x="134" y="3"/>
                  </a:lnTo>
                  <a:lnTo>
                    <a:pt x="123" y="11"/>
                  </a:lnTo>
                  <a:lnTo>
                    <a:pt x="115" y="21"/>
                  </a:lnTo>
                  <a:lnTo>
                    <a:pt x="112" y="35"/>
                  </a:lnTo>
                  <a:lnTo>
                    <a:pt x="118" y="50"/>
                  </a:lnTo>
                  <a:lnTo>
                    <a:pt x="137" y="58"/>
                  </a:lnTo>
                  <a:lnTo>
                    <a:pt x="150" y="55"/>
                  </a:lnTo>
                  <a:lnTo>
                    <a:pt x="161" y="47"/>
                  </a:lnTo>
                  <a:lnTo>
                    <a:pt x="168" y="36"/>
                  </a:lnTo>
                  <a:lnTo>
                    <a:pt x="171" y="24"/>
                  </a:lnTo>
                  <a:close/>
                  <a:moveTo>
                    <a:pt x="45" y="339"/>
                  </a:moveTo>
                  <a:lnTo>
                    <a:pt x="41" y="351"/>
                  </a:lnTo>
                  <a:lnTo>
                    <a:pt x="40" y="365"/>
                  </a:lnTo>
                  <a:lnTo>
                    <a:pt x="44" y="386"/>
                  </a:lnTo>
                  <a:lnTo>
                    <a:pt x="56" y="402"/>
                  </a:lnTo>
                  <a:lnTo>
                    <a:pt x="75" y="414"/>
                  </a:lnTo>
                  <a:lnTo>
                    <a:pt x="98" y="418"/>
                  </a:lnTo>
                  <a:lnTo>
                    <a:pt x="120" y="414"/>
                  </a:lnTo>
                  <a:lnTo>
                    <a:pt x="138" y="405"/>
                  </a:lnTo>
                  <a:lnTo>
                    <a:pt x="153" y="391"/>
                  </a:lnTo>
                  <a:lnTo>
                    <a:pt x="166" y="374"/>
                  </a:lnTo>
                  <a:lnTo>
                    <a:pt x="175" y="357"/>
                  </a:lnTo>
                  <a:lnTo>
                    <a:pt x="182" y="342"/>
                  </a:lnTo>
                  <a:lnTo>
                    <a:pt x="186" y="330"/>
                  </a:lnTo>
                  <a:lnTo>
                    <a:pt x="187" y="323"/>
                  </a:lnTo>
                  <a:lnTo>
                    <a:pt x="183" y="316"/>
                  </a:lnTo>
                  <a:lnTo>
                    <a:pt x="178" y="315"/>
                  </a:lnTo>
                  <a:lnTo>
                    <a:pt x="169" y="318"/>
                  </a:lnTo>
                  <a:lnTo>
                    <a:pt x="166" y="326"/>
                  </a:lnTo>
                  <a:lnTo>
                    <a:pt x="153" y="358"/>
                  </a:lnTo>
                  <a:lnTo>
                    <a:pt x="137" y="382"/>
                  </a:lnTo>
                  <a:lnTo>
                    <a:pt x="118" y="396"/>
                  </a:lnTo>
                  <a:lnTo>
                    <a:pt x="100" y="401"/>
                  </a:lnTo>
                  <a:lnTo>
                    <a:pt x="88" y="395"/>
                  </a:lnTo>
                  <a:lnTo>
                    <a:pt x="85" y="379"/>
                  </a:lnTo>
                  <a:lnTo>
                    <a:pt x="88" y="359"/>
                  </a:lnTo>
                  <a:lnTo>
                    <a:pt x="94" y="339"/>
                  </a:lnTo>
                  <a:lnTo>
                    <a:pt x="114" y="290"/>
                  </a:lnTo>
                  <a:lnTo>
                    <a:pt x="121" y="272"/>
                  </a:lnTo>
                  <a:lnTo>
                    <a:pt x="131" y="247"/>
                  </a:lnTo>
                  <a:lnTo>
                    <a:pt x="140" y="224"/>
                  </a:lnTo>
                  <a:lnTo>
                    <a:pt x="145" y="211"/>
                  </a:lnTo>
                  <a:lnTo>
                    <a:pt x="148" y="191"/>
                  </a:lnTo>
                  <a:lnTo>
                    <a:pt x="144" y="170"/>
                  </a:lnTo>
                  <a:lnTo>
                    <a:pt x="132" y="154"/>
                  </a:lnTo>
                  <a:lnTo>
                    <a:pt x="113" y="142"/>
                  </a:lnTo>
                  <a:lnTo>
                    <a:pt x="90" y="138"/>
                  </a:lnTo>
                  <a:lnTo>
                    <a:pt x="68" y="142"/>
                  </a:lnTo>
                  <a:lnTo>
                    <a:pt x="50" y="152"/>
                  </a:lnTo>
                  <a:lnTo>
                    <a:pt x="35" y="166"/>
                  </a:lnTo>
                  <a:lnTo>
                    <a:pt x="22" y="182"/>
                  </a:lnTo>
                  <a:lnTo>
                    <a:pt x="12" y="199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33"/>
                  </a:lnTo>
                  <a:lnTo>
                    <a:pt x="5" y="240"/>
                  </a:lnTo>
                  <a:lnTo>
                    <a:pt x="10" y="241"/>
                  </a:lnTo>
                  <a:lnTo>
                    <a:pt x="18" y="239"/>
                  </a:lnTo>
                  <a:lnTo>
                    <a:pt x="22" y="231"/>
                  </a:lnTo>
                  <a:lnTo>
                    <a:pt x="35" y="197"/>
                  </a:lnTo>
                  <a:lnTo>
                    <a:pt x="52" y="173"/>
                  </a:lnTo>
                  <a:lnTo>
                    <a:pt x="70" y="160"/>
                  </a:lnTo>
                  <a:lnTo>
                    <a:pt x="88" y="155"/>
                  </a:lnTo>
                  <a:lnTo>
                    <a:pt x="99" y="160"/>
                  </a:lnTo>
                  <a:lnTo>
                    <a:pt x="103" y="177"/>
                  </a:lnTo>
                  <a:lnTo>
                    <a:pt x="102" y="188"/>
                  </a:lnTo>
                  <a:lnTo>
                    <a:pt x="99" y="199"/>
                  </a:lnTo>
                  <a:lnTo>
                    <a:pt x="94" y="216"/>
                  </a:lnTo>
                  <a:lnTo>
                    <a:pt x="84" y="239"/>
                  </a:lnTo>
                  <a:lnTo>
                    <a:pt x="45" y="3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1088" y="185"/>
              <a:ext cx="441" cy="514"/>
            </a:xfrm>
            <a:custGeom>
              <a:avLst/>
              <a:gdLst>
                <a:gd name="T0" fmla="*/ 410 w 441"/>
                <a:gd name="T1" fmla="*/ 275 h 514"/>
                <a:gd name="T2" fmla="*/ 422 w 441"/>
                <a:gd name="T3" fmla="*/ 275 h 514"/>
                <a:gd name="T4" fmla="*/ 431 w 441"/>
                <a:gd name="T5" fmla="*/ 273 h 514"/>
                <a:gd name="T6" fmla="*/ 439 w 441"/>
                <a:gd name="T7" fmla="*/ 268 h 514"/>
                <a:gd name="T8" fmla="*/ 441 w 441"/>
                <a:gd name="T9" fmla="*/ 258 h 514"/>
                <a:gd name="T10" fmla="*/ 439 w 441"/>
                <a:gd name="T11" fmla="*/ 247 h 514"/>
                <a:gd name="T12" fmla="*/ 431 w 441"/>
                <a:gd name="T13" fmla="*/ 242 h 514"/>
                <a:gd name="T14" fmla="*/ 422 w 441"/>
                <a:gd name="T15" fmla="*/ 240 h 514"/>
                <a:gd name="T16" fmla="*/ 410 w 441"/>
                <a:gd name="T17" fmla="*/ 240 h 514"/>
                <a:gd name="T18" fmla="*/ 37 w 441"/>
                <a:gd name="T19" fmla="*/ 240 h 514"/>
                <a:gd name="T20" fmla="*/ 61 w 441"/>
                <a:gd name="T21" fmla="*/ 158 h 514"/>
                <a:gd name="T22" fmla="*/ 112 w 441"/>
                <a:gd name="T23" fmla="*/ 93 h 514"/>
                <a:gd name="T24" fmla="*/ 185 w 441"/>
                <a:gd name="T25" fmla="*/ 51 h 514"/>
                <a:gd name="T26" fmla="*/ 273 w 441"/>
                <a:gd name="T27" fmla="*/ 36 h 514"/>
                <a:gd name="T28" fmla="*/ 410 w 441"/>
                <a:gd name="T29" fmla="*/ 36 h 514"/>
                <a:gd name="T30" fmla="*/ 422 w 441"/>
                <a:gd name="T31" fmla="*/ 35 h 514"/>
                <a:gd name="T32" fmla="*/ 431 w 441"/>
                <a:gd name="T33" fmla="*/ 34 h 514"/>
                <a:gd name="T34" fmla="*/ 439 w 441"/>
                <a:gd name="T35" fmla="*/ 28 h 514"/>
                <a:gd name="T36" fmla="*/ 441 w 441"/>
                <a:gd name="T37" fmla="*/ 18 h 514"/>
                <a:gd name="T38" fmla="*/ 439 w 441"/>
                <a:gd name="T39" fmla="*/ 8 h 514"/>
                <a:gd name="T40" fmla="*/ 431 w 441"/>
                <a:gd name="T41" fmla="*/ 3 h 514"/>
                <a:gd name="T42" fmla="*/ 422 w 441"/>
                <a:gd name="T43" fmla="*/ 1 h 514"/>
                <a:gd name="T44" fmla="*/ 410 w 441"/>
                <a:gd name="T45" fmla="*/ 0 h 514"/>
                <a:gd name="T46" fmla="*/ 271 w 441"/>
                <a:gd name="T47" fmla="*/ 0 h 514"/>
                <a:gd name="T48" fmla="*/ 216 w 441"/>
                <a:gd name="T49" fmla="*/ 6 h 514"/>
                <a:gd name="T50" fmla="*/ 165 w 441"/>
                <a:gd name="T51" fmla="*/ 21 h 514"/>
                <a:gd name="T52" fmla="*/ 119 w 441"/>
                <a:gd name="T53" fmla="*/ 44 h 514"/>
                <a:gd name="T54" fmla="*/ 79 w 441"/>
                <a:gd name="T55" fmla="*/ 76 h 514"/>
                <a:gd name="T56" fmla="*/ 46 w 441"/>
                <a:gd name="T57" fmla="*/ 114 h 514"/>
                <a:gd name="T58" fmla="*/ 21 w 441"/>
                <a:gd name="T59" fmla="*/ 157 h 514"/>
                <a:gd name="T60" fmla="*/ 6 w 441"/>
                <a:gd name="T61" fmla="*/ 206 h 514"/>
                <a:gd name="T62" fmla="*/ 0 w 441"/>
                <a:gd name="T63" fmla="*/ 258 h 514"/>
                <a:gd name="T64" fmla="*/ 6 w 441"/>
                <a:gd name="T65" fmla="*/ 309 h 514"/>
                <a:gd name="T66" fmla="*/ 21 w 441"/>
                <a:gd name="T67" fmla="*/ 358 h 514"/>
                <a:gd name="T68" fmla="*/ 46 w 441"/>
                <a:gd name="T69" fmla="*/ 401 h 514"/>
                <a:gd name="T70" fmla="*/ 79 w 441"/>
                <a:gd name="T71" fmla="*/ 439 h 514"/>
                <a:gd name="T72" fmla="*/ 119 w 441"/>
                <a:gd name="T73" fmla="*/ 470 h 514"/>
                <a:gd name="T74" fmla="*/ 165 w 441"/>
                <a:gd name="T75" fmla="*/ 494 h 514"/>
                <a:gd name="T76" fmla="*/ 216 w 441"/>
                <a:gd name="T77" fmla="*/ 509 h 514"/>
                <a:gd name="T78" fmla="*/ 271 w 441"/>
                <a:gd name="T79" fmla="*/ 514 h 514"/>
                <a:gd name="T80" fmla="*/ 410 w 441"/>
                <a:gd name="T81" fmla="*/ 514 h 514"/>
                <a:gd name="T82" fmla="*/ 422 w 441"/>
                <a:gd name="T83" fmla="*/ 514 h 514"/>
                <a:gd name="T84" fmla="*/ 431 w 441"/>
                <a:gd name="T85" fmla="*/ 512 h 514"/>
                <a:gd name="T86" fmla="*/ 439 w 441"/>
                <a:gd name="T87" fmla="*/ 507 h 514"/>
                <a:gd name="T88" fmla="*/ 441 w 441"/>
                <a:gd name="T89" fmla="*/ 497 h 514"/>
                <a:gd name="T90" fmla="*/ 439 w 441"/>
                <a:gd name="T91" fmla="*/ 486 h 514"/>
                <a:gd name="T92" fmla="*/ 431 w 441"/>
                <a:gd name="T93" fmla="*/ 481 h 514"/>
                <a:gd name="T94" fmla="*/ 422 w 441"/>
                <a:gd name="T95" fmla="*/ 479 h 514"/>
                <a:gd name="T96" fmla="*/ 410 w 441"/>
                <a:gd name="T97" fmla="*/ 479 h 514"/>
                <a:gd name="T98" fmla="*/ 273 w 441"/>
                <a:gd name="T99" fmla="*/ 479 h 514"/>
                <a:gd name="T100" fmla="*/ 185 w 441"/>
                <a:gd name="T101" fmla="*/ 464 h 514"/>
                <a:gd name="T102" fmla="*/ 112 w 441"/>
                <a:gd name="T103" fmla="*/ 422 h 514"/>
                <a:gd name="T104" fmla="*/ 61 w 441"/>
                <a:gd name="T105" fmla="*/ 357 h 514"/>
                <a:gd name="T106" fmla="*/ 37 w 441"/>
                <a:gd name="T107" fmla="*/ 275 h 514"/>
                <a:gd name="T108" fmla="*/ 410 w 441"/>
                <a:gd name="T109" fmla="*/ 27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1" h="514">
                  <a:moveTo>
                    <a:pt x="410" y="275"/>
                  </a:moveTo>
                  <a:lnTo>
                    <a:pt x="422" y="275"/>
                  </a:lnTo>
                  <a:lnTo>
                    <a:pt x="431" y="273"/>
                  </a:lnTo>
                  <a:lnTo>
                    <a:pt x="439" y="268"/>
                  </a:lnTo>
                  <a:lnTo>
                    <a:pt x="441" y="258"/>
                  </a:lnTo>
                  <a:lnTo>
                    <a:pt x="439" y="247"/>
                  </a:lnTo>
                  <a:lnTo>
                    <a:pt x="431" y="242"/>
                  </a:lnTo>
                  <a:lnTo>
                    <a:pt x="422" y="240"/>
                  </a:lnTo>
                  <a:lnTo>
                    <a:pt x="410" y="240"/>
                  </a:lnTo>
                  <a:lnTo>
                    <a:pt x="37" y="240"/>
                  </a:lnTo>
                  <a:lnTo>
                    <a:pt x="61" y="158"/>
                  </a:lnTo>
                  <a:lnTo>
                    <a:pt x="112" y="93"/>
                  </a:lnTo>
                  <a:lnTo>
                    <a:pt x="185" y="51"/>
                  </a:lnTo>
                  <a:lnTo>
                    <a:pt x="273" y="36"/>
                  </a:lnTo>
                  <a:lnTo>
                    <a:pt x="410" y="36"/>
                  </a:lnTo>
                  <a:lnTo>
                    <a:pt x="422" y="35"/>
                  </a:lnTo>
                  <a:lnTo>
                    <a:pt x="431" y="34"/>
                  </a:lnTo>
                  <a:lnTo>
                    <a:pt x="439" y="28"/>
                  </a:lnTo>
                  <a:lnTo>
                    <a:pt x="441" y="18"/>
                  </a:lnTo>
                  <a:lnTo>
                    <a:pt x="439" y="8"/>
                  </a:lnTo>
                  <a:lnTo>
                    <a:pt x="431" y="3"/>
                  </a:lnTo>
                  <a:lnTo>
                    <a:pt x="422" y="1"/>
                  </a:lnTo>
                  <a:lnTo>
                    <a:pt x="410" y="0"/>
                  </a:lnTo>
                  <a:lnTo>
                    <a:pt x="271" y="0"/>
                  </a:lnTo>
                  <a:lnTo>
                    <a:pt x="216" y="6"/>
                  </a:lnTo>
                  <a:lnTo>
                    <a:pt x="165" y="21"/>
                  </a:lnTo>
                  <a:lnTo>
                    <a:pt x="119" y="44"/>
                  </a:lnTo>
                  <a:lnTo>
                    <a:pt x="79" y="76"/>
                  </a:lnTo>
                  <a:lnTo>
                    <a:pt x="46" y="114"/>
                  </a:lnTo>
                  <a:lnTo>
                    <a:pt x="21" y="157"/>
                  </a:lnTo>
                  <a:lnTo>
                    <a:pt x="6" y="206"/>
                  </a:lnTo>
                  <a:lnTo>
                    <a:pt x="0" y="258"/>
                  </a:lnTo>
                  <a:lnTo>
                    <a:pt x="6" y="309"/>
                  </a:lnTo>
                  <a:lnTo>
                    <a:pt x="21" y="358"/>
                  </a:lnTo>
                  <a:lnTo>
                    <a:pt x="46" y="401"/>
                  </a:lnTo>
                  <a:lnTo>
                    <a:pt x="79" y="439"/>
                  </a:lnTo>
                  <a:lnTo>
                    <a:pt x="119" y="470"/>
                  </a:lnTo>
                  <a:lnTo>
                    <a:pt x="165" y="494"/>
                  </a:lnTo>
                  <a:lnTo>
                    <a:pt x="216" y="509"/>
                  </a:lnTo>
                  <a:lnTo>
                    <a:pt x="271" y="514"/>
                  </a:lnTo>
                  <a:lnTo>
                    <a:pt x="410" y="514"/>
                  </a:lnTo>
                  <a:lnTo>
                    <a:pt x="422" y="514"/>
                  </a:lnTo>
                  <a:lnTo>
                    <a:pt x="431" y="512"/>
                  </a:lnTo>
                  <a:lnTo>
                    <a:pt x="439" y="507"/>
                  </a:lnTo>
                  <a:lnTo>
                    <a:pt x="441" y="497"/>
                  </a:lnTo>
                  <a:lnTo>
                    <a:pt x="439" y="486"/>
                  </a:lnTo>
                  <a:lnTo>
                    <a:pt x="431" y="481"/>
                  </a:lnTo>
                  <a:lnTo>
                    <a:pt x="422" y="479"/>
                  </a:lnTo>
                  <a:lnTo>
                    <a:pt x="410" y="479"/>
                  </a:lnTo>
                  <a:lnTo>
                    <a:pt x="273" y="479"/>
                  </a:lnTo>
                  <a:lnTo>
                    <a:pt x="185" y="464"/>
                  </a:lnTo>
                  <a:lnTo>
                    <a:pt x="112" y="422"/>
                  </a:lnTo>
                  <a:lnTo>
                    <a:pt x="61" y="357"/>
                  </a:lnTo>
                  <a:lnTo>
                    <a:pt x="37" y="275"/>
                  </a:lnTo>
                  <a:lnTo>
                    <a:pt x="410" y="2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/>
            <p:cNvSpPr>
              <a:spLocks noChangeAspect="1"/>
            </p:cNvSpPr>
            <p:nvPr/>
          </p:nvSpPr>
          <p:spPr bwMode="auto">
            <a:xfrm>
              <a:off x="1912" y="-1"/>
              <a:ext cx="313" cy="886"/>
            </a:xfrm>
            <a:custGeom>
              <a:avLst/>
              <a:gdLst>
                <a:gd name="T0" fmla="*/ 187 w 313"/>
                <a:gd name="T1" fmla="*/ 104 h 886"/>
                <a:gd name="T2" fmla="*/ 198 w 313"/>
                <a:gd name="T3" fmla="*/ 73 h 886"/>
                <a:gd name="T4" fmla="*/ 225 w 313"/>
                <a:gd name="T5" fmla="*/ 44 h 886"/>
                <a:gd name="T6" fmla="*/ 273 w 313"/>
                <a:gd name="T7" fmla="*/ 24 h 886"/>
                <a:gd name="T8" fmla="*/ 311 w 313"/>
                <a:gd name="T9" fmla="*/ 17 h 886"/>
                <a:gd name="T10" fmla="*/ 308 w 313"/>
                <a:gd name="T11" fmla="*/ 1 h 886"/>
                <a:gd name="T12" fmla="*/ 233 w 313"/>
                <a:gd name="T13" fmla="*/ 8 h 886"/>
                <a:gd name="T14" fmla="*/ 141 w 313"/>
                <a:gd name="T15" fmla="*/ 66 h 886"/>
                <a:gd name="T16" fmla="*/ 127 w 313"/>
                <a:gd name="T17" fmla="*/ 313 h 886"/>
                <a:gd name="T18" fmla="*/ 123 w 313"/>
                <a:gd name="T19" fmla="*/ 361 h 886"/>
                <a:gd name="T20" fmla="*/ 92 w 313"/>
                <a:gd name="T21" fmla="*/ 405 h 886"/>
                <a:gd name="T22" fmla="*/ 46 w 313"/>
                <a:gd name="T23" fmla="*/ 429 h 886"/>
                <a:gd name="T24" fmla="*/ 8 w 313"/>
                <a:gd name="T25" fmla="*/ 434 h 886"/>
                <a:gd name="T26" fmla="*/ 0 w 313"/>
                <a:gd name="T27" fmla="*/ 444 h 886"/>
                <a:gd name="T28" fmla="*/ 14 w 313"/>
                <a:gd name="T29" fmla="*/ 453 h 886"/>
                <a:gd name="T30" fmla="*/ 87 w 313"/>
                <a:gd name="T31" fmla="*/ 478 h 886"/>
                <a:gd name="T32" fmla="*/ 124 w 313"/>
                <a:gd name="T33" fmla="*/ 532 h 886"/>
                <a:gd name="T34" fmla="*/ 127 w 313"/>
                <a:gd name="T35" fmla="*/ 545 h 886"/>
                <a:gd name="T36" fmla="*/ 127 w 313"/>
                <a:gd name="T37" fmla="*/ 575 h 886"/>
                <a:gd name="T38" fmla="*/ 128 w 313"/>
                <a:gd name="T39" fmla="*/ 777 h 886"/>
                <a:gd name="T40" fmla="*/ 145 w 313"/>
                <a:gd name="T41" fmla="*/ 826 h 886"/>
                <a:gd name="T42" fmla="*/ 199 w 313"/>
                <a:gd name="T43" fmla="*/ 867 h 886"/>
                <a:gd name="T44" fmla="*/ 267 w 313"/>
                <a:gd name="T45" fmla="*/ 885 h 886"/>
                <a:gd name="T46" fmla="*/ 308 w 313"/>
                <a:gd name="T47" fmla="*/ 885 h 886"/>
                <a:gd name="T48" fmla="*/ 309 w 313"/>
                <a:gd name="T49" fmla="*/ 869 h 886"/>
                <a:gd name="T50" fmla="*/ 260 w 313"/>
                <a:gd name="T51" fmla="*/ 860 h 886"/>
                <a:gd name="T52" fmla="*/ 203 w 313"/>
                <a:gd name="T53" fmla="*/ 820 h 886"/>
                <a:gd name="T54" fmla="*/ 187 w 313"/>
                <a:gd name="T55" fmla="*/ 784 h 886"/>
                <a:gd name="T56" fmla="*/ 186 w 313"/>
                <a:gd name="T57" fmla="*/ 767 h 886"/>
                <a:gd name="T58" fmla="*/ 186 w 313"/>
                <a:gd name="T59" fmla="*/ 562 h 886"/>
                <a:gd name="T60" fmla="*/ 179 w 313"/>
                <a:gd name="T61" fmla="*/ 516 h 886"/>
                <a:gd name="T62" fmla="*/ 151 w 313"/>
                <a:gd name="T63" fmla="*/ 478 h 886"/>
                <a:gd name="T64" fmla="*/ 82 w 313"/>
                <a:gd name="T65" fmla="*/ 444 h 886"/>
                <a:gd name="T66" fmla="*/ 161 w 313"/>
                <a:gd name="T67" fmla="*/ 399 h 886"/>
                <a:gd name="T68" fmla="*/ 186 w 313"/>
                <a:gd name="T69" fmla="*/ 331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3" h="886">
                  <a:moveTo>
                    <a:pt x="186" y="118"/>
                  </a:moveTo>
                  <a:lnTo>
                    <a:pt x="187" y="104"/>
                  </a:lnTo>
                  <a:lnTo>
                    <a:pt x="191" y="89"/>
                  </a:lnTo>
                  <a:lnTo>
                    <a:pt x="198" y="73"/>
                  </a:lnTo>
                  <a:lnTo>
                    <a:pt x="210" y="58"/>
                  </a:lnTo>
                  <a:lnTo>
                    <a:pt x="225" y="44"/>
                  </a:lnTo>
                  <a:lnTo>
                    <a:pt x="246" y="33"/>
                  </a:lnTo>
                  <a:lnTo>
                    <a:pt x="273" y="24"/>
                  </a:lnTo>
                  <a:lnTo>
                    <a:pt x="305" y="20"/>
                  </a:lnTo>
                  <a:lnTo>
                    <a:pt x="311" y="17"/>
                  </a:lnTo>
                  <a:lnTo>
                    <a:pt x="313" y="10"/>
                  </a:lnTo>
                  <a:lnTo>
                    <a:pt x="308" y="1"/>
                  </a:lnTo>
                  <a:lnTo>
                    <a:pt x="297" y="0"/>
                  </a:lnTo>
                  <a:lnTo>
                    <a:pt x="233" y="8"/>
                  </a:lnTo>
                  <a:lnTo>
                    <a:pt x="179" y="31"/>
                  </a:lnTo>
                  <a:lnTo>
                    <a:pt x="141" y="66"/>
                  </a:lnTo>
                  <a:lnTo>
                    <a:pt x="127" y="111"/>
                  </a:lnTo>
                  <a:lnTo>
                    <a:pt x="127" y="313"/>
                  </a:lnTo>
                  <a:lnTo>
                    <a:pt x="127" y="338"/>
                  </a:lnTo>
                  <a:lnTo>
                    <a:pt x="123" y="361"/>
                  </a:lnTo>
                  <a:lnTo>
                    <a:pt x="112" y="383"/>
                  </a:lnTo>
                  <a:lnTo>
                    <a:pt x="92" y="405"/>
                  </a:lnTo>
                  <a:lnTo>
                    <a:pt x="68" y="421"/>
                  </a:lnTo>
                  <a:lnTo>
                    <a:pt x="46" y="429"/>
                  </a:lnTo>
                  <a:lnTo>
                    <a:pt x="25" y="432"/>
                  </a:lnTo>
                  <a:lnTo>
                    <a:pt x="8" y="434"/>
                  </a:lnTo>
                  <a:lnTo>
                    <a:pt x="3" y="437"/>
                  </a:lnTo>
                  <a:lnTo>
                    <a:pt x="0" y="444"/>
                  </a:lnTo>
                  <a:lnTo>
                    <a:pt x="4" y="451"/>
                  </a:lnTo>
                  <a:lnTo>
                    <a:pt x="14" y="453"/>
                  </a:lnTo>
                  <a:lnTo>
                    <a:pt x="54" y="461"/>
                  </a:lnTo>
                  <a:lnTo>
                    <a:pt x="87" y="478"/>
                  </a:lnTo>
                  <a:lnTo>
                    <a:pt x="111" y="502"/>
                  </a:lnTo>
                  <a:lnTo>
                    <a:pt x="124" y="532"/>
                  </a:lnTo>
                  <a:lnTo>
                    <a:pt x="126" y="538"/>
                  </a:lnTo>
                  <a:lnTo>
                    <a:pt x="127" y="545"/>
                  </a:lnTo>
                  <a:lnTo>
                    <a:pt x="127" y="557"/>
                  </a:lnTo>
                  <a:lnTo>
                    <a:pt x="127" y="575"/>
                  </a:lnTo>
                  <a:lnTo>
                    <a:pt x="127" y="751"/>
                  </a:lnTo>
                  <a:lnTo>
                    <a:pt x="128" y="777"/>
                  </a:lnTo>
                  <a:lnTo>
                    <a:pt x="132" y="802"/>
                  </a:lnTo>
                  <a:lnTo>
                    <a:pt x="145" y="826"/>
                  </a:lnTo>
                  <a:lnTo>
                    <a:pt x="169" y="850"/>
                  </a:lnTo>
                  <a:lnTo>
                    <a:pt x="199" y="867"/>
                  </a:lnTo>
                  <a:lnTo>
                    <a:pt x="233" y="878"/>
                  </a:lnTo>
                  <a:lnTo>
                    <a:pt x="267" y="885"/>
                  </a:lnTo>
                  <a:lnTo>
                    <a:pt x="297" y="886"/>
                  </a:lnTo>
                  <a:lnTo>
                    <a:pt x="308" y="885"/>
                  </a:lnTo>
                  <a:lnTo>
                    <a:pt x="313" y="877"/>
                  </a:lnTo>
                  <a:lnTo>
                    <a:pt x="309" y="869"/>
                  </a:lnTo>
                  <a:lnTo>
                    <a:pt x="299" y="867"/>
                  </a:lnTo>
                  <a:lnTo>
                    <a:pt x="260" y="860"/>
                  </a:lnTo>
                  <a:lnTo>
                    <a:pt x="227" y="844"/>
                  </a:lnTo>
                  <a:lnTo>
                    <a:pt x="203" y="820"/>
                  </a:lnTo>
                  <a:lnTo>
                    <a:pt x="189" y="790"/>
                  </a:lnTo>
                  <a:lnTo>
                    <a:pt x="187" y="784"/>
                  </a:lnTo>
                  <a:lnTo>
                    <a:pt x="186" y="778"/>
                  </a:lnTo>
                  <a:lnTo>
                    <a:pt x="186" y="767"/>
                  </a:lnTo>
                  <a:lnTo>
                    <a:pt x="186" y="748"/>
                  </a:lnTo>
                  <a:lnTo>
                    <a:pt x="186" y="562"/>
                  </a:lnTo>
                  <a:lnTo>
                    <a:pt x="184" y="536"/>
                  </a:lnTo>
                  <a:lnTo>
                    <a:pt x="179" y="516"/>
                  </a:lnTo>
                  <a:lnTo>
                    <a:pt x="168" y="497"/>
                  </a:lnTo>
                  <a:lnTo>
                    <a:pt x="151" y="478"/>
                  </a:lnTo>
                  <a:lnTo>
                    <a:pt x="119" y="456"/>
                  </a:lnTo>
                  <a:lnTo>
                    <a:pt x="82" y="444"/>
                  </a:lnTo>
                  <a:lnTo>
                    <a:pt x="129" y="424"/>
                  </a:lnTo>
                  <a:lnTo>
                    <a:pt x="161" y="399"/>
                  </a:lnTo>
                  <a:lnTo>
                    <a:pt x="180" y="367"/>
                  </a:lnTo>
                  <a:lnTo>
                    <a:pt x="186" y="331"/>
                  </a:lnTo>
                  <a:lnTo>
                    <a:pt x="186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"/>
            <p:cNvSpPr>
              <a:spLocks noChangeAspect="1"/>
            </p:cNvSpPr>
            <p:nvPr/>
          </p:nvSpPr>
          <p:spPr bwMode="auto">
            <a:xfrm>
              <a:off x="2368" y="74"/>
              <a:ext cx="291" cy="590"/>
            </a:xfrm>
            <a:custGeom>
              <a:avLst/>
              <a:gdLst>
                <a:gd name="T0" fmla="*/ 181 w 291"/>
                <a:gd name="T1" fmla="*/ 23 h 590"/>
                <a:gd name="T2" fmla="*/ 181 w 291"/>
                <a:gd name="T3" fmla="*/ 10 h 590"/>
                <a:gd name="T4" fmla="*/ 178 w 291"/>
                <a:gd name="T5" fmla="*/ 3 h 590"/>
                <a:gd name="T6" fmla="*/ 173 w 291"/>
                <a:gd name="T7" fmla="*/ 0 h 590"/>
                <a:gd name="T8" fmla="*/ 161 w 291"/>
                <a:gd name="T9" fmla="*/ 0 h 590"/>
                <a:gd name="T10" fmla="*/ 116 w 291"/>
                <a:gd name="T11" fmla="*/ 32 h 590"/>
                <a:gd name="T12" fmla="*/ 71 w 291"/>
                <a:gd name="T13" fmla="*/ 49 h 590"/>
                <a:gd name="T14" fmla="*/ 30 w 291"/>
                <a:gd name="T15" fmla="*/ 56 h 590"/>
                <a:gd name="T16" fmla="*/ 0 w 291"/>
                <a:gd name="T17" fmla="*/ 57 h 590"/>
                <a:gd name="T18" fmla="*/ 0 w 291"/>
                <a:gd name="T19" fmla="*/ 84 h 590"/>
                <a:gd name="T20" fmla="*/ 19 w 291"/>
                <a:gd name="T21" fmla="*/ 84 h 590"/>
                <a:gd name="T22" fmla="*/ 48 w 291"/>
                <a:gd name="T23" fmla="*/ 81 h 590"/>
                <a:gd name="T24" fmla="*/ 81 w 291"/>
                <a:gd name="T25" fmla="*/ 74 h 590"/>
                <a:gd name="T26" fmla="*/ 116 w 291"/>
                <a:gd name="T27" fmla="*/ 61 h 590"/>
                <a:gd name="T28" fmla="*/ 116 w 291"/>
                <a:gd name="T29" fmla="*/ 520 h 590"/>
                <a:gd name="T30" fmla="*/ 116 w 291"/>
                <a:gd name="T31" fmla="*/ 531 h 590"/>
                <a:gd name="T32" fmla="*/ 114 w 291"/>
                <a:gd name="T33" fmla="*/ 540 h 590"/>
                <a:gd name="T34" fmla="*/ 111 w 291"/>
                <a:gd name="T35" fmla="*/ 547 h 590"/>
                <a:gd name="T36" fmla="*/ 105 w 291"/>
                <a:gd name="T37" fmla="*/ 553 h 590"/>
                <a:gd name="T38" fmla="*/ 94 w 291"/>
                <a:gd name="T39" fmla="*/ 558 h 590"/>
                <a:gd name="T40" fmla="*/ 80 w 291"/>
                <a:gd name="T41" fmla="*/ 560 h 590"/>
                <a:gd name="T42" fmla="*/ 60 w 291"/>
                <a:gd name="T43" fmla="*/ 562 h 590"/>
                <a:gd name="T44" fmla="*/ 34 w 291"/>
                <a:gd name="T45" fmla="*/ 563 h 590"/>
                <a:gd name="T46" fmla="*/ 5 w 291"/>
                <a:gd name="T47" fmla="*/ 563 h 590"/>
                <a:gd name="T48" fmla="*/ 5 w 291"/>
                <a:gd name="T49" fmla="*/ 590 h 590"/>
                <a:gd name="T50" fmla="*/ 36 w 291"/>
                <a:gd name="T51" fmla="*/ 588 h 590"/>
                <a:gd name="T52" fmla="*/ 76 w 291"/>
                <a:gd name="T53" fmla="*/ 588 h 590"/>
                <a:gd name="T54" fmla="*/ 116 w 291"/>
                <a:gd name="T55" fmla="*/ 587 h 590"/>
                <a:gd name="T56" fmla="*/ 148 w 291"/>
                <a:gd name="T57" fmla="*/ 587 h 590"/>
                <a:gd name="T58" fmla="*/ 181 w 291"/>
                <a:gd name="T59" fmla="*/ 587 h 590"/>
                <a:gd name="T60" fmla="*/ 221 w 291"/>
                <a:gd name="T61" fmla="*/ 588 h 590"/>
                <a:gd name="T62" fmla="*/ 261 w 291"/>
                <a:gd name="T63" fmla="*/ 588 h 590"/>
                <a:gd name="T64" fmla="*/ 291 w 291"/>
                <a:gd name="T65" fmla="*/ 590 h 590"/>
                <a:gd name="T66" fmla="*/ 291 w 291"/>
                <a:gd name="T67" fmla="*/ 563 h 590"/>
                <a:gd name="T68" fmla="*/ 263 w 291"/>
                <a:gd name="T69" fmla="*/ 563 h 590"/>
                <a:gd name="T70" fmla="*/ 237 w 291"/>
                <a:gd name="T71" fmla="*/ 562 h 590"/>
                <a:gd name="T72" fmla="*/ 217 w 291"/>
                <a:gd name="T73" fmla="*/ 560 h 590"/>
                <a:gd name="T74" fmla="*/ 202 w 291"/>
                <a:gd name="T75" fmla="*/ 558 h 590"/>
                <a:gd name="T76" fmla="*/ 192 w 291"/>
                <a:gd name="T77" fmla="*/ 554 h 590"/>
                <a:gd name="T78" fmla="*/ 186 w 291"/>
                <a:gd name="T79" fmla="*/ 548 h 590"/>
                <a:gd name="T80" fmla="*/ 183 w 291"/>
                <a:gd name="T81" fmla="*/ 540 h 590"/>
                <a:gd name="T82" fmla="*/ 181 w 291"/>
                <a:gd name="T83" fmla="*/ 531 h 590"/>
                <a:gd name="T84" fmla="*/ 181 w 291"/>
                <a:gd name="T85" fmla="*/ 520 h 590"/>
                <a:gd name="T86" fmla="*/ 181 w 291"/>
                <a:gd name="T87" fmla="*/ 2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1" h="590">
                  <a:moveTo>
                    <a:pt x="181" y="23"/>
                  </a:moveTo>
                  <a:lnTo>
                    <a:pt x="181" y="10"/>
                  </a:lnTo>
                  <a:lnTo>
                    <a:pt x="178" y="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16" y="32"/>
                  </a:lnTo>
                  <a:lnTo>
                    <a:pt x="71" y="49"/>
                  </a:lnTo>
                  <a:lnTo>
                    <a:pt x="30" y="56"/>
                  </a:lnTo>
                  <a:lnTo>
                    <a:pt x="0" y="57"/>
                  </a:lnTo>
                  <a:lnTo>
                    <a:pt x="0" y="84"/>
                  </a:lnTo>
                  <a:lnTo>
                    <a:pt x="19" y="84"/>
                  </a:lnTo>
                  <a:lnTo>
                    <a:pt x="48" y="81"/>
                  </a:lnTo>
                  <a:lnTo>
                    <a:pt x="81" y="74"/>
                  </a:lnTo>
                  <a:lnTo>
                    <a:pt x="116" y="61"/>
                  </a:lnTo>
                  <a:lnTo>
                    <a:pt x="116" y="520"/>
                  </a:lnTo>
                  <a:lnTo>
                    <a:pt x="116" y="531"/>
                  </a:lnTo>
                  <a:lnTo>
                    <a:pt x="114" y="540"/>
                  </a:lnTo>
                  <a:lnTo>
                    <a:pt x="111" y="547"/>
                  </a:lnTo>
                  <a:lnTo>
                    <a:pt x="105" y="553"/>
                  </a:lnTo>
                  <a:lnTo>
                    <a:pt x="94" y="558"/>
                  </a:lnTo>
                  <a:lnTo>
                    <a:pt x="80" y="560"/>
                  </a:lnTo>
                  <a:lnTo>
                    <a:pt x="60" y="562"/>
                  </a:lnTo>
                  <a:lnTo>
                    <a:pt x="34" y="563"/>
                  </a:lnTo>
                  <a:lnTo>
                    <a:pt x="5" y="563"/>
                  </a:lnTo>
                  <a:lnTo>
                    <a:pt x="5" y="590"/>
                  </a:lnTo>
                  <a:lnTo>
                    <a:pt x="36" y="588"/>
                  </a:lnTo>
                  <a:lnTo>
                    <a:pt x="76" y="588"/>
                  </a:lnTo>
                  <a:lnTo>
                    <a:pt x="116" y="587"/>
                  </a:lnTo>
                  <a:lnTo>
                    <a:pt x="148" y="587"/>
                  </a:lnTo>
                  <a:lnTo>
                    <a:pt x="181" y="587"/>
                  </a:lnTo>
                  <a:lnTo>
                    <a:pt x="221" y="588"/>
                  </a:lnTo>
                  <a:lnTo>
                    <a:pt x="261" y="588"/>
                  </a:lnTo>
                  <a:lnTo>
                    <a:pt x="291" y="590"/>
                  </a:lnTo>
                  <a:lnTo>
                    <a:pt x="291" y="563"/>
                  </a:lnTo>
                  <a:lnTo>
                    <a:pt x="263" y="563"/>
                  </a:lnTo>
                  <a:lnTo>
                    <a:pt x="237" y="562"/>
                  </a:lnTo>
                  <a:lnTo>
                    <a:pt x="217" y="560"/>
                  </a:lnTo>
                  <a:lnTo>
                    <a:pt x="202" y="558"/>
                  </a:lnTo>
                  <a:lnTo>
                    <a:pt x="192" y="554"/>
                  </a:lnTo>
                  <a:lnTo>
                    <a:pt x="186" y="548"/>
                  </a:lnTo>
                  <a:lnTo>
                    <a:pt x="183" y="540"/>
                  </a:lnTo>
                  <a:lnTo>
                    <a:pt x="181" y="531"/>
                  </a:lnTo>
                  <a:lnTo>
                    <a:pt x="181" y="520"/>
                  </a:lnTo>
                  <a:lnTo>
                    <a:pt x="18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"/>
            <p:cNvSpPr>
              <a:spLocks noChangeAspect="1"/>
            </p:cNvSpPr>
            <p:nvPr/>
          </p:nvSpPr>
          <p:spPr bwMode="auto">
            <a:xfrm>
              <a:off x="2807" y="570"/>
              <a:ext cx="103" cy="265"/>
            </a:xfrm>
            <a:custGeom>
              <a:avLst/>
              <a:gdLst>
                <a:gd name="T0" fmla="*/ 103 w 103"/>
                <a:gd name="T1" fmla="*/ 93 h 265"/>
                <a:gd name="T2" fmla="*/ 99 w 103"/>
                <a:gd name="T3" fmla="*/ 54 h 265"/>
                <a:gd name="T4" fmla="*/ 88 w 103"/>
                <a:gd name="T5" fmla="*/ 25 h 265"/>
                <a:gd name="T6" fmla="*/ 70 w 103"/>
                <a:gd name="T7" fmla="*/ 6 h 265"/>
                <a:gd name="T8" fmla="*/ 46 w 103"/>
                <a:gd name="T9" fmla="*/ 0 h 265"/>
                <a:gd name="T10" fmla="*/ 27 w 103"/>
                <a:gd name="T11" fmla="*/ 4 h 265"/>
                <a:gd name="T12" fmla="*/ 12 w 103"/>
                <a:gd name="T13" fmla="*/ 14 h 265"/>
                <a:gd name="T14" fmla="*/ 3 w 103"/>
                <a:gd name="T15" fmla="*/ 29 h 265"/>
                <a:gd name="T16" fmla="*/ 0 w 103"/>
                <a:gd name="T17" fmla="*/ 47 h 265"/>
                <a:gd name="T18" fmla="*/ 3 w 103"/>
                <a:gd name="T19" fmla="*/ 64 h 265"/>
                <a:gd name="T20" fmla="*/ 12 w 103"/>
                <a:gd name="T21" fmla="*/ 79 h 265"/>
                <a:gd name="T22" fmla="*/ 27 w 103"/>
                <a:gd name="T23" fmla="*/ 90 h 265"/>
                <a:gd name="T24" fmla="*/ 46 w 103"/>
                <a:gd name="T25" fmla="*/ 94 h 265"/>
                <a:gd name="T26" fmla="*/ 63 w 103"/>
                <a:gd name="T27" fmla="*/ 91 h 265"/>
                <a:gd name="T28" fmla="*/ 78 w 103"/>
                <a:gd name="T29" fmla="*/ 82 h 265"/>
                <a:gd name="T30" fmla="*/ 82 w 103"/>
                <a:gd name="T31" fmla="*/ 80 h 265"/>
                <a:gd name="T32" fmla="*/ 83 w 103"/>
                <a:gd name="T33" fmla="*/ 82 h 265"/>
                <a:gd name="T34" fmla="*/ 84 w 103"/>
                <a:gd name="T35" fmla="*/ 93 h 265"/>
                <a:gd name="T36" fmla="*/ 79 w 103"/>
                <a:gd name="T37" fmla="*/ 140 h 265"/>
                <a:gd name="T38" fmla="*/ 65 w 103"/>
                <a:gd name="T39" fmla="*/ 181 h 265"/>
                <a:gd name="T40" fmla="*/ 45 w 103"/>
                <a:gd name="T41" fmla="*/ 215 h 265"/>
                <a:gd name="T42" fmla="*/ 24 w 103"/>
                <a:gd name="T43" fmla="*/ 241 h 265"/>
                <a:gd name="T44" fmla="*/ 15 w 103"/>
                <a:gd name="T45" fmla="*/ 251 h 265"/>
                <a:gd name="T46" fmla="*/ 14 w 103"/>
                <a:gd name="T47" fmla="*/ 255 h 265"/>
                <a:gd name="T48" fmla="*/ 17 w 103"/>
                <a:gd name="T49" fmla="*/ 262 h 265"/>
                <a:gd name="T50" fmla="*/ 23 w 103"/>
                <a:gd name="T51" fmla="*/ 265 h 265"/>
                <a:gd name="T52" fmla="*/ 39 w 103"/>
                <a:gd name="T53" fmla="*/ 253 h 265"/>
                <a:gd name="T54" fmla="*/ 67 w 103"/>
                <a:gd name="T55" fmla="*/ 218 h 265"/>
                <a:gd name="T56" fmla="*/ 92 w 103"/>
                <a:gd name="T57" fmla="*/ 164 h 265"/>
                <a:gd name="T58" fmla="*/ 103 w 103"/>
                <a:gd name="T59" fmla="*/ 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265">
                  <a:moveTo>
                    <a:pt x="103" y="93"/>
                  </a:moveTo>
                  <a:lnTo>
                    <a:pt x="99" y="54"/>
                  </a:lnTo>
                  <a:lnTo>
                    <a:pt x="88" y="25"/>
                  </a:lnTo>
                  <a:lnTo>
                    <a:pt x="70" y="6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12" y="14"/>
                  </a:lnTo>
                  <a:lnTo>
                    <a:pt x="3" y="29"/>
                  </a:lnTo>
                  <a:lnTo>
                    <a:pt x="0" y="47"/>
                  </a:lnTo>
                  <a:lnTo>
                    <a:pt x="3" y="64"/>
                  </a:lnTo>
                  <a:lnTo>
                    <a:pt x="12" y="79"/>
                  </a:lnTo>
                  <a:lnTo>
                    <a:pt x="27" y="90"/>
                  </a:lnTo>
                  <a:lnTo>
                    <a:pt x="46" y="94"/>
                  </a:lnTo>
                  <a:lnTo>
                    <a:pt x="63" y="91"/>
                  </a:lnTo>
                  <a:lnTo>
                    <a:pt x="78" y="82"/>
                  </a:lnTo>
                  <a:lnTo>
                    <a:pt x="82" y="80"/>
                  </a:lnTo>
                  <a:lnTo>
                    <a:pt x="83" y="82"/>
                  </a:lnTo>
                  <a:lnTo>
                    <a:pt x="84" y="93"/>
                  </a:lnTo>
                  <a:lnTo>
                    <a:pt x="79" y="140"/>
                  </a:lnTo>
                  <a:lnTo>
                    <a:pt x="65" y="181"/>
                  </a:lnTo>
                  <a:lnTo>
                    <a:pt x="45" y="215"/>
                  </a:lnTo>
                  <a:lnTo>
                    <a:pt x="24" y="241"/>
                  </a:lnTo>
                  <a:lnTo>
                    <a:pt x="15" y="251"/>
                  </a:lnTo>
                  <a:lnTo>
                    <a:pt x="14" y="255"/>
                  </a:lnTo>
                  <a:lnTo>
                    <a:pt x="17" y="262"/>
                  </a:lnTo>
                  <a:lnTo>
                    <a:pt x="23" y="265"/>
                  </a:lnTo>
                  <a:lnTo>
                    <a:pt x="39" y="253"/>
                  </a:lnTo>
                  <a:lnTo>
                    <a:pt x="67" y="218"/>
                  </a:lnTo>
                  <a:lnTo>
                    <a:pt x="92" y="164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"/>
            <p:cNvSpPr>
              <a:spLocks noChangeAspect="1"/>
            </p:cNvSpPr>
            <p:nvPr/>
          </p:nvSpPr>
          <p:spPr bwMode="auto">
            <a:xfrm>
              <a:off x="3199" y="570"/>
              <a:ext cx="94" cy="94"/>
            </a:xfrm>
            <a:custGeom>
              <a:avLst/>
              <a:gdLst>
                <a:gd name="T0" fmla="*/ 94 w 94"/>
                <a:gd name="T1" fmla="*/ 47 h 94"/>
                <a:gd name="T2" fmla="*/ 90 w 94"/>
                <a:gd name="T3" fmla="*/ 29 h 94"/>
                <a:gd name="T4" fmla="*/ 80 w 94"/>
                <a:gd name="T5" fmla="*/ 14 h 94"/>
                <a:gd name="T6" fmla="*/ 65 w 94"/>
                <a:gd name="T7" fmla="*/ 4 h 94"/>
                <a:gd name="T8" fmla="*/ 47 w 94"/>
                <a:gd name="T9" fmla="*/ 0 h 94"/>
                <a:gd name="T10" fmla="*/ 29 w 94"/>
                <a:gd name="T11" fmla="*/ 4 h 94"/>
                <a:gd name="T12" fmla="*/ 14 w 94"/>
                <a:gd name="T13" fmla="*/ 14 h 94"/>
                <a:gd name="T14" fmla="*/ 4 w 94"/>
                <a:gd name="T15" fmla="*/ 29 h 94"/>
                <a:gd name="T16" fmla="*/ 0 w 94"/>
                <a:gd name="T17" fmla="*/ 47 h 94"/>
                <a:gd name="T18" fmla="*/ 4 w 94"/>
                <a:gd name="T19" fmla="*/ 65 h 94"/>
                <a:gd name="T20" fmla="*/ 14 w 94"/>
                <a:gd name="T21" fmla="*/ 80 h 94"/>
                <a:gd name="T22" fmla="*/ 29 w 94"/>
                <a:gd name="T23" fmla="*/ 90 h 94"/>
                <a:gd name="T24" fmla="*/ 47 w 94"/>
                <a:gd name="T25" fmla="*/ 94 h 94"/>
                <a:gd name="T26" fmla="*/ 65 w 94"/>
                <a:gd name="T27" fmla="*/ 90 h 94"/>
                <a:gd name="T28" fmla="*/ 80 w 94"/>
                <a:gd name="T29" fmla="*/ 80 h 94"/>
                <a:gd name="T30" fmla="*/ 90 w 94"/>
                <a:gd name="T31" fmla="*/ 65 h 94"/>
                <a:gd name="T32" fmla="*/ 94 w 94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94" y="47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9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5"/>
                  </a:lnTo>
                  <a:lnTo>
                    <a:pt x="14" y="80"/>
                  </a:lnTo>
                  <a:lnTo>
                    <a:pt x="29" y="90"/>
                  </a:lnTo>
                  <a:lnTo>
                    <a:pt x="47" y="94"/>
                  </a:lnTo>
                  <a:lnTo>
                    <a:pt x="65" y="90"/>
                  </a:lnTo>
                  <a:lnTo>
                    <a:pt x="80" y="80"/>
                  </a:lnTo>
                  <a:lnTo>
                    <a:pt x="90" y="65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2"/>
            <p:cNvSpPr>
              <a:spLocks noChangeAspect="1"/>
            </p:cNvSpPr>
            <p:nvPr/>
          </p:nvSpPr>
          <p:spPr bwMode="auto">
            <a:xfrm>
              <a:off x="3591" y="570"/>
              <a:ext cx="93" cy="94"/>
            </a:xfrm>
            <a:custGeom>
              <a:avLst/>
              <a:gdLst>
                <a:gd name="T0" fmla="*/ 93 w 93"/>
                <a:gd name="T1" fmla="*/ 47 h 94"/>
                <a:gd name="T2" fmla="*/ 90 w 93"/>
                <a:gd name="T3" fmla="*/ 29 h 94"/>
                <a:gd name="T4" fmla="*/ 80 w 93"/>
                <a:gd name="T5" fmla="*/ 14 h 94"/>
                <a:gd name="T6" fmla="*/ 65 w 93"/>
                <a:gd name="T7" fmla="*/ 4 h 94"/>
                <a:gd name="T8" fmla="*/ 47 w 93"/>
                <a:gd name="T9" fmla="*/ 0 h 94"/>
                <a:gd name="T10" fmla="*/ 28 w 93"/>
                <a:gd name="T11" fmla="*/ 4 h 94"/>
                <a:gd name="T12" fmla="*/ 14 w 93"/>
                <a:gd name="T13" fmla="*/ 14 h 94"/>
                <a:gd name="T14" fmla="*/ 4 w 93"/>
                <a:gd name="T15" fmla="*/ 29 h 94"/>
                <a:gd name="T16" fmla="*/ 0 w 93"/>
                <a:gd name="T17" fmla="*/ 47 h 94"/>
                <a:gd name="T18" fmla="*/ 4 w 93"/>
                <a:gd name="T19" fmla="*/ 65 h 94"/>
                <a:gd name="T20" fmla="*/ 14 w 93"/>
                <a:gd name="T21" fmla="*/ 80 h 94"/>
                <a:gd name="T22" fmla="*/ 28 w 93"/>
                <a:gd name="T23" fmla="*/ 90 h 94"/>
                <a:gd name="T24" fmla="*/ 47 w 93"/>
                <a:gd name="T25" fmla="*/ 94 h 94"/>
                <a:gd name="T26" fmla="*/ 65 w 93"/>
                <a:gd name="T27" fmla="*/ 90 h 94"/>
                <a:gd name="T28" fmla="*/ 80 w 93"/>
                <a:gd name="T29" fmla="*/ 80 h 94"/>
                <a:gd name="T30" fmla="*/ 90 w 93"/>
                <a:gd name="T31" fmla="*/ 65 h 94"/>
                <a:gd name="T32" fmla="*/ 93 w 93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4">
                  <a:moveTo>
                    <a:pt x="93" y="47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5"/>
                  </a:lnTo>
                  <a:lnTo>
                    <a:pt x="14" y="80"/>
                  </a:lnTo>
                  <a:lnTo>
                    <a:pt x="28" y="90"/>
                  </a:lnTo>
                  <a:lnTo>
                    <a:pt x="47" y="94"/>
                  </a:lnTo>
                  <a:lnTo>
                    <a:pt x="65" y="90"/>
                  </a:lnTo>
                  <a:lnTo>
                    <a:pt x="80" y="80"/>
                  </a:lnTo>
                  <a:lnTo>
                    <a:pt x="90" y="65"/>
                  </a:lnTo>
                  <a:lnTo>
                    <a:pt x="9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"/>
            <p:cNvSpPr>
              <a:spLocks noChangeAspect="1"/>
            </p:cNvSpPr>
            <p:nvPr/>
          </p:nvSpPr>
          <p:spPr bwMode="auto">
            <a:xfrm>
              <a:off x="3983" y="570"/>
              <a:ext cx="94" cy="94"/>
            </a:xfrm>
            <a:custGeom>
              <a:avLst/>
              <a:gdLst>
                <a:gd name="T0" fmla="*/ 94 w 94"/>
                <a:gd name="T1" fmla="*/ 47 h 94"/>
                <a:gd name="T2" fmla="*/ 90 w 94"/>
                <a:gd name="T3" fmla="*/ 29 h 94"/>
                <a:gd name="T4" fmla="*/ 80 w 94"/>
                <a:gd name="T5" fmla="*/ 14 h 94"/>
                <a:gd name="T6" fmla="*/ 65 w 94"/>
                <a:gd name="T7" fmla="*/ 4 h 94"/>
                <a:gd name="T8" fmla="*/ 47 w 94"/>
                <a:gd name="T9" fmla="*/ 0 h 94"/>
                <a:gd name="T10" fmla="*/ 29 w 94"/>
                <a:gd name="T11" fmla="*/ 4 h 94"/>
                <a:gd name="T12" fmla="*/ 14 w 94"/>
                <a:gd name="T13" fmla="*/ 14 h 94"/>
                <a:gd name="T14" fmla="*/ 4 w 94"/>
                <a:gd name="T15" fmla="*/ 29 h 94"/>
                <a:gd name="T16" fmla="*/ 0 w 94"/>
                <a:gd name="T17" fmla="*/ 47 h 94"/>
                <a:gd name="T18" fmla="*/ 4 w 94"/>
                <a:gd name="T19" fmla="*/ 65 h 94"/>
                <a:gd name="T20" fmla="*/ 14 w 94"/>
                <a:gd name="T21" fmla="*/ 80 h 94"/>
                <a:gd name="T22" fmla="*/ 29 w 94"/>
                <a:gd name="T23" fmla="*/ 90 h 94"/>
                <a:gd name="T24" fmla="*/ 47 w 94"/>
                <a:gd name="T25" fmla="*/ 94 h 94"/>
                <a:gd name="T26" fmla="*/ 65 w 94"/>
                <a:gd name="T27" fmla="*/ 90 h 94"/>
                <a:gd name="T28" fmla="*/ 80 w 94"/>
                <a:gd name="T29" fmla="*/ 80 h 94"/>
                <a:gd name="T30" fmla="*/ 90 w 94"/>
                <a:gd name="T31" fmla="*/ 65 h 94"/>
                <a:gd name="T32" fmla="*/ 94 w 94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94" y="47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9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5"/>
                  </a:lnTo>
                  <a:lnTo>
                    <a:pt x="14" y="80"/>
                  </a:lnTo>
                  <a:lnTo>
                    <a:pt x="29" y="90"/>
                  </a:lnTo>
                  <a:lnTo>
                    <a:pt x="47" y="94"/>
                  </a:lnTo>
                  <a:lnTo>
                    <a:pt x="65" y="90"/>
                  </a:lnTo>
                  <a:lnTo>
                    <a:pt x="80" y="80"/>
                  </a:lnTo>
                  <a:lnTo>
                    <a:pt x="90" y="65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"/>
            <p:cNvSpPr>
              <a:spLocks noChangeAspect="1"/>
            </p:cNvSpPr>
            <p:nvPr/>
          </p:nvSpPr>
          <p:spPr bwMode="auto">
            <a:xfrm>
              <a:off x="4376" y="570"/>
              <a:ext cx="103" cy="265"/>
            </a:xfrm>
            <a:custGeom>
              <a:avLst/>
              <a:gdLst>
                <a:gd name="T0" fmla="*/ 103 w 103"/>
                <a:gd name="T1" fmla="*/ 93 h 265"/>
                <a:gd name="T2" fmla="*/ 99 w 103"/>
                <a:gd name="T3" fmla="*/ 54 h 265"/>
                <a:gd name="T4" fmla="*/ 87 w 103"/>
                <a:gd name="T5" fmla="*/ 25 h 265"/>
                <a:gd name="T6" fmla="*/ 70 w 103"/>
                <a:gd name="T7" fmla="*/ 6 h 265"/>
                <a:gd name="T8" fmla="*/ 47 w 103"/>
                <a:gd name="T9" fmla="*/ 0 h 265"/>
                <a:gd name="T10" fmla="*/ 27 w 103"/>
                <a:gd name="T11" fmla="*/ 4 h 265"/>
                <a:gd name="T12" fmla="*/ 12 w 103"/>
                <a:gd name="T13" fmla="*/ 14 h 265"/>
                <a:gd name="T14" fmla="*/ 3 w 103"/>
                <a:gd name="T15" fmla="*/ 29 h 265"/>
                <a:gd name="T16" fmla="*/ 0 w 103"/>
                <a:gd name="T17" fmla="*/ 47 h 265"/>
                <a:gd name="T18" fmla="*/ 3 w 103"/>
                <a:gd name="T19" fmla="*/ 64 h 265"/>
                <a:gd name="T20" fmla="*/ 12 w 103"/>
                <a:gd name="T21" fmla="*/ 79 h 265"/>
                <a:gd name="T22" fmla="*/ 27 w 103"/>
                <a:gd name="T23" fmla="*/ 90 h 265"/>
                <a:gd name="T24" fmla="*/ 47 w 103"/>
                <a:gd name="T25" fmla="*/ 94 h 265"/>
                <a:gd name="T26" fmla="*/ 63 w 103"/>
                <a:gd name="T27" fmla="*/ 91 h 265"/>
                <a:gd name="T28" fmla="*/ 77 w 103"/>
                <a:gd name="T29" fmla="*/ 82 h 265"/>
                <a:gd name="T30" fmla="*/ 82 w 103"/>
                <a:gd name="T31" fmla="*/ 80 h 265"/>
                <a:gd name="T32" fmla="*/ 83 w 103"/>
                <a:gd name="T33" fmla="*/ 82 h 265"/>
                <a:gd name="T34" fmla="*/ 84 w 103"/>
                <a:gd name="T35" fmla="*/ 93 h 265"/>
                <a:gd name="T36" fmla="*/ 78 w 103"/>
                <a:gd name="T37" fmla="*/ 140 h 265"/>
                <a:gd name="T38" fmla="*/ 64 w 103"/>
                <a:gd name="T39" fmla="*/ 181 h 265"/>
                <a:gd name="T40" fmla="*/ 45 w 103"/>
                <a:gd name="T41" fmla="*/ 215 h 265"/>
                <a:gd name="T42" fmla="*/ 23 w 103"/>
                <a:gd name="T43" fmla="*/ 241 h 265"/>
                <a:gd name="T44" fmla="*/ 15 w 103"/>
                <a:gd name="T45" fmla="*/ 251 h 265"/>
                <a:gd name="T46" fmla="*/ 14 w 103"/>
                <a:gd name="T47" fmla="*/ 255 h 265"/>
                <a:gd name="T48" fmla="*/ 17 w 103"/>
                <a:gd name="T49" fmla="*/ 262 h 265"/>
                <a:gd name="T50" fmla="*/ 23 w 103"/>
                <a:gd name="T51" fmla="*/ 265 h 265"/>
                <a:gd name="T52" fmla="*/ 39 w 103"/>
                <a:gd name="T53" fmla="*/ 253 h 265"/>
                <a:gd name="T54" fmla="*/ 66 w 103"/>
                <a:gd name="T55" fmla="*/ 218 h 265"/>
                <a:gd name="T56" fmla="*/ 92 w 103"/>
                <a:gd name="T57" fmla="*/ 164 h 265"/>
                <a:gd name="T58" fmla="*/ 103 w 103"/>
                <a:gd name="T59" fmla="*/ 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265">
                  <a:moveTo>
                    <a:pt x="103" y="93"/>
                  </a:moveTo>
                  <a:lnTo>
                    <a:pt x="99" y="54"/>
                  </a:lnTo>
                  <a:lnTo>
                    <a:pt x="87" y="25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27" y="4"/>
                  </a:lnTo>
                  <a:lnTo>
                    <a:pt x="12" y="14"/>
                  </a:lnTo>
                  <a:lnTo>
                    <a:pt x="3" y="29"/>
                  </a:lnTo>
                  <a:lnTo>
                    <a:pt x="0" y="47"/>
                  </a:lnTo>
                  <a:lnTo>
                    <a:pt x="3" y="64"/>
                  </a:lnTo>
                  <a:lnTo>
                    <a:pt x="12" y="79"/>
                  </a:lnTo>
                  <a:lnTo>
                    <a:pt x="27" y="90"/>
                  </a:lnTo>
                  <a:lnTo>
                    <a:pt x="47" y="94"/>
                  </a:lnTo>
                  <a:lnTo>
                    <a:pt x="63" y="91"/>
                  </a:lnTo>
                  <a:lnTo>
                    <a:pt x="77" y="82"/>
                  </a:lnTo>
                  <a:lnTo>
                    <a:pt x="82" y="80"/>
                  </a:lnTo>
                  <a:lnTo>
                    <a:pt x="83" y="82"/>
                  </a:lnTo>
                  <a:lnTo>
                    <a:pt x="84" y="93"/>
                  </a:lnTo>
                  <a:lnTo>
                    <a:pt x="78" y="140"/>
                  </a:lnTo>
                  <a:lnTo>
                    <a:pt x="64" y="181"/>
                  </a:lnTo>
                  <a:lnTo>
                    <a:pt x="45" y="215"/>
                  </a:lnTo>
                  <a:lnTo>
                    <a:pt x="23" y="241"/>
                  </a:lnTo>
                  <a:lnTo>
                    <a:pt x="15" y="251"/>
                  </a:lnTo>
                  <a:lnTo>
                    <a:pt x="14" y="255"/>
                  </a:lnTo>
                  <a:lnTo>
                    <a:pt x="17" y="262"/>
                  </a:lnTo>
                  <a:lnTo>
                    <a:pt x="23" y="265"/>
                  </a:lnTo>
                  <a:lnTo>
                    <a:pt x="39" y="253"/>
                  </a:lnTo>
                  <a:lnTo>
                    <a:pt x="66" y="218"/>
                  </a:lnTo>
                  <a:lnTo>
                    <a:pt x="92" y="164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"/>
            <p:cNvSpPr>
              <a:spLocks noChangeAspect="1" noEditPoints="1"/>
            </p:cNvSpPr>
            <p:nvPr/>
          </p:nvSpPr>
          <p:spPr bwMode="auto">
            <a:xfrm>
              <a:off x="4727" y="59"/>
              <a:ext cx="630" cy="605"/>
            </a:xfrm>
            <a:custGeom>
              <a:avLst/>
              <a:gdLst>
                <a:gd name="T0" fmla="*/ 382 w 630"/>
                <a:gd name="T1" fmla="*/ 325 h 605"/>
                <a:gd name="T2" fmla="*/ 473 w 630"/>
                <a:gd name="T3" fmla="*/ 309 h 605"/>
                <a:gd name="T4" fmla="*/ 553 w 630"/>
                <a:gd name="T5" fmla="*/ 267 h 605"/>
                <a:gd name="T6" fmla="*/ 609 w 630"/>
                <a:gd name="T7" fmla="*/ 206 h 605"/>
                <a:gd name="T8" fmla="*/ 630 w 630"/>
                <a:gd name="T9" fmla="*/ 133 h 605"/>
                <a:gd name="T10" fmla="*/ 586 w 630"/>
                <a:gd name="T11" fmla="*/ 41 h 605"/>
                <a:gd name="T12" fmla="*/ 456 w 630"/>
                <a:gd name="T13" fmla="*/ 0 h 605"/>
                <a:gd name="T14" fmla="*/ 159 w 630"/>
                <a:gd name="T15" fmla="*/ 0 h 605"/>
                <a:gd name="T16" fmla="*/ 146 w 630"/>
                <a:gd name="T17" fmla="*/ 7 h 605"/>
                <a:gd name="T18" fmla="*/ 150 w 630"/>
                <a:gd name="T19" fmla="*/ 26 h 605"/>
                <a:gd name="T20" fmla="*/ 189 w 630"/>
                <a:gd name="T21" fmla="*/ 28 h 605"/>
                <a:gd name="T22" fmla="*/ 222 w 630"/>
                <a:gd name="T23" fmla="*/ 33 h 605"/>
                <a:gd name="T24" fmla="*/ 226 w 630"/>
                <a:gd name="T25" fmla="*/ 49 h 605"/>
                <a:gd name="T26" fmla="*/ 105 w 630"/>
                <a:gd name="T27" fmla="*/ 536 h 605"/>
                <a:gd name="T28" fmla="*/ 99 w 630"/>
                <a:gd name="T29" fmla="*/ 557 h 605"/>
                <a:gd name="T30" fmla="*/ 88 w 630"/>
                <a:gd name="T31" fmla="*/ 570 h 605"/>
                <a:gd name="T32" fmla="*/ 65 w 630"/>
                <a:gd name="T33" fmla="*/ 576 h 605"/>
                <a:gd name="T34" fmla="*/ 25 w 630"/>
                <a:gd name="T35" fmla="*/ 578 h 605"/>
                <a:gd name="T36" fmla="*/ 7 w 630"/>
                <a:gd name="T37" fmla="*/ 580 h 605"/>
                <a:gd name="T38" fmla="*/ 0 w 630"/>
                <a:gd name="T39" fmla="*/ 594 h 605"/>
                <a:gd name="T40" fmla="*/ 14 w 630"/>
                <a:gd name="T41" fmla="*/ 605 h 605"/>
                <a:gd name="T42" fmla="*/ 69 w 630"/>
                <a:gd name="T43" fmla="*/ 603 h 605"/>
                <a:gd name="T44" fmla="*/ 125 w 630"/>
                <a:gd name="T45" fmla="*/ 602 h 605"/>
                <a:gd name="T46" fmla="*/ 239 w 630"/>
                <a:gd name="T47" fmla="*/ 605 h 605"/>
                <a:gd name="T48" fmla="*/ 250 w 630"/>
                <a:gd name="T49" fmla="*/ 603 h 605"/>
                <a:gd name="T50" fmla="*/ 257 w 630"/>
                <a:gd name="T51" fmla="*/ 587 h 605"/>
                <a:gd name="T52" fmla="*/ 232 w 630"/>
                <a:gd name="T53" fmla="*/ 578 h 605"/>
                <a:gd name="T54" fmla="*/ 191 w 630"/>
                <a:gd name="T55" fmla="*/ 575 h 605"/>
                <a:gd name="T56" fmla="*/ 175 w 630"/>
                <a:gd name="T57" fmla="*/ 562 h 605"/>
                <a:gd name="T58" fmla="*/ 232 w 630"/>
                <a:gd name="T59" fmla="*/ 325 h 605"/>
                <a:gd name="T60" fmla="*/ 301 w 630"/>
                <a:gd name="T61" fmla="*/ 42 h 605"/>
                <a:gd name="T62" fmla="*/ 321 w 630"/>
                <a:gd name="T63" fmla="*/ 28 h 605"/>
                <a:gd name="T64" fmla="*/ 428 w 630"/>
                <a:gd name="T65" fmla="*/ 27 h 605"/>
                <a:gd name="T66" fmla="*/ 515 w 630"/>
                <a:gd name="T67" fmla="*/ 47 h 605"/>
                <a:gd name="T68" fmla="*/ 548 w 630"/>
                <a:gd name="T69" fmla="*/ 112 h 605"/>
                <a:gd name="T70" fmla="*/ 535 w 630"/>
                <a:gd name="T71" fmla="*/ 185 h 605"/>
                <a:gd name="T72" fmla="*/ 496 w 630"/>
                <a:gd name="T73" fmla="*/ 255 h 605"/>
                <a:gd name="T74" fmla="*/ 426 w 630"/>
                <a:gd name="T75" fmla="*/ 293 h 605"/>
                <a:gd name="T76" fmla="*/ 360 w 630"/>
                <a:gd name="T77" fmla="*/ 302 h 605"/>
                <a:gd name="T78" fmla="*/ 296 w 630"/>
                <a:gd name="T79" fmla="*/ 6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605">
                  <a:moveTo>
                    <a:pt x="232" y="325"/>
                  </a:moveTo>
                  <a:lnTo>
                    <a:pt x="382" y="325"/>
                  </a:lnTo>
                  <a:lnTo>
                    <a:pt x="429" y="321"/>
                  </a:lnTo>
                  <a:lnTo>
                    <a:pt x="473" y="309"/>
                  </a:lnTo>
                  <a:lnTo>
                    <a:pt x="516" y="291"/>
                  </a:lnTo>
                  <a:lnTo>
                    <a:pt x="553" y="267"/>
                  </a:lnTo>
                  <a:lnTo>
                    <a:pt x="584" y="238"/>
                  </a:lnTo>
                  <a:lnTo>
                    <a:pt x="609" y="206"/>
                  </a:lnTo>
                  <a:lnTo>
                    <a:pt x="624" y="170"/>
                  </a:lnTo>
                  <a:lnTo>
                    <a:pt x="630" y="133"/>
                  </a:lnTo>
                  <a:lnTo>
                    <a:pt x="619" y="84"/>
                  </a:lnTo>
                  <a:lnTo>
                    <a:pt x="586" y="41"/>
                  </a:lnTo>
                  <a:lnTo>
                    <a:pt x="532" y="11"/>
                  </a:lnTo>
                  <a:lnTo>
                    <a:pt x="456" y="0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51" y="2"/>
                  </a:lnTo>
                  <a:lnTo>
                    <a:pt x="146" y="7"/>
                  </a:lnTo>
                  <a:lnTo>
                    <a:pt x="144" y="17"/>
                  </a:lnTo>
                  <a:lnTo>
                    <a:pt x="150" y="26"/>
                  </a:lnTo>
                  <a:lnTo>
                    <a:pt x="170" y="27"/>
                  </a:lnTo>
                  <a:lnTo>
                    <a:pt x="189" y="28"/>
                  </a:lnTo>
                  <a:lnTo>
                    <a:pt x="208" y="29"/>
                  </a:lnTo>
                  <a:lnTo>
                    <a:pt x="222" y="33"/>
                  </a:lnTo>
                  <a:lnTo>
                    <a:pt x="227" y="43"/>
                  </a:lnTo>
                  <a:lnTo>
                    <a:pt x="226" y="49"/>
                  </a:lnTo>
                  <a:lnTo>
                    <a:pt x="223" y="60"/>
                  </a:lnTo>
                  <a:lnTo>
                    <a:pt x="105" y="536"/>
                  </a:lnTo>
                  <a:lnTo>
                    <a:pt x="102" y="548"/>
                  </a:lnTo>
                  <a:lnTo>
                    <a:pt x="99" y="557"/>
                  </a:lnTo>
                  <a:lnTo>
                    <a:pt x="94" y="564"/>
                  </a:lnTo>
                  <a:lnTo>
                    <a:pt x="88" y="570"/>
                  </a:lnTo>
                  <a:lnTo>
                    <a:pt x="79" y="573"/>
                  </a:lnTo>
                  <a:lnTo>
                    <a:pt x="65" y="576"/>
                  </a:lnTo>
                  <a:lnTo>
                    <a:pt x="48" y="577"/>
                  </a:lnTo>
                  <a:lnTo>
                    <a:pt x="25" y="578"/>
                  </a:lnTo>
                  <a:lnTo>
                    <a:pt x="15" y="578"/>
                  </a:lnTo>
                  <a:lnTo>
                    <a:pt x="7" y="580"/>
                  </a:lnTo>
                  <a:lnTo>
                    <a:pt x="2" y="584"/>
                  </a:lnTo>
                  <a:lnTo>
                    <a:pt x="0" y="594"/>
                  </a:lnTo>
                  <a:lnTo>
                    <a:pt x="6" y="603"/>
                  </a:lnTo>
                  <a:lnTo>
                    <a:pt x="14" y="605"/>
                  </a:lnTo>
                  <a:lnTo>
                    <a:pt x="38" y="604"/>
                  </a:lnTo>
                  <a:lnTo>
                    <a:pt x="69" y="603"/>
                  </a:lnTo>
                  <a:lnTo>
                    <a:pt x="101" y="603"/>
                  </a:lnTo>
                  <a:lnTo>
                    <a:pt x="125" y="602"/>
                  </a:lnTo>
                  <a:lnTo>
                    <a:pt x="182" y="603"/>
                  </a:lnTo>
                  <a:lnTo>
                    <a:pt x="239" y="605"/>
                  </a:lnTo>
                  <a:lnTo>
                    <a:pt x="244" y="605"/>
                  </a:lnTo>
                  <a:lnTo>
                    <a:pt x="250" y="603"/>
                  </a:lnTo>
                  <a:lnTo>
                    <a:pt x="255" y="598"/>
                  </a:lnTo>
                  <a:lnTo>
                    <a:pt x="257" y="587"/>
                  </a:lnTo>
                  <a:lnTo>
                    <a:pt x="251" y="579"/>
                  </a:lnTo>
                  <a:lnTo>
                    <a:pt x="232" y="578"/>
                  </a:lnTo>
                  <a:lnTo>
                    <a:pt x="209" y="577"/>
                  </a:lnTo>
                  <a:lnTo>
                    <a:pt x="191" y="575"/>
                  </a:lnTo>
                  <a:lnTo>
                    <a:pt x="179" y="571"/>
                  </a:lnTo>
                  <a:lnTo>
                    <a:pt x="175" y="562"/>
                  </a:lnTo>
                  <a:lnTo>
                    <a:pt x="177" y="546"/>
                  </a:lnTo>
                  <a:lnTo>
                    <a:pt x="232" y="325"/>
                  </a:lnTo>
                  <a:close/>
                  <a:moveTo>
                    <a:pt x="296" y="61"/>
                  </a:moveTo>
                  <a:lnTo>
                    <a:pt x="301" y="42"/>
                  </a:lnTo>
                  <a:lnTo>
                    <a:pt x="308" y="33"/>
                  </a:lnTo>
                  <a:lnTo>
                    <a:pt x="321" y="28"/>
                  </a:lnTo>
                  <a:lnTo>
                    <a:pt x="343" y="27"/>
                  </a:lnTo>
                  <a:lnTo>
                    <a:pt x="428" y="27"/>
                  </a:lnTo>
                  <a:lnTo>
                    <a:pt x="478" y="32"/>
                  </a:lnTo>
                  <a:lnTo>
                    <a:pt x="515" y="47"/>
                  </a:lnTo>
                  <a:lnTo>
                    <a:pt x="539" y="73"/>
                  </a:lnTo>
                  <a:lnTo>
                    <a:pt x="548" y="112"/>
                  </a:lnTo>
                  <a:lnTo>
                    <a:pt x="545" y="144"/>
                  </a:lnTo>
                  <a:lnTo>
                    <a:pt x="535" y="185"/>
                  </a:lnTo>
                  <a:lnTo>
                    <a:pt x="518" y="224"/>
                  </a:lnTo>
                  <a:lnTo>
                    <a:pt x="496" y="255"/>
                  </a:lnTo>
                  <a:lnTo>
                    <a:pt x="462" y="279"/>
                  </a:lnTo>
                  <a:lnTo>
                    <a:pt x="426" y="293"/>
                  </a:lnTo>
                  <a:lnTo>
                    <a:pt x="392" y="300"/>
                  </a:lnTo>
                  <a:lnTo>
                    <a:pt x="360" y="302"/>
                  </a:lnTo>
                  <a:lnTo>
                    <a:pt x="235" y="302"/>
                  </a:lnTo>
                  <a:lnTo>
                    <a:pt x="29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6"/>
            <p:cNvSpPr>
              <a:spLocks noChangeAspect="1"/>
            </p:cNvSpPr>
            <p:nvPr/>
          </p:nvSpPr>
          <p:spPr bwMode="auto">
            <a:xfrm>
              <a:off x="5445" y="-1"/>
              <a:ext cx="313" cy="886"/>
            </a:xfrm>
            <a:custGeom>
              <a:avLst/>
              <a:gdLst>
                <a:gd name="T0" fmla="*/ 125 w 313"/>
                <a:gd name="T1" fmla="*/ 783 h 886"/>
                <a:gd name="T2" fmla="*/ 114 w 313"/>
                <a:gd name="T3" fmla="*/ 813 h 886"/>
                <a:gd name="T4" fmla="*/ 87 w 313"/>
                <a:gd name="T5" fmla="*/ 842 h 886"/>
                <a:gd name="T6" fmla="*/ 40 w 313"/>
                <a:gd name="T7" fmla="*/ 862 h 886"/>
                <a:gd name="T8" fmla="*/ 2 w 313"/>
                <a:gd name="T9" fmla="*/ 870 h 886"/>
                <a:gd name="T10" fmla="*/ 5 w 313"/>
                <a:gd name="T11" fmla="*/ 885 h 886"/>
                <a:gd name="T12" fmla="*/ 79 w 313"/>
                <a:gd name="T13" fmla="*/ 879 h 886"/>
                <a:gd name="T14" fmla="*/ 171 w 313"/>
                <a:gd name="T15" fmla="*/ 822 h 886"/>
                <a:gd name="T16" fmla="*/ 186 w 313"/>
                <a:gd name="T17" fmla="*/ 574 h 886"/>
                <a:gd name="T18" fmla="*/ 190 w 313"/>
                <a:gd name="T19" fmla="*/ 526 h 886"/>
                <a:gd name="T20" fmla="*/ 221 w 313"/>
                <a:gd name="T21" fmla="*/ 482 h 886"/>
                <a:gd name="T22" fmla="*/ 267 w 313"/>
                <a:gd name="T23" fmla="*/ 458 h 886"/>
                <a:gd name="T24" fmla="*/ 305 w 313"/>
                <a:gd name="T25" fmla="*/ 453 h 886"/>
                <a:gd name="T26" fmla="*/ 313 w 313"/>
                <a:gd name="T27" fmla="*/ 444 h 886"/>
                <a:gd name="T28" fmla="*/ 299 w 313"/>
                <a:gd name="T29" fmla="*/ 434 h 886"/>
                <a:gd name="T30" fmla="*/ 225 w 313"/>
                <a:gd name="T31" fmla="*/ 409 h 886"/>
                <a:gd name="T32" fmla="*/ 188 w 313"/>
                <a:gd name="T33" fmla="*/ 355 h 886"/>
                <a:gd name="T34" fmla="*/ 186 w 313"/>
                <a:gd name="T35" fmla="*/ 341 h 886"/>
                <a:gd name="T36" fmla="*/ 186 w 313"/>
                <a:gd name="T37" fmla="*/ 311 h 886"/>
                <a:gd name="T38" fmla="*/ 185 w 313"/>
                <a:gd name="T39" fmla="*/ 110 h 886"/>
                <a:gd name="T40" fmla="*/ 168 w 313"/>
                <a:gd name="T41" fmla="*/ 61 h 886"/>
                <a:gd name="T42" fmla="*/ 113 w 313"/>
                <a:gd name="T43" fmla="*/ 19 h 886"/>
                <a:gd name="T44" fmla="*/ 45 w 313"/>
                <a:gd name="T45" fmla="*/ 2 h 886"/>
                <a:gd name="T46" fmla="*/ 5 w 313"/>
                <a:gd name="T47" fmla="*/ 1 h 886"/>
                <a:gd name="T48" fmla="*/ 3 w 313"/>
                <a:gd name="T49" fmla="*/ 18 h 886"/>
                <a:gd name="T50" fmla="*/ 53 w 313"/>
                <a:gd name="T51" fmla="*/ 27 h 886"/>
                <a:gd name="T52" fmla="*/ 110 w 313"/>
                <a:gd name="T53" fmla="*/ 66 h 886"/>
                <a:gd name="T54" fmla="*/ 125 w 313"/>
                <a:gd name="T55" fmla="*/ 102 h 886"/>
                <a:gd name="T56" fmla="*/ 127 w 313"/>
                <a:gd name="T57" fmla="*/ 120 h 886"/>
                <a:gd name="T58" fmla="*/ 127 w 313"/>
                <a:gd name="T59" fmla="*/ 325 h 886"/>
                <a:gd name="T60" fmla="*/ 134 w 313"/>
                <a:gd name="T61" fmla="*/ 371 h 886"/>
                <a:gd name="T62" fmla="*/ 162 w 313"/>
                <a:gd name="T63" fmla="*/ 409 h 886"/>
                <a:gd name="T64" fmla="*/ 231 w 313"/>
                <a:gd name="T65" fmla="*/ 444 h 886"/>
                <a:gd name="T66" fmla="*/ 151 w 313"/>
                <a:gd name="T67" fmla="*/ 488 h 886"/>
                <a:gd name="T68" fmla="*/ 127 w 313"/>
                <a:gd name="T69" fmla="*/ 55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3" h="886">
                  <a:moveTo>
                    <a:pt x="127" y="769"/>
                  </a:moveTo>
                  <a:lnTo>
                    <a:pt x="125" y="783"/>
                  </a:lnTo>
                  <a:lnTo>
                    <a:pt x="121" y="798"/>
                  </a:lnTo>
                  <a:lnTo>
                    <a:pt x="114" y="813"/>
                  </a:lnTo>
                  <a:lnTo>
                    <a:pt x="103" y="829"/>
                  </a:lnTo>
                  <a:lnTo>
                    <a:pt x="87" y="842"/>
                  </a:lnTo>
                  <a:lnTo>
                    <a:pt x="67" y="854"/>
                  </a:lnTo>
                  <a:lnTo>
                    <a:pt x="40" y="862"/>
                  </a:lnTo>
                  <a:lnTo>
                    <a:pt x="8" y="867"/>
                  </a:lnTo>
                  <a:lnTo>
                    <a:pt x="2" y="870"/>
                  </a:lnTo>
                  <a:lnTo>
                    <a:pt x="0" y="877"/>
                  </a:lnTo>
                  <a:lnTo>
                    <a:pt x="5" y="885"/>
                  </a:lnTo>
                  <a:lnTo>
                    <a:pt x="17" y="886"/>
                  </a:lnTo>
                  <a:lnTo>
                    <a:pt x="79" y="879"/>
                  </a:lnTo>
                  <a:lnTo>
                    <a:pt x="133" y="856"/>
                  </a:lnTo>
                  <a:lnTo>
                    <a:pt x="171" y="822"/>
                  </a:lnTo>
                  <a:lnTo>
                    <a:pt x="186" y="776"/>
                  </a:lnTo>
                  <a:lnTo>
                    <a:pt x="186" y="574"/>
                  </a:lnTo>
                  <a:lnTo>
                    <a:pt x="186" y="549"/>
                  </a:lnTo>
                  <a:lnTo>
                    <a:pt x="190" y="526"/>
                  </a:lnTo>
                  <a:lnTo>
                    <a:pt x="200" y="503"/>
                  </a:lnTo>
                  <a:lnTo>
                    <a:pt x="221" y="482"/>
                  </a:lnTo>
                  <a:lnTo>
                    <a:pt x="244" y="466"/>
                  </a:lnTo>
                  <a:lnTo>
                    <a:pt x="267" y="458"/>
                  </a:lnTo>
                  <a:lnTo>
                    <a:pt x="288" y="455"/>
                  </a:lnTo>
                  <a:lnTo>
                    <a:pt x="305" y="453"/>
                  </a:lnTo>
                  <a:lnTo>
                    <a:pt x="310" y="450"/>
                  </a:lnTo>
                  <a:lnTo>
                    <a:pt x="313" y="444"/>
                  </a:lnTo>
                  <a:lnTo>
                    <a:pt x="309" y="435"/>
                  </a:lnTo>
                  <a:lnTo>
                    <a:pt x="299" y="434"/>
                  </a:lnTo>
                  <a:lnTo>
                    <a:pt x="258" y="426"/>
                  </a:lnTo>
                  <a:lnTo>
                    <a:pt x="225" y="409"/>
                  </a:lnTo>
                  <a:lnTo>
                    <a:pt x="202" y="385"/>
                  </a:lnTo>
                  <a:lnTo>
                    <a:pt x="188" y="355"/>
                  </a:lnTo>
                  <a:lnTo>
                    <a:pt x="187" y="348"/>
                  </a:lnTo>
                  <a:lnTo>
                    <a:pt x="186" y="341"/>
                  </a:lnTo>
                  <a:lnTo>
                    <a:pt x="186" y="330"/>
                  </a:lnTo>
                  <a:lnTo>
                    <a:pt x="186" y="311"/>
                  </a:lnTo>
                  <a:lnTo>
                    <a:pt x="186" y="136"/>
                  </a:lnTo>
                  <a:lnTo>
                    <a:pt x="185" y="110"/>
                  </a:lnTo>
                  <a:lnTo>
                    <a:pt x="181" y="85"/>
                  </a:lnTo>
                  <a:lnTo>
                    <a:pt x="168" y="61"/>
                  </a:lnTo>
                  <a:lnTo>
                    <a:pt x="143" y="37"/>
                  </a:lnTo>
                  <a:lnTo>
                    <a:pt x="113" y="19"/>
                  </a:lnTo>
                  <a:lnTo>
                    <a:pt x="78" y="8"/>
                  </a:lnTo>
                  <a:lnTo>
                    <a:pt x="45" y="2"/>
                  </a:lnTo>
                  <a:lnTo>
                    <a:pt x="17" y="0"/>
                  </a:lnTo>
                  <a:lnTo>
                    <a:pt x="5" y="1"/>
                  </a:lnTo>
                  <a:lnTo>
                    <a:pt x="0" y="10"/>
                  </a:lnTo>
                  <a:lnTo>
                    <a:pt x="3" y="18"/>
                  </a:lnTo>
                  <a:lnTo>
                    <a:pt x="14" y="20"/>
                  </a:lnTo>
                  <a:lnTo>
                    <a:pt x="53" y="27"/>
                  </a:lnTo>
                  <a:lnTo>
                    <a:pt x="85" y="43"/>
                  </a:lnTo>
                  <a:lnTo>
                    <a:pt x="110" y="66"/>
                  </a:lnTo>
                  <a:lnTo>
                    <a:pt x="124" y="97"/>
                  </a:lnTo>
                  <a:lnTo>
                    <a:pt x="125" y="102"/>
                  </a:lnTo>
                  <a:lnTo>
                    <a:pt x="126" y="109"/>
                  </a:lnTo>
                  <a:lnTo>
                    <a:pt x="127" y="120"/>
                  </a:lnTo>
                  <a:lnTo>
                    <a:pt x="127" y="139"/>
                  </a:lnTo>
                  <a:lnTo>
                    <a:pt x="127" y="325"/>
                  </a:lnTo>
                  <a:lnTo>
                    <a:pt x="128" y="351"/>
                  </a:lnTo>
                  <a:lnTo>
                    <a:pt x="134" y="371"/>
                  </a:lnTo>
                  <a:lnTo>
                    <a:pt x="145" y="389"/>
                  </a:lnTo>
                  <a:lnTo>
                    <a:pt x="162" y="409"/>
                  </a:lnTo>
                  <a:lnTo>
                    <a:pt x="194" y="430"/>
                  </a:lnTo>
                  <a:lnTo>
                    <a:pt x="231" y="444"/>
                  </a:lnTo>
                  <a:lnTo>
                    <a:pt x="184" y="462"/>
                  </a:lnTo>
                  <a:lnTo>
                    <a:pt x="151" y="488"/>
                  </a:lnTo>
                  <a:lnTo>
                    <a:pt x="132" y="519"/>
                  </a:lnTo>
                  <a:lnTo>
                    <a:pt x="127" y="556"/>
                  </a:lnTo>
                  <a:lnTo>
                    <a:pt x="127" y="7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443609" y="5967063"/>
            <a:ext cx="370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Minimization is NP-hard if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 &gt; 2 and the graph is cyclic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Image segmentation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assign label to each pixel of an image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Local search: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maintain labeling x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make a move such that the objective decreases</a:t>
            </a:r>
          </a:p>
        </p:txBody>
      </p:sp>
      <p:grpSp>
        <p:nvGrpSpPr>
          <p:cNvPr id="13" name="Group 2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65992" y="2162809"/>
            <a:ext cx="6147328" cy="884746"/>
            <a:chOff x="0" y="0"/>
            <a:chExt cx="5760" cy="829"/>
          </a:xfrm>
        </p:grpSpPr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0" y="95"/>
              <a:ext cx="253" cy="238"/>
            </a:xfrm>
            <a:custGeom>
              <a:avLst/>
              <a:gdLst>
                <a:gd name="T0" fmla="*/ 235 w 253"/>
                <a:gd name="T1" fmla="*/ 153 h 238"/>
                <a:gd name="T2" fmla="*/ 235 w 253"/>
                <a:gd name="T3" fmla="*/ 149 h 238"/>
                <a:gd name="T4" fmla="*/ 228 w 253"/>
                <a:gd name="T5" fmla="*/ 149 h 238"/>
                <a:gd name="T6" fmla="*/ 219 w 253"/>
                <a:gd name="T7" fmla="*/ 170 h 238"/>
                <a:gd name="T8" fmla="*/ 203 w 253"/>
                <a:gd name="T9" fmla="*/ 198 h 238"/>
                <a:gd name="T10" fmla="*/ 182 w 253"/>
                <a:gd name="T11" fmla="*/ 217 h 238"/>
                <a:gd name="T12" fmla="*/ 152 w 253"/>
                <a:gd name="T13" fmla="*/ 226 h 238"/>
                <a:gd name="T14" fmla="*/ 81 w 253"/>
                <a:gd name="T15" fmla="*/ 227 h 238"/>
                <a:gd name="T16" fmla="*/ 73 w 253"/>
                <a:gd name="T17" fmla="*/ 227 h 238"/>
                <a:gd name="T18" fmla="*/ 68 w 253"/>
                <a:gd name="T19" fmla="*/ 223 h 238"/>
                <a:gd name="T20" fmla="*/ 70 w 253"/>
                <a:gd name="T21" fmla="*/ 215 h 238"/>
                <a:gd name="T22" fmla="*/ 128 w 253"/>
                <a:gd name="T23" fmla="*/ 119 h 238"/>
                <a:gd name="T24" fmla="*/ 146 w 253"/>
                <a:gd name="T25" fmla="*/ 121 h 238"/>
                <a:gd name="T26" fmla="*/ 154 w 253"/>
                <a:gd name="T27" fmla="*/ 124 h 238"/>
                <a:gd name="T28" fmla="*/ 158 w 253"/>
                <a:gd name="T29" fmla="*/ 129 h 238"/>
                <a:gd name="T30" fmla="*/ 158 w 253"/>
                <a:gd name="T31" fmla="*/ 135 h 238"/>
                <a:gd name="T32" fmla="*/ 156 w 253"/>
                <a:gd name="T33" fmla="*/ 153 h 238"/>
                <a:gd name="T34" fmla="*/ 156 w 253"/>
                <a:gd name="T35" fmla="*/ 159 h 238"/>
                <a:gd name="T36" fmla="*/ 162 w 253"/>
                <a:gd name="T37" fmla="*/ 159 h 238"/>
                <a:gd name="T38" fmla="*/ 184 w 253"/>
                <a:gd name="T39" fmla="*/ 71 h 238"/>
                <a:gd name="T40" fmla="*/ 180 w 253"/>
                <a:gd name="T41" fmla="*/ 68 h 238"/>
                <a:gd name="T42" fmla="*/ 175 w 253"/>
                <a:gd name="T43" fmla="*/ 74 h 238"/>
                <a:gd name="T44" fmla="*/ 169 w 253"/>
                <a:gd name="T45" fmla="*/ 90 h 238"/>
                <a:gd name="T46" fmla="*/ 162 w 253"/>
                <a:gd name="T47" fmla="*/ 101 h 238"/>
                <a:gd name="T48" fmla="*/ 149 w 253"/>
                <a:gd name="T49" fmla="*/ 107 h 238"/>
                <a:gd name="T50" fmla="*/ 130 w 253"/>
                <a:gd name="T51" fmla="*/ 108 h 238"/>
                <a:gd name="T52" fmla="*/ 118 w 253"/>
                <a:gd name="T53" fmla="*/ 24 h 238"/>
                <a:gd name="T54" fmla="*/ 123 w 253"/>
                <a:gd name="T55" fmla="*/ 13 h 238"/>
                <a:gd name="T56" fmla="*/ 137 w 253"/>
                <a:gd name="T57" fmla="*/ 10 h 238"/>
                <a:gd name="T58" fmla="*/ 200 w 253"/>
                <a:gd name="T59" fmla="*/ 11 h 238"/>
                <a:gd name="T60" fmla="*/ 221 w 253"/>
                <a:gd name="T61" fmla="*/ 15 h 238"/>
                <a:gd name="T62" fmla="*/ 233 w 253"/>
                <a:gd name="T63" fmla="*/ 24 h 238"/>
                <a:gd name="T64" fmla="*/ 238 w 253"/>
                <a:gd name="T65" fmla="*/ 39 h 238"/>
                <a:gd name="T66" fmla="*/ 239 w 253"/>
                <a:gd name="T67" fmla="*/ 54 h 238"/>
                <a:gd name="T68" fmla="*/ 238 w 253"/>
                <a:gd name="T69" fmla="*/ 62 h 238"/>
                <a:gd name="T70" fmla="*/ 237 w 253"/>
                <a:gd name="T71" fmla="*/ 74 h 238"/>
                <a:gd name="T72" fmla="*/ 241 w 253"/>
                <a:gd name="T73" fmla="*/ 78 h 238"/>
                <a:gd name="T74" fmla="*/ 246 w 253"/>
                <a:gd name="T75" fmla="*/ 70 h 238"/>
                <a:gd name="T76" fmla="*/ 253 w 253"/>
                <a:gd name="T77" fmla="*/ 4 h 238"/>
                <a:gd name="T78" fmla="*/ 249 w 253"/>
                <a:gd name="T79" fmla="*/ 0 h 238"/>
                <a:gd name="T80" fmla="*/ 67 w 253"/>
                <a:gd name="T81" fmla="*/ 0 h 238"/>
                <a:gd name="T82" fmla="*/ 60 w 253"/>
                <a:gd name="T83" fmla="*/ 0 h 238"/>
                <a:gd name="T84" fmla="*/ 57 w 253"/>
                <a:gd name="T85" fmla="*/ 7 h 238"/>
                <a:gd name="T86" fmla="*/ 67 w 253"/>
                <a:gd name="T87" fmla="*/ 10 h 238"/>
                <a:gd name="T88" fmla="*/ 83 w 253"/>
                <a:gd name="T89" fmla="*/ 11 h 238"/>
                <a:gd name="T90" fmla="*/ 89 w 253"/>
                <a:gd name="T91" fmla="*/ 17 h 238"/>
                <a:gd name="T92" fmla="*/ 88 w 253"/>
                <a:gd name="T93" fmla="*/ 25 h 238"/>
                <a:gd name="T94" fmla="*/ 40 w 253"/>
                <a:gd name="T95" fmla="*/ 215 h 238"/>
                <a:gd name="T96" fmla="*/ 37 w 253"/>
                <a:gd name="T97" fmla="*/ 222 h 238"/>
                <a:gd name="T98" fmla="*/ 31 w 253"/>
                <a:gd name="T99" fmla="*/ 225 h 238"/>
                <a:gd name="T100" fmla="*/ 19 w 253"/>
                <a:gd name="T101" fmla="*/ 227 h 238"/>
                <a:gd name="T102" fmla="*/ 6 w 253"/>
                <a:gd name="T103" fmla="*/ 227 h 238"/>
                <a:gd name="T104" fmla="*/ 1 w 253"/>
                <a:gd name="T105" fmla="*/ 230 h 238"/>
                <a:gd name="T106" fmla="*/ 2 w 253"/>
                <a:gd name="T107" fmla="*/ 237 h 238"/>
                <a:gd name="T108" fmla="*/ 191 w 253"/>
                <a:gd name="T109" fmla="*/ 238 h 238"/>
                <a:gd name="T110" fmla="*/ 199 w 253"/>
                <a:gd name="T111" fmla="*/ 237 h 238"/>
                <a:gd name="T112" fmla="*/ 202 w 253"/>
                <a:gd name="T113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3" h="238">
                  <a:moveTo>
                    <a:pt x="234" y="156"/>
                  </a:moveTo>
                  <a:lnTo>
                    <a:pt x="235" y="153"/>
                  </a:lnTo>
                  <a:lnTo>
                    <a:pt x="236" y="151"/>
                  </a:lnTo>
                  <a:lnTo>
                    <a:pt x="235" y="149"/>
                  </a:lnTo>
                  <a:lnTo>
                    <a:pt x="231" y="147"/>
                  </a:lnTo>
                  <a:lnTo>
                    <a:pt x="228" y="149"/>
                  </a:lnTo>
                  <a:lnTo>
                    <a:pt x="227" y="152"/>
                  </a:lnTo>
                  <a:lnTo>
                    <a:pt x="219" y="170"/>
                  </a:lnTo>
                  <a:lnTo>
                    <a:pt x="211" y="185"/>
                  </a:lnTo>
                  <a:lnTo>
                    <a:pt x="203" y="198"/>
                  </a:lnTo>
                  <a:lnTo>
                    <a:pt x="193" y="209"/>
                  </a:lnTo>
                  <a:lnTo>
                    <a:pt x="182" y="217"/>
                  </a:lnTo>
                  <a:lnTo>
                    <a:pt x="168" y="222"/>
                  </a:lnTo>
                  <a:lnTo>
                    <a:pt x="152" y="226"/>
                  </a:lnTo>
                  <a:lnTo>
                    <a:pt x="132" y="227"/>
                  </a:lnTo>
                  <a:lnTo>
                    <a:pt x="81" y="227"/>
                  </a:lnTo>
                  <a:lnTo>
                    <a:pt x="76" y="227"/>
                  </a:lnTo>
                  <a:lnTo>
                    <a:pt x="73" y="227"/>
                  </a:lnTo>
                  <a:lnTo>
                    <a:pt x="69" y="226"/>
                  </a:lnTo>
                  <a:lnTo>
                    <a:pt x="68" y="223"/>
                  </a:lnTo>
                  <a:lnTo>
                    <a:pt x="69" y="221"/>
                  </a:lnTo>
                  <a:lnTo>
                    <a:pt x="70" y="215"/>
                  </a:lnTo>
                  <a:lnTo>
                    <a:pt x="94" y="119"/>
                  </a:lnTo>
                  <a:lnTo>
                    <a:pt x="128" y="119"/>
                  </a:lnTo>
                  <a:lnTo>
                    <a:pt x="138" y="120"/>
                  </a:lnTo>
                  <a:lnTo>
                    <a:pt x="146" y="121"/>
                  </a:lnTo>
                  <a:lnTo>
                    <a:pt x="151" y="122"/>
                  </a:lnTo>
                  <a:lnTo>
                    <a:pt x="154" y="124"/>
                  </a:lnTo>
                  <a:lnTo>
                    <a:pt x="157" y="126"/>
                  </a:lnTo>
                  <a:lnTo>
                    <a:pt x="158" y="129"/>
                  </a:lnTo>
                  <a:lnTo>
                    <a:pt x="158" y="132"/>
                  </a:lnTo>
                  <a:lnTo>
                    <a:pt x="158" y="135"/>
                  </a:lnTo>
                  <a:lnTo>
                    <a:pt x="158" y="141"/>
                  </a:lnTo>
                  <a:lnTo>
                    <a:pt x="156" y="153"/>
                  </a:lnTo>
                  <a:lnTo>
                    <a:pt x="155" y="156"/>
                  </a:lnTo>
                  <a:lnTo>
                    <a:pt x="156" y="159"/>
                  </a:lnTo>
                  <a:lnTo>
                    <a:pt x="159" y="160"/>
                  </a:lnTo>
                  <a:lnTo>
                    <a:pt x="162" y="159"/>
                  </a:lnTo>
                  <a:lnTo>
                    <a:pt x="164" y="153"/>
                  </a:lnTo>
                  <a:lnTo>
                    <a:pt x="184" y="71"/>
                  </a:lnTo>
                  <a:lnTo>
                    <a:pt x="183" y="69"/>
                  </a:lnTo>
                  <a:lnTo>
                    <a:pt x="180" y="68"/>
                  </a:lnTo>
                  <a:lnTo>
                    <a:pt x="177" y="69"/>
                  </a:lnTo>
                  <a:lnTo>
                    <a:pt x="175" y="74"/>
                  </a:lnTo>
                  <a:lnTo>
                    <a:pt x="172" y="83"/>
                  </a:lnTo>
                  <a:lnTo>
                    <a:pt x="169" y="90"/>
                  </a:lnTo>
                  <a:lnTo>
                    <a:pt x="166" y="96"/>
                  </a:lnTo>
                  <a:lnTo>
                    <a:pt x="162" y="101"/>
                  </a:lnTo>
                  <a:lnTo>
                    <a:pt x="156" y="104"/>
                  </a:lnTo>
                  <a:lnTo>
                    <a:pt x="149" y="107"/>
                  </a:lnTo>
                  <a:lnTo>
                    <a:pt x="140" y="108"/>
                  </a:lnTo>
                  <a:lnTo>
                    <a:pt x="130" y="108"/>
                  </a:lnTo>
                  <a:lnTo>
                    <a:pt x="97" y="108"/>
                  </a:lnTo>
                  <a:lnTo>
                    <a:pt x="118" y="24"/>
                  </a:lnTo>
                  <a:lnTo>
                    <a:pt x="120" y="17"/>
                  </a:lnTo>
                  <a:lnTo>
                    <a:pt x="123" y="13"/>
                  </a:lnTo>
                  <a:lnTo>
                    <a:pt x="128" y="11"/>
                  </a:lnTo>
                  <a:lnTo>
                    <a:pt x="137" y="10"/>
                  </a:lnTo>
                  <a:lnTo>
                    <a:pt x="186" y="10"/>
                  </a:lnTo>
                  <a:lnTo>
                    <a:pt x="200" y="11"/>
                  </a:lnTo>
                  <a:lnTo>
                    <a:pt x="212" y="13"/>
                  </a:lnTo>
                  <a:lnTo>
                    <a:pt x="221" y="15"/>
                  </a:lnTo>
                  <a:lnTo>
                    <a:pt x="228" y="19"/>
                  </a:lnTo>
                  <a:lnTo>
                    <a:pt x="233" y="24"/>
                  </a:lnTo>
                  <a:lnTo>
                    <a:pt x="236" y="31"/>
                  </a:lnTo>
                  <a:lnTo>
                    <a:pt x="238" y="39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39" y="58"/>
                  </a:lnTo>
                  <a:lnTo>
                    <a:pt x="238" y="62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8" y="77"/>
                  </a:lnTo>
                  <a:lnTo>
                    <a:pt x="241" y="78"/>
                  </a:lnTo>
                  <a:lnTo>
                    <a:pt x="245" y="76"/>
                  </a:lnTo>
                  <a:lnTo>
                    <a:pt x="246" y="70"/>
                  </a:lnTo>
                  <a:lnTo>
                    <a:pt x="253" y="9"/>
                  </a:lnTo>
                  <a:lnTo>
                    <a:pt x="253" y="4"/>
                  </a:lnTo>
                  <a:lnTo>
                    <a:pt x="252" y="1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3"/>
                  </a:lnTo>
                  <a:lnTo>
                    <a:pt x="57" y="7"/>
                  </a:lnTo>
                  <a:lnTo>
                    <a:pt x="59" y="10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83" y="11"/>
                  </a:lnTo>
                  <a:lnTo>
                    <a:pt x="88" y="13"/>
                  </a:lnTo>
                  <a:lnTo>
                    <a:pt x="89" y="17"/>
                  </a:lnTo>
                  <a:lnTo>
                    <a:pt x="89" y="19"/>
                  </a:lnTo>
                  <a:lnTo>
                    <a:pt x="88" y="25"/>
                  </a:lnTo>
                  <a:lnTo>
                    <a:pt x="42" y="210"/>
                  </a:lnTo>
                  <a:lnTo>
                    <a:pt x="40" y="215"/>
                  </a:lnTo>
                  <a:lnTo>
                    <a:pt x="39" y="219"/>
                  </a:lnTo>
                  <a:lnTo>
                    <a:pt x="37" y="222"/>
                  </a:lnTo>
                  <a:lnTo>
                    <a:pt x="35" y="224"/>
                  </a:lnTo>
                  <a:lnTo>
                    <a:pt x="31" y="225"/>
                  </a:lnTo>
                  <a:lnTo>
                    <a:pt x="26" y="226"/>
                  </a:lnTo>
                  <a:lnTo>
                    <a:pt x="19" y="227"/>
                  </a:lnTo>
                  <a:lnTo>
                    <a:pt x="10" y="227"/>
                  </a:lnTo>
                  <a:lnTo>
                    <a:pt x="6" y="227"/>
                  </a:lnTo>
                  <a:lnTo>
                    <a:pt x="3" y="228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2" y="237"/>
                  </a:lnTo>
                  <a:lnTo>
                    <a:pt x="10" y="238"/>
                  </a:lnTo>
                  <a:lnTo>
                    <a:pt x="191" y="238"/>
                  </a:lnTo>
                  <a:lnTo>
                    <a:pt x="196" y="238"/>
                  </a:lnTo>
                  <a:lnTo>
                    <a:pt x="199" y="237"/>
                  </a:lnTo>
                  <a:lnTo>
                    <a:pt x="200" y="235"/>
                  </a:lnTo>
                  <a:lnTo>
                    <a:pt x="202" y="232"/>
                  </a:lnTo>
                  <a:lnTo>
                    <a:pt x="234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auto">
            <a:xfrm>
              <a:off x="299" y="70"/>
              <a:ext cx="81" cy="350"/>
            </a:xfrm>
            <a:custGeom>
              <a:avLst/>
              <a:gdLst>
                <a:gd name="T0" fmla="*/ 81 w 81"/>
                <a:gd name="T1" fmla="*/ 347 h 350"/>
                <a:gd name="T2" fmla="*/ 81 w 81"/>
                <a:gd name="T3" fmla="*/ 346 h 350"/>
                <a:gd name="T4" fmla="*/ 80 w 81"/>
                <a:gd name="T5" fmla="*/ 345 h 350"/>
                <a:gd name="T6" fmla="*/ 79 w 81"/>
                <a:gd name="T7" fmla="*/ 342 h 350"/>
                <a:gd name="T8" fmla="*/ 75 w 81"/>
                <a:gd name="T9" fmla="*/ 339 h 350"/>
                <a:gd name="T10" fmla="*/ 48 w 81"/>
                <a:gd name="T11" fmla="*/ 302 h 350"/>
                <a:gd name="T12" fmla="*/ 32 w 81"/>
                <a:gd name="T13" fmla="*/ 261 h 350"/>
                <a:gd name="T14" fmla="*/ 23 w 81"/>
                <a:gd name="T15" fmla="*/ 217 h 350"/>
                <a:gd name="T16" fmla="*/ 21 w 81"/>
                <a:gd name="T17" fmla="*/ 175 h 350"/>
                <a:gd name="T18" fmla="*/ 23 w 81"/>
                <a:gd name="T19" fmla="*/ 130 h 350"/>
                <a:gd name="T20" fmla="*/ 33 w 81"/>
                <a:gd name="T21" fmla="*/ 86 h 350"/>
                <a:gd name="T22" fmla="*/ 50 w 81"/>
                <a:gd name="T23" fmla="*/ 45 h 350"/>
                <a:gd name="T24" fmla="*/ 77 w 81"/>
                <a:gd name="T25" fmla="*/ 10 h 350"/>
                <a:gd name="T26" fmla="*/ 81 w 81"/>
                <a:gd name="T27" fmla="*/ 5 h 350"/>
                <a:gd name="T28" fmla="*/ 81 w 81"/>
                <a:gd name="T29" fmla="*/ 4 h 350"/>
                <a:gd name="T30" fmla="*/ 80 w 81"/>
                <a:gd name="T31" fmla="*/ 1 h 350"/>
                <a:gd name="T32" fmla="*/ 78 w 81"/>
                <a:gd name="T33" fmla="*/ 0 h 350"/>
                <a:gd name="T34" fmla="*/ 70 w 81"/>
                <a:gd name="T35" fmla="*/ 5 h 350"/>
                <a:gd name="T36" fmla="*/ 56 w 81"/>
                <a:gd name="T37" fmla="*/ 18 h 350"/>
                <a:gd name="T38" fmla="*/ 39 w 81"/>
                <a:gd name="T39" fmla="*/ 39 h 350"/>
                <a:gd name="T40" fmla="*/ 22 w 81"/>
                <a:gd name="T41" fmla="*/ 68 h 350"/>
                <a:gd name="T42" fmla="*/ 11 w 81"/>
                <a:gd name="T43" fmla="*/ 97 h 350"/>
                <a:gd name="T44" fmla="*/ 5 w 81"/>
                <a:gd name="T45" fmla="*/ 125 h 350"/>
                <a:gd name="T46" fmla="*/ 1 w 81"/>
                <a:gd name="T47" fmla="*/ 151 h 350"/>
                <a:gd name="T48" fmla="*/ 0 w 81"/>
                <a:gd name="T49" fmla="*/ 175 h 350"/>
                <a:gd name="T50" fmla="*/ 1 w 81"/>
                <a:gd name="T51" fmla="*/ 198 h 350"/>
                <a:gd name="T52" fmla="*/ 5 w 81"/>
                <a:gd name="T53" fmla="*/ 225 h 350"/>
                <a:gd name="T54" fmla="*/ 12 w 81"/>
                <a:gd name="T55" fmla="*/ 254 h 350"/>
                <a:gd name="T56" fmla="*/ 23 w 81"/>
                <a:gd name="T57" fmla="*/ 284 h 350"/>
                <a:gd name="T58" fmla="*/ 40 w 81"/>
                <a:gd name="T59" fmla="*/ 313 h 350"/>
                <a:gd name="T60" fmla="*/ 57 w 81"/>
                <a:gd name="T61" fmla="*/ 333 h 350"/>
                <a:gd name="T62" fmla="*/ 71 w 81"/>
                <a:gd name="T63" fmla="*/ 346 h 350"/>
                <a:gd name="T64" fmla="*/ 78 w 81"/>
                <a:gd name="T65" fmla="*/ 350 h 350"/>
                <a:gd name="T66" fmla="*/ 80 w 81"/>
                <a:gd name="T67" fmla="*/ 349 h 350"/>
                <a:gd name="T68" fmla="*/ 81 w 81"/>
                <a:gd name="T69" fmla="*/ 34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347"/>
                  </a:moveTo>
                  <a:lnTo>
                    <a:pt x="81" y="346"/>
                  </a:lnTo>
                  <a:lnTo>
                    <a:pt x="80" y="345"/>
                  </a:lnTo>
                  <a:lnTo>
                    <a:pt x="79" y="342"/>
                  </a:lnTo>
                  <a:lnTo>
                    <a:pt x="75" y="339"/>
                  </a:lnTo>
                  <a:lnTo>
                    <a:pt x="48" y="302"/>
                  </a:lnTo>
                  <a:lnTo>
                    <a:pt x="32" y="261"/>
                  </a:lnTo>
                  <a:lnTo>
                    <a:pt x="23" y="217"/>
                  </a:lnTo>
                  <a:lnTo>
                    <a:pt x="21" y="175"/>
                  </a:lnTo>
                  <a:lnTo>
                    <a:pt x="23" y="130"/>
                  </a:lnTo>
                  <a:lnTo>
                    <a:pt x="33" y="86"/>
                  </a:lnTo>
                  <a:lnTo>
                    <a:pt x="50" y="45"/>
                  </a:lnTo>
                  <a:lnTo>
                    <a:pt x="77" y="10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0" y="5"/>
                  </a:lnTo>
                  <a:lnTo>
                    <a:pt x="56" y="18"/>
                  </a:lnTo>
                  <a:lnTo>
                    <a:pt x="39" y="39"/>
                  </a:lnTo>
                  <a:lnTo>
                    <a:pt x="22" y="68"/>
                  </a:lnTo>
                  <a:lnTo>
                    <a:pt x="11" y="97"/>
                  </a:lnTo>
                  <a:lnTo>
                    <a:pt x="5" y="125"/>
                  </a:lnTo>
                  <a:lnTo>
                    <a:pt x="1" y="151"/>
                  </a:lnTo>
                  <a:lnTo>
                    <a:pt x="0" y="175"/>
                  </a:lnTo>
                  <a:lnTo>
                    <a:pt x="1" y="198"/>
                  </a:lnTo>
                  <a:lnTo>
                    <a:pt x="5" y="225"/>
                  </a:lnTo>
                  <a:lnTo>
                    <a:pt x="12" y="254"/>
                  </a:lnTo>
                  <a:lnTo>
                    <a:pt x="23" y="284"/>
                  </a:lnTo>
                  <a:lnTo>
                    <a:pt x="40" y="313"/>
                  </a:lnTo>
                  <a:lnTo>
                    <a:pt x="57" y="333"/>
                  </a:lnTo>
                  <a:lnTo>
                    <a:pt x="71" y="346"/>
                  </a:lnTo>
                  <a:lnTo>
                    <a:pt x="78" y="350"/>
                  </a:lnTo>
                  <a:lnTo>
                    <a:pt x="80" y="349"/>
                  </a:lnTo>
                  <a:lnTo>
                    <a:pt x="81" y="3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 noChangeAspect="1"/>
            </p:cNvSpPr>
            <p:nvPr/>
          </p:nvSpPr>
          <p:spPr bwMode="auto">
            <a:xfrm>
              <a:off x="411" y="178"/>
              <a:ext cx="174" cy="159"/>
            </a:xfrm>
            <a:custGeom>
              <a:avLst/>
              <a:gdLst>
                <a:gd name="T0" fmla="*/ 107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2 w 174"/>
                <a:gd name="T7" fmla="*/ 9 h 159"/>
                <a:gd name="T8" fmla="*/ 143 w 174"/>
                <a:gd name="T9" fmla="*/ 8 h 159"/>
                <a:gd name="T10" fmla="*/ 153 w 174"/>
                <a:gd name="T11" fmla="*/ 10 h 159"/>
                <a:gd name="T12" fmla="*/ 151 w 174"/>
                <a:gd name="T13" fmla="*/ 15 h 159"/>
                <a:gd name="T14" fmla="*/ 143 w 174"/>
                <a:gd name="T15" fmla="*/ 25 h 159"/>
                <a:gd name="T16" fmla="*/ 142 w 174"/>
                <a:gd name="T17" fmla="*/ 35 h 159"/>
                <a:gd name="T18" fmla="*/ 149 w 174"/>
                <a:gd name="T19" fmla="*/ 42 h 159"/>
                <a:gd name="T20" fmla="*/ 161 w 174"/>
                <a:gd name="T21" fmla="*/ 42 h 159"/>
                <a:gd name="T22" fmla="*/ 172 w 174"/>
                <a:gd name="T23" fmla="*/ 32 h 159"/>
                <a:gd name="T24" fmla="*/ 170 w 174"/>
                <a:gd name="T25" fmla="*/ 12 h 159"/>
                <a:gd name="T26" fmla="*/ 151 w 174"/>
                <a:gd name="T27" fmla="*/ 1 h 159"/>
                <a:gd name="T28" fmla="*/ 127 w 174"/>
                <a:gd name="T29" fmla="*/ 3 h 159"/>
                <a:gd name="T30" fmla="*/ 109 w 174"/>
                <a:gd name="T31" fmla="*/ 19 h 159"/>
                <a:gd name="T32" fmla="*/ 96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4 w 174"/>
                <a:gd name="T39" fmla="*/ 42 h 159"/>
                <a:gd name="T40" fmla="*/ 12 w 174"/>
                <a:gd name="T41" fmla="*/ 57 h 159"/>
                <a:gd name="T42" fmla="*/ 18 w 174"/>
                <a:gd name="T43" fmla="*/ 57 h 159"/>
                <a:gd name="T44" fmla="*/ 24 w 174"/>
                <a:gd name="T45" fmla="*/ 41 h 159"/>
                <a:gd name="T46" fmla="*/ 36 w 174"/>
                <a:gd name="T47" fmla="*/ 23 h 159"/>
                <a:gd name="T48" fmla="*/ 49 w 174"/>
                <a:gd name="T49" fmla="*/ 12 h 159"/>
                <a:gd name="T50" fmla="*/ 61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0 w 174"/>
                <a:gd name="T65" fmla="*/ 151 h 159"/>
                <a:gd name="T66" fmla="*/ 21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3 w 174"/>
                <a:gd name="T75" fmla="*/ 116 h 159"/>
                <a:gd name="T76" fmla="*/ 12 w 174"/>
                <a:gd name="T77" fmla="*/ 117 h 159"/>
                <a:gd name="T78" fmla="*/ 1 w 174"/>
                <a:gd name="T79" fmla="*/ 127 h 159"/>
                <a:gd name="T80" fmla="*/ 3 w 174"/>
                <a:gd name="T81" fmla="*/ 146 h 159"/>
                <a:gd name="T82" fmla="*/ 21 w 174"/>
                <a:gd name="T83" fmla="*/ 157 h 159"/>
                <a:gd name="T84" fmla="*/ 41 w 174"/>
                <a:gd name="T85" fmla="*/ 157 h 159"/>
                <a:gd name="T86" fmla="*/ 54 w 174"/>
                <a:gd name="T87" fmla="*/ 151 h 159"/>
                <a:gd name="T88" fmla="*/ 63 w 174"/>
                <a:gd name="T89" fmla="*/ 141 h 159"/>
                <a:gd name="T90" fmla="*/ 68 w 174"/>
                <a:gd name="T91" fmla="*/ 134 h 159"/>
                <a:gd name="T92" fmla="*/ 74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59 w 174"/>
                <a:gd name="T99" fmla="*/ 117 h 159"/>
                <a:gd name="T100" fmla="*/ 161 w 174"/>
                <a:gd name="T101" fmla="*/ 102 h 159"/>
                <a:gd name="T102" fmla="*/ 155 w 174"/>
                <a:gd name="T103" fmla="*/ 102 h 159"/>
                <a:gd name="T104" fmla="*/ 149 w 174"/>
                <a:gd name="T105" fmla="*/ 118 h 159"/>
                <a:gd name="T106" fmla="*/ 137 w 174"/>
                <a:gd name="T107" fmla="*/ 136 h 159"/>
                <a:gd name="T108" fmla="*/ 124 w 174"/>
                <a:gd name="T109" fmla="*/ 146 h 159"/>
                <a:gd name="T110" fmla="*/ 112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6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6" y="49"/>
                  </a:moveTo>
                  <a:lnTo>
                    <a:pt x="107" y="45"/>
                  </a:lnTo>
                  <a:lnTo>
                    <a:pt x="109" y="39"/>
                  </a:lnTo>
                  <a:lnTo>
                    <a:pt x="112" y="32"/>
                  </a:lnTo>
                  <a:lnTo>
                    <a:pt x="115" y="25"/>
                  </a:lnTo>
                  <a:lnTo>
                    <a:pt x="120" y="18"/>
                  </a:lnTo>
                  <a:lnTo>
                    <a:pt x="125" y="13"/>
                  </a:lnTo>
                  <a:lnTo>
                    <a:pt x="132" y="9"/>
                  </a:lnTo>
                  <a:lnTo>
                    <a:pt x="141" y="8"/>
                  </a:lnTo>
                  <a:lnTo>
                    <a:pt x="143" y="8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8" y="12"/>
                  </a:lnTo>
                  <a:lnTo>
                    <a:pt x="151" y="15"/>
                  </a:lnTo>
                  <a:lnTo>
                    <a:pt x="146" y="19"/>
                  </a:lnTo>
                  <a:lnTo>
                    <a:pt x="143" y="25"/>
                  </a:lnTo>
                  <a:lnTo>
                    <a:pt x="141" y="31"/>
                  </a:lnTo>
                  <a:lnTo>
                    <a:pt x="142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1" y="42"/>
                  </a:lnTo>
                  <a:lnTo>
                    <a:pt x="167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0" y="12"/>
                  </a:lnTo>
                  <a:lnTo>
                    <a:pt x="162" y="5"/>
                  </a:lnTo>
                  <a:lnTo>
                    <a:pt x="151" y="1"/>
                  </a:lnTo>
                  <a:lnTo>
                    <a:pt x="141" y="0"/>
                  </a:lnTo>
                  <a:lnTo>
                    <a:pt x="127" y="3"/>
                  </a:lnTo>
                  <a:lnTo>
                    <a:pt x="117" y="10"/>
                  </a:lnTo>
                  <a:lnTo>
                    <a:pt x="109" y="19"/>
                  </a:lnTo>
                  <a:lnTo>
                    <a:pt x="105" y="26"/>
                  </a:lnTo>
                  <a:lnTo>
                    <a:pt x="96" y="13"/>
                  </a:lnTo>
                  <a:lnTo>
                    <a:pt x="86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5" y="24"/>
                  </a:lnTo>
                  <a:lnTo>
                    <a:pt x="14" y="42"/>
                  </a:lnTo>
                  <a:lnTo>
                    <a:pt x="11" y="54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19" y="53"/>
                  </a:lnTo>
                  <a:lnTo>
                    <a:pt x="24" y="41"/>
                  </a:lnTo>
                  <a:lnTo>
                    <a:pt x="30" y="31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49" y="12"/>
                  </a:lnTo>
                  <a:lnTo>
                    <a:pt x="55" y="10"/>
                  </a:lnTo>
                  <a:lnTo>
                    <a:pt x="61" y="8"/>
                  </a:lnTo>
                  <a:lnTo>
                    <a:pt x="66" y="8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3" y="19"/>
                  </a:lnTo>
                  <a:lnTo>
                    <a:pt x="85" y="31"/>
                  </a:lnTo>
                  <a:lnTo>
                    <a:pt x="84" y="42"/>
                  </a:lnTo>
                  <a:lnTo>
                    <a:pt x="80" y="58"/>
                  </a:lnTo>
                  <a:lnTo>
                    <a:pt x="75" y="82"/>
                  </a:lnTo>
                  <a:lnTo>
                    <a:pt x="66" y="114"/>
                  </a:lnTo>
                  <a:lnTo>
                    <a:pt x="61" y="129"/>
                  </a:lnTo>
                  <a:lnTo>
                    <a:pt x="53" y="141"/>
                  </a:lnTo>
                  <a:lnTo>
                    <a:pt x="44" y="148"/>
                  </a:lnTo>
                  <a:lnTo>
                    <a:pt x="33" y="151"/>
                  </a:lnTo>
                  <a:lnTo>
                    <a:pt x="30" y="151"/>
                  </a:lnTo>
                  <a:lnTo>
                    <a:pt x="26" y="150"/>
                  </a:lnTo>
                  <a:lnTo>
                    <a:pt x="21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7" y="140"/>
                  </a:lnTo>
                  <a:lnTo>
                    <a:pt x="31" y="134"/>
                  </a:lnTo>
                  <a:lnTo>
                    <a:pt x="32" y="127"/>
                  </a:lnTo>
                  <a:lnTo>
                    <a:pt x="31" y="121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5" y="121"/>
                  </a:lnTo>
                  <a:lnTo>
                    <a:pt x="1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0" y="153"/>
                  </a:lnTo>
                  <a:lnTo>
                    <a:pt x="21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8" y="155"/>
                  </a:lnTo>
                  <a:lnTo>
                    <a:pt x="54" y="151"/>
                  </a:lnTo>
                  <a:lnTo>
                    <a:pt x="59" y="146"/>
                  </a:lnTo>
                  <a:lnTo>
                    <a:pt x="63" y="141"/>
                  </a:lnTo>
                  <a:lnTo>
                    <a:pt x="66" y="137"/>
                  </a:lnTo>
                  <a:lnTo>
                    <a:pt x="68" y="134"/>
                  </a:lnTo>
                  <a:lnTo>
                    <a:pt x="69" y="132"/>
                  </a:lnTo>
                  <a:lnTo>
                    <a:pt x="74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7" y="159"/>
                  </a:lnTo>
                  <a:lnTo>
                    <a:pt x="131" y="151"/>
                  </a:lnTo>
                  <a:lnTo>
                    <a:pt x="148" y="135"/>
                  </a:lnTo>
                  <a:lnTo>
                    <a:pt x="159" y="117"/>
                  </a:lnTo>
                  <a:lnTo>
                    <a:pt x="163" y="105"/>
                  </a:lnTo>
                  <a:lnTo>
                    <a:pt x="161" y="102"/>
                  </a:lnTo>
                  <a:lnTo>
                    <a:pt x="159" y="101"/>
                  </a:lnTo>
                  <a:lnTo>
                    <a:pt x="155" y="102"/>
                  </a:lnTo>
                  <a:lnTo>
                    <a:pt x="154" y="105"/>
                  </a:lnTo>
                  <a:lnTo>
                    <a:pt x="149" y="118"/>
                  </a:lnTo>
                  <a:lnTo>
                    <a:pt x="143" y="128"/>
                  </a:lnTo>
                  <a:lnTo>
                    <a:pt x="137" y="136"/>
                  </a:lnTo>
                  <a:lnTo>
                    <a:pt x="131" y="142"/>
                  </a:lnTo>
                  <a:lnTo>
                    <a:pt x="124" y="146"/>
                  </a:lnTo>
                  <a:lnTo>
                    <a:pt x="118" y="149"/>
                  </a:lnTo>
                  <a:lnTo>
                    <a:pt x="112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3" y="144"/>
                  </a:lnTo>
                  <a:lnTo>
                    <a:pt x="90" y="136"/>
                  </a:lnTo>
                  <a:lnTo>
                    <a:pt x="88" y="128"/>
                  </a:lnTo>
                  <a:lnTo>
                    <a:pt x="89" y="122"/>
                  </a:lnTo>
                  <a:lnTo>
                    <a:pt x="90" y="115"/>
                  </a:lnTo>
                  <a:lnTo>
                    <a:pt x="92" y="107"/>
                  </a:lnTo>
                  <a:lnTo>
                    <a:pt x="94" y="97"/>
                  </a:lnTo>
                  <a:lnTo>
                    <a:pt x="10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 noChangeAspect="1"/>
            </p:cNvSpPr>
            <p:nvPr/>
          </p:nvSpPr>
          <p:spPr bwMode="auto">
            <a:xfrm>
              <a:off x="620" y="70"/>
              <a:ext cx="81" cy="350"/>
            </a:xfrm>
            <a:custGeom>
              <a:avLst/>
              <a:gdLst>
                <a:gd name="T0" fmla="*/ 81 w 81"/>
                <a:gd name="T1" fmla="*/ 175 h 350"/>
                <a:gd name="T2" fmla="*/ 80 w 81"/>
                <a:gd name="T3" fmla="*/ 152 h 350"/>
                <a:gd name="T4" fmla="*/ 77 w 81"/>
                <a:gd name="T5" fmla="*/ 125 h 350"/>
                <a:gd name="T6" fmla="*/ 70 w 81"/>
                <a:gd name="T7" fmla="*/ 96 h 350"/>
                <a:gd name="T8" fmla="*/ 58 w 81"/>
                <a:gd name="T9" fmla="*/ 66 h 350"/>
                <a:gd name="T10" fmla="*/ 41 w 81"/>
                <a:gd name="T11" fmla="*/ 37 h 350"/>
                <a:gd name="T12" fmla="*/ 24 w 81"/>
                <a:gd name="T13" fmla="*/ 17 h 350"/>
                <a:gd name="T14" fmla="*/ 11 w 81"/>
                <a:gd name="T15" fmla="*/ 4 h 350"/>
                <a:gd name="T16" fmla="*/ 4 w 81"/>
                <a:gd name="T17" fmla="*/ 0 h 350"/>
                <a:gd name="T18" fmla="*/ 1 w 81"/>
                <a:gd name="T19" fmla="*/ 1 h 350"/>
                <a:gd name="T20" fmla="*/ 0 w 81"/>
                <a:gd name="T21" fmla="*/ 4 h 350"/>
                <a:gd name="T22" fmla="*/ 0 w 81"/>
                <a:gd name="T23" fmla="*/ 4 h 350"/>
                <a:gd name="T24" fmla="*/ 1 w 81"/>
                <a:gd name="T25" fmla="*/ 6 h 350"/>
                <a:gd name="T26" fmla="*/ 3 w 81"/>
                <a:gd name="T27" fmla="*/ 8 h 350"/>
                <a:gd name="T28" fmla="*/ 7 w 81"/>
                <a:gd name="T29" fmla="*/ 12 h 350"/>
                <a:gd name="T30" fmla="*/ 30 w 81"/>
                <a:gd name="T31" fmla="*/ 42 h 350"/>
                <a:gd name="T32" fmla="*/ 47 w 81"/>
                <a:gd name="T33" fmla="*/ 79 h 350"/>
                <a:gd name="T34" fmla="*/ 57 w 81"/>
                <a:gd name="T35" fmla="*/ 124 h 350"/>
                <a:gd name="T36" fmla="*/ 61 w 81"/>
                <a:gd name="T37" fmla="*/ 175 h 350"/>
                <a:gd name="T38" fmla="*/ 58 w 81"/>
                <a:gd name="T39" fmla="*/ 220 h 350"/>
                <a:gd name="T40" fmla="*/ 49 w 81"/>
                <a:gd name="T41" fmla="*/ 264 h 350"/>
                <a:gd name="T42" fmla="*/ 32 w 81"/>
                <a:gd name="T43" fmla="*/ 305 h 350"/>
                <a:gd name="T44" fmla="*/ 5 w 81"/>
                <a:gd name="T45" fmla="*/ 341 h 350"/>
                <a:gd name="T46" fmla="*/ 1 w 81"/>
                <a:gd name="T47" fmla="*/ 345 h 350"/>
                <a:gd name="T48" fmla="*/ 0 w 81"/>
                <a:gd name="T49" fmla="*/ 347 h 350"/>
                <a:gd name="T50" fmla="*/ 1 w 81"/>
                <a:gd name="T51" fmla="*/ 349 h 350"/>
                <a:gd name="T52" fmla="*/ 4 w 81"/>
                <a:gd name="T53" fmla="*/ 350 h 350"/>
                <a:gd name="T54" fmla="*/ 11 w 81"/>
                <a:gd name="T55" fmla="*/ 346 h 350"/>
                <a:gd name="T56" fmla="*/ 25 w 81"/>
                <a:gd name="T57" fmla="*/ 333 h 350"/>
                <a:gd name="T58" fmla="*/ 42 w 81"/>
                <a:gd name="T59" fmla="*/ 311 h 350"/>
                <a:gd name="T60" fmla="*/ 59 w 81"/>
                <a:gd name="T61" fmla="*/ 282 h 350"/>
                <a:gd name="T62" fmla="*/ 70 w 81"/>
                <a:gd name="T63" fmla="*/ 253 h 350"/>
                <a:gd name="T64" fmla="*/ 77 w 81"/>
                <a:gd name="T65" fmla="*/ 225 h 350"/>
                <a:gd name="T66" fmla="*/ 80 w 81"/>
                <a:gd name="T67" fmla="*/ 199 h 350"/>
                <a:gd name="T68" fmla="*/ 81 w 81"/>
                <a:gd name="T6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175"/>
                  </a:moveTo>
                  <a:lnTo>
                    <a:pt x="80" y="152"/>
                  </a:lnTo>
                  <a:lnTo>
                    <a:pt x="77" y="125"/>
                  </a:lnTo>
                  <a:lnTo>
                    <a:pt x="70" y="96"/>
                  </a:lnTo>
                  <a:lnTo>
                    <a:pt x="58" y="66"/>
                  </a:lnTo>
                  <a:lnTo>
                    <a:pt x="41" y="37"/>
                  </a:lnTo>
                  <a:lnTo>
                    <a:pt x="24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2"/>
                  </a:lnTo>
                  <a:lnTo>
                    <a:pt x="47" y="79"/>
                  </a:lnTo>
                  <a:lnTo>
                    <a:pt x="57" y="124"/>
                  </a:lnTo>
                  <a:lnTo>
                    <a:pt x="61" y="175"/>
                  </a:lnTo>
                  <a:lnTo>
                    <a:pt x="58" y="220"/>
                  </a:lnTo>
                  <a:lnTo>
                    <a:pt x="49" y="264"/>
                  </a:lnTo>
                  <a:lnTo>
                    <a:pt x="32" y="305"/>
                  </a:lnTo>
                  <a:lnTo>
                    <a:pt x="5" y="341"/>
                  </a:lnTo>
                  <a:lnTo>
                    <a:pt x="1" y="345"/>
                  </a:lnTo>
                  <a:lnTo>
                    <a:pt x="0" y="347"/>
                  </a:lnTo>
                  <a:lnTo>
                    <a:pt x="1" y="349"/>
                  </a:lnTo>
                  <a:lnTo>
                    <a:pt x="4" y="350"/>
                  </a:lnTo>
                  <a:lnTo>
                    <a:pt x="11" y="346"/>
                  </a:lnTo>
                  <a:lnTo>
                    <a:pt x="25" y="333"/>
                  </a:lnTo>
                  <a:lnTo>
                    <a:pt x="42" y="311"/>
                  </a:lnTo>
                  <a:lnTo>
                    <a:pt x="59" y="282"/>
                  </a:lnTo>
                  <a:lnTo>
                    <a:pt x="70" y="253"/>
                  </a:lnTo>
                  <a:lnTo>
                    <a:pt x="77" y="225"/>
                  </a:lnTo>
                  <a:lnTo>
                    <a:pt x="80" y="199"/>
                  </a:lnTo>
                  <a:lnTo>
                    <a:pt x="81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 noChangeAspect="1" noEditPoints="1"/>
            </p:cNvSpPr>
            <p:nvPr/>
          </p:nvSpPr>
          <p:spPr bwMode="auto">
            <a:xfrm>
              <a:off x="852" y="204"/>
              <a:ext cx="233" cy="82"/>
            </a:xfrm>
            <a:custGeom>
              <a:avLst/>
              <a:gdLst>
                <a:gd name="T0" fmla="*/ 221 w 233"/>
                <a:gd name="T1" fmla="*/ 14 h 82"/>
                <a:gd name="T2" fmla="*/ 225 w 233"/>
                <a:gd name="T3" fmla="*/ 14 h 82"/>
                <a:gd name="T4" fmla="*/ 229 w 233"/>
                <a:gd name="T5" fmla="*/ 13 h 82"/>
                <a:gd name="T6" fmla="*/ 231 w 233"/>
                <a:gd name="T7" fmla="*/ 11 h 82"/>
                <a:gd name="T8" fmla="*/ 233 w 233"/>
                <a:gd name="T9" fmla="*/ 7 h 82"/>
                <a:gd name="T10" fmla="*/ 231 w 233"/>
                <a:gd name="T11" fmla="*/ 3 h 82"/>
                <a:gd name="T12" fmla="*/ 229 w 233"/>
                <a:gd name="T13" fmla="*/ 1 h 82"/>
                <a:gd name="T14" fmla="*/ 225 w 233"/>
                <a:gd name="T15" fmla="*/ 0 h 82"/>
                <a:gd name="T16" fmla="*/ 221 w 233"/>
                <a:gd name="T17" fmla="*/ 0 h 82"/>
                <a:gd name="T18" fmla="*/ 12 w 233"/>
                <a:gd name="T19" fmla="*/ 0 h 82"/>
                <a:gd name="T20" fmla="*/ 8 w 233"/>
                <a:gd name="T21" fmla="*/ 0 h 82"/>
                <a:gd name="T22" fmla="*/ 4 w 233"/>
                <a:gd name="T23" fmla="*/ 1 h 82"/>
                <a:gd name="T24" fmla="*/ 2 w 233"/>
                <a:gd name="T25" fmla="*/ 3 h 82"/>
                <a:gd name="T26" fmla="*/ 0 w 233"/>
                <a:gd name="T27" fmla="*/ 7 h 82"/>
                <a:gd name="T28" fmla="*/ 2 w 233"/>
                <a:gd name="T29" fmla="*/ 11 h 82"/>
                <a:gd name="T30" fmla="*/ 4 w 233"/>
                <a:gd name="T31" fmla="*/ 13 h 82"/>
                <a:gd name="T32" fmla="*/ 8 w 233"/>
                <a:gd name="T33" fmla="*/ 14 h 82"/>
                <a:gd name="T34" fmla="*/ 12 w 233"/>
                <a:gd name="T35" fmla="*/ 14 h 82"/>
                <a:gd name="T36" fmla="*/ 221 w 233"/>
                <a:gd name="T37" fmla="*/ 14 h 82"/>
                <a:gd name="T38" fmla="*/ 221 w 233"/>
                <a:gd name="T39" fmla="*/ 82 h 82"/>
                <a:gd name="T40" fmla="*/ 225 w 233"/>
                <a:gd name="T41" fmla="*/ 82 h 82"/>
                <a:gd name="T42" fmla="*/ 229 w 233"/>
                <a:gd name="T43" fmla="*/ 81 h 82"/>
                <a:gd name="T44" fmla="*/ 231 w 233"/>
                <a:gd name="T45" fmla="*/ 79 h 82"/>
                <a:gd name="T46" fmla="*/ 233 w 233"/>
                <a:gd name="T47" fmla="*/ 75 h 82"/>
                <a:gd name="T48" fmla="*/ 231 w 233"/>
                <a:gd name="T49" fmla="*/ 71 h 82"/>
                <a:gd name="T50" fmla="*/ 229 w 233"/>
                <a:gd name="T51" fmla="*/ 69 h 82"/>
                <a:gd name="T52" fmla="*/ 225 w 233"/>
                <a:gd name="T53" fmla="*/ 68 h 82"/>
                <a:gd name="T54" fmla="*/ 221 w 233"/>
                <a:gd name="T55" fmla="*/ 68 h 82"/>
                <a:gd name="T56" fmla="*/ 12 w 233"/>
                <a:gd name="T57" fmla="*/ 68 h 82"/>
                <a:gd name="T58" fmla="*/ 8 w 233"/>
                <a:gd name="T59" fmla="*/ 68 h 82"/>
                <a:gd name="T60" fmla="*/ 4 w 233"/>
                <a:gd name="T61" fmla="*/ 69 h 82"/>
                <a:gd name="T62" fmla="*/ 2 w 233"/>
                <a:gd name="T63" fmla="*/ 71 h 82"/>
                <a:gd name="T64" fmla="*/ 0 w 233"/>
                <a:gd name="T65" fmla="*/ 75 h 82"/>
                <a:gd name="T66" fmla="*/ 2 w 233"/>
                <a:gd name="T67" fmla="*/ 79 h 82"/>
                <a:gd name="T68" fmla="*/ 4 w 233"/>
                <a:gd name="T69" fmla="*/ 81 h 82"/>
                <a:gd name="T70" fmla="*/ 8 w 233"/>
                <a:gd name="T71" fmla="*/ 82 h 82"/>
                <a:gd name="T72" fmla="*/ 12 w 233"/>
                <a:gd name="T73" fmla="*/ 82 h 82"/>
                <a:gd name="T74" fmla="*/ 221 w 233"/>
                <a:gd name="T7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3" h="82">
                  <a:moveTo>
                    <a:pt x="221" y="14"/>
                  </a:moveTo>
                  <a:lnTo>
                    <a:pt x="225" y="14"/>
                  </a:lnTo>
                  <a:lnTo>
                    <a:pt x="229" y="13"/>
                  </a:lnTo>
                  <a:lnTo>
                    <a:pt x="231" y="11"/>
                  </a:lnTo>
                  <a:lnTo>
                    <a:pt x="233" y="7"/>
                  </a:lnTo>
                  <a:lnTo>
                    <a:pt x="231" y="3"/>
                  </a:lnTo>
                  <a:lnTo>
                    <a:pt x="229" y="1"/>
                  </a:lnTo>
                  <a:lnTo>
                    <a:pt x="225" y="0"/>
                  </a:lnTo>
                  <a:lnTo>
                    <a:pt x="221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1" y="14"/>
                  </a:lnTo>
                  <a:close/>
                  <a:moveTo>
                    <a:pt x="221" y="82"/>
                  </a:moveTo>
                  <a:lnTo>
                    <a:pt x="225" y="82"/>
                  </a:lnTo>
                  <a:lnTo>
                    <a:pt x="229" y="81"/>
                  </a:lnTo>
                  <a:lnTo>
                    <a:pt x="231" y="79"/>
                  </a:lnTo>
                  <a:lnTo>
                    <a:pt x="233" y="75"/>
                  </a:lnTo>
                  <a:lnTo>
                    <a:pt x="231" y="71"/>
                  </a:lnTo>
                  <a:lnTo>
                    <a:pt x="229" y="69"/>
                  </a:lnTo>
                  <a:lnTo>
                    <a:pt x="225" y="68"/>
                  </a:lnTo>
                  <a:lnTo>
                    <a:pt x="221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9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2" y="79"/>
                  </a:lnTo>
                  <a:lnTo>
                    <a:pt x="4" y="81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221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 noChangeAspect="1"/>
            </p:cNvSpPr>
            <p:nvPr/>
          </p:nvSpPr>
          <p:spPr bwMode="auto">
            <a:xfrm>
              <a:off x="1221" y="0"/>
              <a:ext cx="465" cy="490"/>
            </a:xfrm>
            <a:custGeom>
              <a:avLst/>
              <a:gdLst>
                <a:gd name="T0" fmla="*/ 423 w 465"/>
                <a:gd name="T1" fmla="*/ 490 h 490"/>
                <a:gd name="T2" fmla="*/ 465 w 465"/>
                <a:gd name="T3" fmla="*/ 378 h 490"/>
                <a:gd name="T4" fmla="*/ 456 w 465"/>
                <a:gd name="T5" fmla="*/ 378 h 490"/>
                <a:gd name="T6" fmla="*/ 442 w 465"/>
                <a:gd name="T7" fmla="*/ 403 h 490"/>
                <a:gd name="T8" fmla="*/ 421 w 465"/>
                <a:gd name="T9" fmla="*/ 423 h 490"/>
                <a:gd name="T10" fmla="*/ 395 w 465"/>
                <a:gd name="T11" fmla="*/ 438 h 490"/>
                <a:gd name="T12" fmla="*/ 365 w 465"/>
                <a:gd name="T13" fmla="*/ 449 h 490"/>
                <a:gd name="T14" fmla="*/ 355 w 465"/>
                <a:gd name="T15" fmla="*/ 451 h 490"/>
                <a:gd name="T16" fmla="*/ 334 w 465"/>
                <a:gd name="T17" fmla="*/ 455 h 490"/>
                <a:gd name="T18" fmla="*/ 301 w 465"/>
                <a:gd name="T19" fmla="*/ 458 h 490"/>
                <a:gd name="T20" fmla="*/ 257 w 465"/>
                <a:gd name="T21" fmla="*/ 460 h 490"/>
                <a:gd name="T22" fmla="*/ 46 w 465"/>
                <a:gd name="T23" fmla="*/ 460 h 490"/>
                <a:gd name="T24" fmla="*/ 224 w 465"/>
                <a:gd name="T25" fmla="*/ 251 h 490"/>
                <a:gd name="T26" fmla="*/ 227 w 465"/>
                <a:gd name="T27" fmla="*/ 247 h 490"/>
                <a:gd name="T28" fmla="*/ 227 w 465"/>
                <a:gd name="T29" fmla="*/ 245 h 490"/>
                <a:gd name="T30" fmla="*/ 227 w 465"/>
                <a:gd name="T31" fmla="*/ 244 h 490"/>
                <a:gd name="T32" fmla="*/ 225 w 465"/>
                <a:gd name="T33" fmla="*/ 240 h 490"/>
                <a:gd name="T34" fmla="*/ 62 w 465"/>
                <a:gd name="T35" fmla="*/ 17 h 490"/>
                <a:gd name="T36" fmla="*/ 253 w 465"/>
                <a:gd name="T37" fmla="*/ 17 h 490"/>
                <a:gd name="T38" fmla="*/ 285 w 465"/>
                <a:gd name="T39" fmla="*/ 17 h 490"/>
                <a:gd name="T40" fmla="*/ 310 w 465"/>
                <a:gd name="T41" fmla="*/ 19 h 490"/>
                <a:gd name="T42" fmla="*/ 328 w 465"/>
                <a:gd name="T43" fmla="*/ 21 h 490"/>
                <a:gd name="T44" fmla="*/ 335 w 465"/>
                <a:gd name="T45" fmla="*/ 22 h 490"/>
                <a:gd name="T46" fmla="*/ 351 w 465"/>
                <a:gd name="T47" fmla="*/ 25 h 490"/>
                <a:gd name="T48" fmla="*/ 370 w 465"/>
                <a:gd name="T49" fmla="*/ 30 h 490"/>
                <a:gd name="T50" fmla="*/ 391 w 465"/>
                <a:gd name="T51" fmla="*/ 38 h 490"/>
                <a:gd name="T52" fmla="*/ 412 w 465"/>
                <a:gd name="T53" fmla="*/ 49 h 490"/>
                <a:gd name="T54" fmla="*/ 421 w 465"/>
                <a:gd name="T55" fmla="*/ 55 h 490"/>
                <a:gd name="T56" fmla="*/ 433 w 465"/>
                <a:gd name="T57" fmla="*/ 65 h 490"/>
                <a:gd name="T58" fmla="*/ 445 w 465"/>
                <a:gd name="T59" fmla="*/ 79 h 490"/>
                <a:gd name="T60" fmla="*/ 456 w 465"/>
                <a:gd name="T61" fmla="*/ 98 h 490"/>
                <a:gd name="T62" fmla="*/ 465 w 465"/>
                <a:gd name="T63" fmla="*/ 98 h 490"/>
                <a:gd name="T64" fmla="*/ 423 w 465"/>
                <a:gd name="T65" fmla="*/ 0 h 490"/>
                <a:gd name="T66" fmla="*/ 10 w 465"/>
                <a:gd name="T67" fmla="*/ 0 h 490"/>
                <a:gd name="T68" fmla="*/ 5 w 465"/>
                <a:gd name="T69" fmla="*/ 0 h 490"/>
                <a:gd name="T70" fmla="*/ 3 w 465"/>
                <a:gd name="T71" fmla="*/ 0 h 490"/>
                <a:gd name="T72" fmla="*/ 1 w 465"/>
                <a:gd name="T73" fmla="*/ 1 h 490"/>
                <a:gd name="T74" fmla="*/ 1 w 465"/>
                <a:gd name="T75" fmla="*/ 2 h 490"/>
                <a:gd name="T76" fmla="*/ 0 w 465"/>
                <a:gd name="T77" fmla="*/ 7 h 490"/>
                <a:gd name="T78" fmla="*/ 0 w 465"/>
                <a:gd name="T79" fmla="*/ 14 h 490"/>
                <a:gd name="T80" fmla="*/ 185 w 465"/>
                <a:gd name="T81" fmla="*/ 267 h 490"/>
                <a:gd name="T82" fmla="*/ 4 w 465"/>
                <a:gd name="T83" fmla="*/ 480 h 490"/>
                <a:gd name="T84" fmla="*/ 1 w 465"/>
                <a:gd name="T85" fmla="*/ 485 h 490"/>
                <a:gd name="T86" fmla="*/ 1 w 465"/>
                <a:gd name="T87" fmla="*/ 486 h 490"/>
                <a:gd name="T88" fmla="*/ 3 w 465"/>
                <a:gd name="T89" fmla="*/ 490 h 490"/>
                <a:gd name="T90" fmla="*/ 10 w 465"/>
                <a:gd name="T91" fmla="*/ 490 h 490"/>
                <a:gd name="T92" fmla="*/ 423 w 465"/>
                <a:gd name="T9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5" h="490">
                  <a:moveTo>
                    <a:pt x="423" y="490"/>
                  </a:moveTo>
                  <a:lnTo>
                    <a:pt x="465" y="378"/>
                  </a:lnTo>
                  <a:lnTo>
                    <a:pt x="456" y="378"/>
                  </a:lnTo>
                  <a:lnTo>
                    <a:pt x="442" y="403"/>
                  </a:lnTo>
                  <a:lnTo>
                    <a:pt x="421" y="423"/>
                  </a:lnTo>
                  <a:lnTo>
                    <a:pt x="395" y="438"/>
                  </a:lnTo>
                  <a:lnTo>
                    <a:pt x="365" y="449"/>
                  </a:lnTo>
                  <a:lnTo>
                    <a:pt x="355" y="451"/>
                  </a:lnTo>
                  <a:lnTo>
                    <a:pt x="334" y="455"/>
                  </a:lnTo>
                  <a:lnTo>
                    <a:pt x="301" y="458"/>
                  </a:lnTo>
                  <a:lnTo>
                    <a:pt x="257" y="460"/>
                  </a:lnTo>
                  <a:lnTo>
                    <a:pt x="46" y="460"/>
                  </a:lnTo>
                  <a:lnTo>
                    <a:pt x="224" y="251"/>
                  </a:lnTo>
                  <a:lnTo>
                    <a:pt x="227" y="247"/>
                  </a:lnTo>
                  <a:lnTo>
                    <a:pt x="227" y="245"/>
                  </a:lnTo>
                  <a:lnTo>
                    <a:pt x="227" y="244"/>
                  </a:lnTo>
                  <a:lnTo>
                    <a:pt x="225" y="240"/>
                  </a:lnTo>
                  <a:lnTo>
                    <a:pt x="62" y="17"/>
                  </a:lnTo>
                  <a:lnTo>
                    <a:pt x="253" y="17"/>
                  </a:lnTo>
                  <a:lnTo>
                    <a:pt x="285" y="17"/>
                  </a:lnTo>
                  <a:lnTo>
                    <a:pt x="310" y="19"/>
                  </a:lnTo>
                  <a:lnTo>
                    <a:pt x="328" y="21"/>
                  </a:lnTo>
                  <a:lnTo>
                    <a:pt x="335" y="22"/>
                  </a:lnTo>
                  <a:lnTo>
                    <a:pt x="351" y="25"/>
                  </a:lnTo>
                  <a:lnTo>
                    <a:pt x="370" y="30"/>
                  </a:lnTo>
                  <a:lnTo>
                    <a:pt x="391" y="38"/>
                  </a:lnTo>
                  <a:lnTo>
                    <a:pt x="412" y="49"/>
                  </a:lnTo>
                  <a:lnTo>
                    <a:pt x="421" y="55"/>
                  </a:lnTo>
                  <a:lnTo>
                    <a:pt x="433" y="65"/>
                  </a:lnTo>
                  <a:lnTo>
                    <a:pt x="445" y="79"/>
                  </a:lnTo>
                  <a:lnTo>
                    <a:pt x="456" y="98"/>
                  </a:lnTo>
                  <a:lnTo>
                    <a:pt x="465" y="98"/>
                  </a:lnTo>
                  <a:lnTo>
                    <a:pt x="423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85" y="267"/>
                  </a:lnTo>
                  <a:lnTo>
                    <a:pt x="4" y="480"/>
                  </a:lnTo>
                  <a:lnTo>
                    <a:pt x="1" y="485"/>
                  </a:lnTo>
                  <a:lnTo>
                    <a:pt x="1" y="486"/>
                  </a:lnTo>
                  <a:lnTo>
                    <a:pt x="3" y="490"/>
                  </a:lnTo>
                  <a:lnTo>
                    <a:pt x="10" y="490"/>
                  </a:lnTo>
                  <a:lnTo>
                    <a:pt x="423" y="4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 noChangeAspect="1" noEditPoints="1"/>
            </p:cNvSpPr>
            <p:nvPr/>
          </p:nvSpPr>
          <p:spPr bwMode="auto">
            <a:xfrm>
              <a:off x="1224" y="589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2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6 w 74"/>
                <a:gd name="T9" fmla="*/ 20 h 165"/>
                <a:gd name="T10" fmla="*/ 59 w 74"/>
                <a:gd name="T11" fmla="*/ 21 h 165"/>
                <a:gd name="T12" fmla="*/ 66 w 74"/>
                <a:gd name="T13" fmla="*/ 14 h 165"/>
                <a:gd name="T14" fmla="*/ 17 w 74"/>
                <a:gd name="T15" fmla="*/ 134 h 165"/>
                <a:gd name="T16" fmla="*/ 15 w 74"/>
                <a:gd name="T17" fmla="*/ 144 h 165"/>
                <a:gd name="T18" fmla="*/ 22 w 74"/>
                <a:gd name="T19" fmla="*/ 159 h 165"/>
                <a:gd name="T20" fmla="*/ 38 w 74"/>
                <a:gd name="T21" fmla="*/ 165 h 165"/>
                <a:gd name="T22" fmla="*/ 54 w 74"/>
                <a:gd name="T23" fmla="*/ 159 h 165"/>
                <a:gd name="T24" fmla="*/ 65 w 74"/>
                <a:gd name="T25" fmla="*/ 148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5 w 74"/>
                <a:gd name="T33" fmla="*/ 128 h 165"/>
                <a:gd name="T34" fmla="*/ 54 w 74"/>
                <a:gd name="T35" fmla="*/ 151 h 165"/>
                <a:gd name="T36" fmla="*/ 39 w 74"/>
                <a:gd name="T37" fmla="*/ 158 h 165"/>
                <a:gd name="T38" fmla="*/ 33 w 74"/>
                <a:gd name="T39" fmla="*/ 149 h 165"/>
                <a:gd name="T40" fmla="*/ 37 w 74"/>
                <a:gd name="T41" fmla="*/ 134 h 165"/>
                <a:gd name="T42" fmla="*/ 47 w 74"/>
                <a:gd name="T43" fmla="*/ 107 h 165"/>
                <a:gd name="T44" fmla="*/ 55 w 74"/>
                <a:gd name="T45" fmla="*/ 88 h 165"/>
                <a:gd name="T46" fmla="*/ 58 w 74"/>
                <a:gd name="T47" fmla="*/ 75 h 165"/>
                <a:gd name="T48" fmla="*/ 52 w 74"/>
                <a:gd name="T49" fmla="*/ 60 h 165"/>
                <a:gd name="T50" fmla="*/ 35 w 74"/>
                <a:gd name="T51" fmla="*/ 54 h 165"/>
                <a:gd name="T52" fmla="*/ 19 w 74"/>
                <a:gd name="T53" fmla="*/ 60 h 165"/>
                <a:gd name="T54" fmla="*/ 8 w 74"/>
                <a:gd name="T55" fmla="*/ 72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8 w 74"/>
                <a:gd name="T63" fmla="*/ 91 h 165"/>
                <a:gd name="T64" fmla="*/ 20 w 74"/>
                <a:gd name="T65" fmla="*/ 68 h 165"/>
                <a:gd name="T66" fmla="*/ 34 w 74"/>
                <a:gd name="T67" fmla="*/ 61 h 165"/>
                <a:gd name="T68" fmla="*/ 40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20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9"/>
                  </a:lnTo>
                  <a:lnTo>
                    <a:pt x="15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29" y="163"/>
                  </a:lnTo>
                  <a:lnTo>
                    <a:pt x="38" y="165"/>
                  </a:lnTo>
                  <a:lnTo>
                    <a:pt x="47" y="163"/>
                  </a:lnTo>
                  <a:lnTo>
                    <a:pt x="54" y="159"/>
                  </a:lnTo>
                  <a:lnTo>
                    <a:pt x="60" y="154"/>
                  </a:lnTo>
                  <a:lnTo>
                    <a:pt x="65" y="148"/>
                  </a:lnTo>
                  <a:lnTo>
                    <a:pt x="69" y="141"/>
                  </a:lnTo>
                  <a:lnTo>
                    <a:pt x="72" y="135"/>
                  </a:lnTo>
                  <a:lnTo>
                    <a:pt x="73" y="130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0" y="124"/>
                  </a:lnTo>
                  <a:lnTo>
                    <a:pt x="66" y="125"/>
                  </a:lnTo>
                  <a:lnTo>
                    <a:pt x="65" y="128"/>
                  </a:lnTo>
                  <a:lnTo>
                    <a:pt x="60" y="141"/>
                  </a:lnTo>
                  <a:lnTo>
                    <a:pt x="54" y="151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6"/>
                  </a:lnTo>
                  <a:lnTo>
                    <a:pt x="33" y="149"/>
                  </a:lnTo>
                  <a:lnTo>
                    <a:pt x="34" y="142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4" y="56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19" y="60"/>
                  </a:lnTo>
                  <a:lnTo>
                    <a:pt x="13" y="65"/>
                  </a:lnTo>
                  <a:lnTo>
                    <a:pt x="8" y="72"/>
                  </a:lnTo>
                  <a:lnTo>
                    <a:pt x="4" y="78"/>
                  </a:lnTo>
                  <a:lnTo>
                    <a:pt x="2" y="84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5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8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 noChangeAspect="1"/>
            </p:cNvSpPr>
            <p:nvPr/>
          </p:nvSpPr>
          <p:spPr bwMode="auto">
            <a:xfrm>
              <a:off x="1337" y="610"/>
              <a:ext cx="136" cy="160"/>
            </a:xfrm>
            <a:custGeom>
              <a:avLst/>
              <a:gdLst>
                <a:gd name="T0" fmla="*/ 126 w 136"/>
                <a:gd name="T1" fmla="*/ 86 h 160"/>
                <a:gd name="T2" fmla="*/ 129 w 136"/>
                <a:gd name="T3" fmla="*/ 86 h 160"/>
                <a:gd name="T4" fmla="*/ 132 w 136"/>
                <a:gd name="T5" fmla="*/ 85 h 160"/>
                <a:gd name="T6" fmla="*/ 135 w 136"/>
                <a:gd name="T7" fmla="*/ 84 h 160"/>
                <a:gd name="T8" fmla="*/ 136 w 136"/>
                <a:gd name="T9" fmla="*/ 80 h 160"/>
                <a:gd name="T10" fmla="*/ 135 w 136"/>
                <a:gd name="T11" fmla="*/ 77 h 160"/>
                <a:gd name="T12" fmla="*/ 132 w 136"/>
                <a:gd name="T13" fmla="*/ 75 h 160"/>
                <a:gd name="T14" fmla="*/ 129 w 136"/>
                <a:gd name="T15" fmla="*/ 74 h 160"/>
                <a:gd name="T16" fmla="*/ 126 w 136"/>
                <a:gd name="T17" fmla="*/ 74 h 160"/>
                <a:gd name="T18" fmla="*/ 13 w 136"/>
                <a:gd name="T19" fmla="*/ 74 h 160"/>
                <a:gd name="T20" fmla="*/ 20 w 136"/>
                <a:gd name="T21" fmla="*/ 49 h 160"/>
                <a:gd name="T22" fmla="*/ 35 w 136"/>
                <a:gd name="T23" fmla="*/ 30 h 160"/>
                <a:gd name="T24" fmla="*/ 57 w 136"/>
                <a:gd name="T25" fmla="*/ 17 h 160"/>
                <a:gd name="T26" fmla="*/ 84 w 136"/>
                <a:gd name="T27" fmla="*/ 12 h 160"/>
                <a:gd name="T28" fmla="*/ 126 w 136"/>
                <a:gd name="T29" fmla="*/ 12 h 160"/>
                <a:gd name="T30" fmla="*/ 129 w 136"/>
                <a:gd name="T31" fmla="*/ 12 h 160"/>
                <a:gd name="T32" fmla="*/ 132 w 136"/>
                <a:gd name="T33" fmla="*/ 11 h 160"/>
                <a:gd name="T34" fmla="*/ 135 w 136"/>
                <a:gd name="T35" fmla="*/ 9 h 160"/>
                <a:gd name="T36" fmla="*/ 136 w 136"/>
                <a:gd name="T37" fmla="*/ 6 h 160"/>
                <a:gd name="T38" fmla="*/ 135 w 136"/>
                <a:gd name="T39" fmla="*/ 2 h 160"/>
                <a:gd name="T40" fmla="*/ 132 w 136"/>
                <a:gd name="T41" fmla="*/ 1 h 160"/>
                <a:gd name="T42" fmla="*/ 129 w 136"/>
                <a:gd name="T43" fmla="*/ 0 h 160"/>
                <a:gd name="T44" fmla="*/ 126 w 136"/>
                <a:gd name="T45" fmla="*/ 0 h 160"/>
                <a:gd name="T46" fmla="*/ 83 w 136"/>
                <a:gd name="T47" fmla="*/ 0 h 160"/>
                <a:gd name="T48" fmla="*/ 66 w 136"/>
                <a:gd name="T49" fmla="*/ 2 h 160"/>
                <a:gd name="T50" fmla="*/ 51 w 136"/>
                <a:gd name="T51" fmla="*/ 6 h 160"/>
                <a:gd name="T52" fmla="*/ 37 w 136"/>
                <a:gd name="T53" fmla="*/ 14 h 160"/>
                <a:gd name="T54" fmla="*/ 25 w 136"/>
                <a:gd name="T55" fmla="*/ 23 h 160"/>
                <a:gd name="T56" fmla="*/ 15 w 136"/>
                <a:gd name="T57" fmla="*/ 35 h 160"/>
                <a:gd name="T58" fmla="*/ 7 w 136"/>
                <a:gd name="T59" fmla="*/ 49 h 160"/>
                <a:gd name="T60" fmla="*/ 2 w 136"/>
                <a:gd name="T61" fmla="*/ 64 h 160"/>
                <a:gd name="T62" fmla="*/ 0 w 136"/>
                <a:gd name="T63" fmla="*/ 80 h 160"/>
                <a:gd name="T64" fmla="*/ 2 w 136"/>
                <a:gd name="T65" fmla="*/ 96 h 160"/>
                <a:gd name="T66" fmla="*/ 7 w 136"/>
                <a:gd name="T67" fmla="*/ 111 h 160"/>
                <a:gd name="T68" fmla="*/ 15 w 136"/>
                <a:gd name="T69" fmla="*/ 125 h 160"/>
                <a:gd name="T70" fmla="*/ 25 w 136"/>
                <a:gd name="T71" fmla="*/ 137 h 160"/>
                <a:gd name="T72" fmla="*/ 37 w 136"/>
                <a:gd name="T73" fmla="*/ 147 h 160"/>
                <a:gd name="T74" fmla="*/ 51 w 136"/>
                <a:gd name="T75" fmla="*/ 154 h 160"/>
                <a:gd name="T76" fmla="*/ 66 w 136"/>
                <a:gd name="T77" fmla="*/ 158 h 160"/>
                <a:gd name="T78" fmla="*/ 83 w 136"/>
                <a:gd name="T79" fmla="*/ 160 h 160"/>
                <a:gd name="T80" fmla="*/ 126 w 136"/>
                <a:gd name="T81" fmla="*/ 160 h 160"/>
                <a:gd name="T82" fmla="*/ 129 w 136"/>
                <a:gd name="T83" fmla="*/ 160 h 160"/>
                <a:gd name="T84" fmla="*/ 132 w 136"/>
                <a:gd name="T85" fmla="*/ 159 h 160"/>
                <a:gd name="T86" fmla="*/ 135 w 136"/>
                <a:gd name="T87" fmla="*/ 158 h 160"/>
                <a:gd name="T88" fmla="*/ 136 w 136"/>
                <a:gd name="T89" fmla="*/ 154 h 160"/>
                <a:gd name="T90" fmla="*/ 135 w 136"/>
                <a:gd name="T91" fmla="*/ 151 h 160"/>
                <a:gd name="T92" fmla="*/ 132 w 136"/>
                <a:gd name="T93" fmla="*/ 149 h 160"/>
                <a:gd name="T94" fmla="*/ 129 w 136"/>
                <a:gd name="T95" fmla="*/ 148 h 160"/>
                <a:gd name="T96" fmla="*/ 126 w 136"/>
                <a:gd name="T97" fmla="*/ 148 h 160"/>
                <a:gd name="T98" fmla="*/ 84 w 136"/>
                <a:gd name="T99" fmla="*/ 148 h 160"/>
                <a:gd name="T100" fmla="*/ 57 w 136"/>
                <a:gd name="T101" fmla="*/ 143 h 160"/>
                <a:gd name="T102" fmla="*/ 35 w 136"/>
                <a:gd name="T103" fmla="*/ 130 h 160"/>
                <a:gd name="T104" fmla="*/ 20 w 136"/>
                <a:gd name="T105" fmla="*/ 111 h 160"/>
                <a:gd name="T106" fmla="*/ 13 w 136"/>
                <a:gd name="T107" fmla="*/ 86 h 160"/>
                <a:gd name="T108" fmla="*/ 126 w 136"/>
                <a:gd name="T109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" h="160">
                  <a:moveTo>
                    <a:pt x="126" y="86"/>
                  </a:moveTo>
                  <a:lnTo>
                    <a:pt x="129" y="86"/>
                  </a:lnTo>
                  <a:lnTo>
                    <a:pt x="132" y="85"/>
                  </a:lnTo>
                  <a:lnTo>
                    <a:pt x="135" y="84"/>
                  </a:lnTo>
                  <a:lnTo>
                    <a:pt x="136" y="80"/>
                  </a:lnTo>
                  <a:lnTo>
                    <a:pt x="135" y="77"/>
                  </a:lnTo>
                  <a:lnTo>
                    <a:pt x="132" y="75"/>
                  </a:lnTo>
                  <a:lnTo>
                    <a:pt x="129" y="74"/>
                  </a:lnTo>
                  <a:lnTo>
                    <a:pt x="126" y="74"/>
                  </a:lnTo>
                  <a:lnTo>
                    <a:pt x="13" y="74"/>
                  </a:lnTo>
                  <a:lnTo>
                    <a:pt x="20" y="49"/>
                  </a:lnTo>
                  <a:lnTo>
                    <a:pt x="35" y="30"/>
                  </a:lnTo>
                  <a:lnTo>
                    <a:pt x="57" y="17"/>
                  </a:lnTo>
                  <a:lnTo>
                    <a:pt x="84" y="12"/>
                  </a:lnTo>
                  <a:lnTo>
                    <a:pt x="126" y="12"/>
                  </a:lnTo>
                  <a:lnTo>
                    <a:pt x="129" y="12"/>
                  </a:lnTo>
                  <a:lnTo>
                    <a:pt x="132" y="11"/>
                  </a:lnTo>
                  <a:lnTo>
                    <a:pt x="135" y="9"/>
                  </a:lnTo>
                  <a:lnTo>
                    <a:pt x="136" y="6"/>
                  </a:lnTo>
                  <a:lnTo>
                    <a:pt x="135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1" y="6"/>
                  </a:lnTo>
                  <a:lnTo>
                    <a:pt x="37" y="14"/>
                  </a:lnTo>
                  <a:lnTo>
                    <a:pt x="25" y="23"/>
                  </a:lnTo>
                  <a:lnTo>
                    <a:pt x="15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7" y="111"/>
                  </a:lnTo>
                  <a:lnTo>
                    <a:pt x="15" y="125"/>
                  </a:lnTo>
                  <a:lnTo>
                    <a:pt x="25" y="137"/>
                  </a:lnTo>
                  <a:lnTo>
                    <a:pt x="37" y="147"/>
                  </a:lnTo>
                  <a:lnTo>
                    <a:pt x="51" y="154"/>
                  </a:lnTo>
                  <a:lnTo>
                    <a:pt x="66" y="158"/>
                  </a:lnTo>
                  <a:lnTo>
                    <a:pt x="83" y="160"/>
                  </a:lnTo>
                  <a:lnTo>
                    <a:pt x="126" y="160"/>
                  </a:lnTo>
                  <a:lnTo>
                    <a:pt x="129" y="160"/>
                  </a:lnTo>
                  <a:lnTo>
                    <a:pt x="132" y="159"/>
                  </a:lnTo>
                  <a:lnTo>
                    <a:pt x="135" y="158"/>
                  </a:lnTo>
                  <a:lnTo>
                    <a:pt x="136" y="154"/>
                  </a:lnTo>
                  <a:lnTo>
                    <a:pt x="135" y="151"/>
                  </a:lnTo>
                  <a:lnTo>
                    <a:pt x="132" y="149"/>
                  </a:lnTo>
                  <a:lnTo>
                    <a:pt x="129" y="148"/>
                  </a:lnTo>
                  <a:lnTo>
                    <a:pt x="126" y="148"/>
                  </a:lnTo>
                  <a:lnTo>
                    <a:pt x="84" y="148"/>
                  </a:lnTo>
                  <a:lnTo>
                    <a:pt x="57" y="143"/>
                  </a:lnTo>
                  <a:lnTo>
                    <a:pt x="35" y="130"/>
                  </a:lnTo>
                  <a:lnTo>
                    <a:pt x="20" y="111"/>
                  </a:lnTo>
                  <a:lnTo>
                    <a:pt x="13" y="86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 noChangeAspect="1"/>
            </p:cNvSpPr>
            <p:nvPr/>
          </p:nvSpPr>
          <p:spPr bwMode="auto">
            <a:xfrm>
              <a:off x="1512" y="584"/>
              <a:ext cx="170" cy="180"/>
            </a:xfrm>
            <a:custGeom>
              <a:avLst/>
              <a:gdLst>
                <a:gd name="T0" fmla="*/ 5 w 170"/>
                <a:gd name="T1" fmla="*/ 14 h 180"/>
                <a:gd name="T2" fmla="*/ 16 w 170"/>
                <a:gd name="T3" fmla="*/ 17 h 180"/>
                <a:gd name="T4" fmla="*/ 27 w 170"/>
                <a:gd name="T5" fmla="*/ 24 h 180"/>
                <a:gd name="T6" fmla="*/ 36 w 170"/>
                <a:gd name="T7" fmla="*/ 38 h 180"/>
                <a:gd name="T8" fmla="*/ 43 w 170"/>
                <a:gd name="T9" fmla="*/ 59 h 180"/>
                <a:gd name="T10" fmla="*/ 47 w 170"/>
                <a:gd name="T11" fmla="*/ 87 h 180"/>
                <a:gd name="T12" fmla="*/ 48 w 170"/>
                <a:gd name="T13" fmla="*/ 118 h 180"/>
                <a:gd name="T14" fmla="*/ 48 w 170"/>
                <a:gd name="T15" fmla="*/ 133 h 180"/>
                <a:gd name="T16" fmla="*/ 47 w 170"/>
                <a:gd name="T17" fmla="*/ 147 h 180"/>
                <a:gd name="T18" fmla="*/ 46 w 170"/>
                <a:gd name="T19" fmla="*/ 160 h 180"/>
                <a:gd name="T20" fmla="*/ 45 w 170"/>
                <a:gd name="T21" fmla="*/ 170 h 180"/>
                <a:gd name="T22" fmla="*/ 45 w 170"/>
                <a:gd name="T23" fmla="*/ 174 h 180"/>
                <a:gd name="T24" fmla="*/ 45 w 170"/>
                <a:gd name="T25" fmla="*/ 175 h 180"/>
                <a:gd name="T26" fmla="*/ 45 w 170"/>
                <a:gd name="T27" fmla="*/ 178 h 180"/>
                <a:gd name="T28" fmla="*/ 47 w 170"/>
                <a:gd name="T29" fmla="*/ 180 h 180"/>
                <a:gd name="T30" fmla="*/ 55 w 170"/>
                <a:gd name="T31" fmla="*/ 175 h 180"/>
                <a:gd name="T32" fmla="*/ 73 w 170"/>
                <a:gd name="T33" fmla="*/ 162 h 180"/>
                <a:gd name="T34" fmla="*/ 96 w 170"/>
                <a:gd name="T35" fmla="*/ 143 h 180"/>
                <a:gd name="T36" fmla="*/ 123 w 170"/>
                <a:gd name="T37" fmla="*/ 117 h 180"/>
                <a:gd name="T38" fmla="*/ 145 w 170"/>
                <a:gd name="T39" fmla="*/ 90 h 180"/>
                <a:gd name="T40" fmla="*/ 160 w 170"/>
                <a:gd name="T41" fmla="*/ 66 h 180"/>
                <a:gd name="T42" fmla="*/ 168 w 170"/>
                <a:gd name="T43" fmla="*/ 46 h 180"/>
                <a:gd name="T44" fmla="*/ 170 w 170"/>
                <a:gd name="T45" fmla="*/ 30 h 180"/>
                <a:gd name="T46" fmla="*/ 168 w 170"/>
                <a:gd name="T47" fmla="*/ 19 h 180"/>
                <a:gd name="T48" fmla="*/ 163 w 170"/>
                <a:gd name="T49" fmla="*/ 9 h 180"/>
                <a:gd name="T50" fmla="*/ 154 w 170"/>
                <a:gd name="T51" fmla="*/ 3 h 180"/>
                <a:gd name="T52" fmla="*/ 141 w 170"/>
                <a:gd name="T53" fmla="*/ 0 h 180"/>
                <a:gd name="T54" fmla="*/ 137 w 170"/>
                <a:gd name="T55" fmla="*/ 5 h 180"/>
                <a:gd name="T56" fmla="*/ 134 w 170"/>
                <a:gd name="T57" fmla="*/ 10 h 180"/>
                <a:gd name="T58" fmla="*/ 132 w 170"/>
                <a:gd name="T59" fmla="*/ 16 h 180"/>
                <a:gd name="T60" fmla="*/ 132 w 170"/>
                <a:gd name="T61" fmla="*/ 20 h 180"/>
                <a:gd name="T62" fmla="*/ 133 w 170"/>
                <a:gd name="T63" fmla="*/ 23 h 180"/>
                <a:gd name="T64" fmla="*/ 136 w 170"/>
                <a:gd name="T65" fmla="*/ 24 h 180"/>
                <a:gd name="T66" fmla="*/ 147 w 170"/>
                <a:gd name="T67" fmla="*/ 28 h 180"/>
                <a:gd name="T68" fmla="*/ 154 w 170"/>
                <a:gd name="T69" fmla="*/ 33 h 180"/>
                <a:gd name="T70" fmla="*/ 157 w 170"/>
                <a:gd name="T71" fmla="*/ 40 h 180"/>
                <a:gd name="T72" fmla="*/ 158 w 170"/>
                <a:gd name="T73" fmla="*/ 45 h 180"/>
                <a:gd name="T74" fmla="*/ 156 w 170"/>
                <a:gd name="T75" fmla="*/ 53 h 180"/>
                <a:gd name="T76" fmla="*/ 151 w 170"/>
                <a:gd name="T77" fmla="*/ 63 h 180"/>
                <a:gd name="T78" fmla="*/ 143 w 170"/>
                <a:gd name="T79" fmla="*/ 76 h 180"/>
                <a:gd name="T80" fmla="*/ 131 w 170"/>
                <a:gd name="T81" fmla="*/ 89 h 180"/>
                <a:gd name="T82" fmla="*/ 118 w 170"/>
                <a:gd name="T83" fmla="*/ 104 h 180"/>
                <a:gd name="T84" fmla="*/ 102 w 170"/>
                <a:gd name="T85" fmla="*/ 118 h 180"/>
                <a:gd name="T86" fmla="*/ 85 w 170"/>
                <a:gd name="T87" fmla="*/ 133 h 180"/>
                <a:gd name="T88" fmla="*/ 67 w 170"/>
                <a:gd name="T89" fmla="*/ 147 h 180"/>
                <a:gd name="T90" fmla="*/ 68 w 170"/>
                <a:gd name="T91" fmla="*/ 125 h 180"/>
                <a:gd name="T92" fmla="*/ 69 w 170"/>
                <a:gd name="T93" fmla="*/ 108 h 180"/>
                <a:gd name="T94" fmla="*/ 69 w 170"/>
                <a:gd name="T95" fmla="*/ 97 h 180"/>
                <a:gd name="T96" fmla="*/ 68 w 170"/>
                <a:gd name="T97" fmla="*/ 83 h 180"/>
                <a:gd name="T98" fmla="*/ 66 w 170"/>
                <a:gd name="T99" fmla="*/ 65 h 180"/>
                <a:gd name="T100" fmla="*/ 62 w 170"/>
                <a:gd name="T101" fmla="*/ 47 h 180"/>
                <a:gd name="T102" fmla="*/ 56 w 170"/>
                <a:gd name="T103" fmla="*/ 29 h 180"/>
                <a:gd name="T104" fmla="*/ 47 w 170"/>
                <a:gd name="T105" fmla="*/ 14 h 180"/>
                <a:gd name="T106" fmla="*/ 35 w 170"/>
                <a:gd name="T107" fmla="*/ 4 h 180"/>
                <a:gd name="T108" fmla="*/ 18 w 170"/>
                <a:gd name="T109" fmla="*/ 0 h 180"/>
                <a:gd name="T110" fmla="*/ 13 w 170"/>
                <a:gd name="T111" fmla="*/ 1 h 180"/>
                <a:gd name="T112" fmla="*/ 8 w 170"/>
                <a:gd name="T113" fmla="*/ 3 h 180"/>
                <a:gd name="T114" fmla="*/ 3 w 170"/>
                <a:gd name="T115" fmla="*/ 7 h 180"/>
                <a:gd name="T116" fmla="*/ 0 w 170"/>
                <a:gd name="T117" fmla="*/ 12 h 180"/>
                <a:gd name="T118" fmla="*/ 2 w 170"/>
                <a:gd name="T119" fmla="*/ 13 h 180"/>
                <a:gd name="T120" fmla="*/ 5 w 170"/>
                <a:gd name="T121" fmla="*/ 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180">
                  <a:moveTo>
                    <a:pt x="5" y="14"/>
                  </a:moveTo>
                  <a:lnTo>
                    <a:pt x="16" y="17"/>
                  </a:lnTo>
                  <a:lnTo>
                    <a:pt x="27" y="24"/>
                  </a:lnTo>
                  <a:lnTo>
                    <a:pt x="36" y="38"/>
                  </a:lnTo>
                  <a:lnTo>
                    <a:pt x="43" y="59"/>
                  </a:lnTo>
                  <a:lnTo>
                    <a:pt x="47" y="87"/>
                  </a:lnTo>
                  <a:lnTo>
                    <a:pt x="48" y="118"/>
                  </a:lnTo>
                  <a:lnTo>
                    <a:pt x="48" y="133"/>
                  </a:lnTo>
                  <a:lnTo>
                    <a:pt x="47" y="147"/>
                  </a:lnTo>
                  <a:lnTo>
                    <a:pt x="46" y="160"/>
                  </a:lnTo>
                  <a:lnTo>
                    <a:pt x="45" y="170"/>
                  </a:lnTo>
                  <a:lnTo>
                    <a:pt x="45" y="174"/>
                  </a:lnTo>
                  <a:lnTo>
                    <a:pt x="45" y="175"/>
                  </a:lnTo>
                  <a:lnTo>
                    <a:pt x="45" y="178"/>
                  </a:lnTo>
                  <a:lnTo>
                    <a:pt x="47" y="180"/>
                  </a:lnTo>
                  <a:lnTo>
                    <a:pt x="55" y="175"/>
                  </a:lnTo>
                  <a:lnTo>
                    <a:pt x="73" y="162"/>
                  </a:lnTo>
                  <a:lnTo>
                    <a:pt x="96" y="143"/>
                  </a:lnTo>
                  <a:lnTo>
                    <a:pt x="123" y="117"/>
                  </a:lnTo>
                  <a:lnTo>
                    <a:pt x="145" y="90"/>
                  </a:lnTo>
                  <a:lnTo>
                    <a:pt x="160" y="66"/>
                  </a:lnTo>
                  <a:lnTo>
                    <a:pt x="168" y="46"/>
                  </a:lnTo>
                  <a:lnTo>
                    <a:pt x="170" y="30"/>
                  </a:lnTo>
                  <a:lnTo>
                    <a:pt x="168" y="19"/>
                  </a:lnTo>
                  <a:lnTo>
                    <a:pt x="163" y="9"/>
                  </a:lnTo>
                  <a:lnTo>
                    <a:pt x="154" y="3"/>
                  </a:lnTo>
                  <a:lnTo>
                    <a:pt x="141" y="0"/>
                  </a:lnTo>
                  <a:lnTo>
                    <a:pt x="137" y="5"/>
                  </a:lnTo>
                  <a:lnTo>
                    <a:pt x="134" y="10"/>
                  </a:lnTo>
                  <a:lnTo>
                    <a:pt x="132" y="16"/>
                  </a:lnTo>
                  <a:lnTo>
                    <a:pt x="132" y="20"/>
                  </a:lnTo>
                  <a:lnTo>
                    <a:pt x="133" y="23"/>
                  </a:lnTo>
                  <a:lnTo>
                    <a:pt x="136" y="24"/>
                  </a:lnTo>
                  <a:lnTo>
                    <a:pt x="147" y="28"/>
                  </a:lnTo>
                  <a:lnTo>
                    <a:pt x="154" y="33"/>
                  </a:lnTo>
                  <a:lnTo>
                    <a:pt x="157" y="40"/>
                  </a:lnTo>
                  <a:lnTo>
                    <a:pt x="158" y="45"/>
                  </a:lnTo>
                  <a:lnTo>
                    <a:pt x="156" y="53"/>
                  </a:lnTo>
                  <a:lnTo>
                    <a:pt x="151" y="63"/>
                  </a:lnTo>
                  <a:lnTo>
                    <a:pt x="143" y="76"/>
                  </a:lnTo>
                  <a:lnTo>
                    <a:pt x="131" y="89"/>
                  </a:lnTo>
                  <a:lnTo>
                    <a:pt x="118" y="104"/>
                  </a:lnTo>
                  <a:lnTo>
                    <a:pt x="102" y="118"/>
                  </a:lnTo>
                  <a:lnTo>
                    <a:pt x="85" y="133"/>
                  </a:lnTo>
                  <a:lnTo>
                    <a:pt x="67" y="147"/>
                  </a:lnTo>
                  <a:lnTo>
                    <a:pt x="68" y="125"/>
                  </a:lnTo>
                  <a:lnTo>
                    <a:pt x="69" y="108"/>
                  </a:lnTo>
                  <a:lnTo>
                    <a:pt x="69" y="97"/>
                  </a:lnTo>
                  <a:lnTo>
                    <a:pt x="68" y="83"/>
                  </a:lnTo>
                  <a:lnTo>
                    <a:pt x="66" y="65"/>
                  </a:lnTo>
                  <a:lnTo>
                    <a:pt x="62" y="47"/>
                  </a:lnTo>
                  <a:lnTo>
                    <a:pt x="56" y="29"/>
                  </a:lnTo>
                  <a:lnTo>
                    <a:pt x="47" y="14"/>
                  </a:lnTo>
                  <a:lnTo>
                    <a:pt x="35" y="4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 noChangeAspect="1"/>
            </p:cNvSpPr>
            <p:nvPr/>
          </p:nvSpPr>
          <p:spPr bwMode="auto">
            <a:xfrm>
              <a:off x="1788" y="94"/>
              <a:ext cx="242" cy="246"/>
            </a:xfrm>
            <a:custGeom>
              <a:avLst/>
              <a:gdLst>
                <a:gd name="T0" fmla="*/ 202 w 242"/>
                <a:gd name="T1" fmla="*/ 26 h 246"/>
                <a:gd name="T2" fmla="*/ 219 w 242"/>
                <a:gd name="T3" fmla="*/ 13 h 246"/>
                <a:gd name="T4" fmla="*/ 238 w 242"/>
                <a:gd name="T5" fmla="*/ 10 h 246"/>
                <a:gd name="T6" fmla="*/ 241 w 242"/>
                <a:gd name="T7" fmla="*/ 7 h 246"/>
                <a:gd name="T8" fmla="*/ 241 w 242"/>
                <a:gd name="T9" fmla="*/ 1 h 246"/>
                <a:gd name="T10" fmla="*/ 202 w 242"/>
                <a:gd name="T11" fmla="*/ 1 h 246"/>
                <a:gd name="T12" fmla="*/ 165 w 242"/>
                <a:gd name="T13" fmla="*/ 0 h 246"/>
                <a:gd name="T14" fmla="*/ 161 w 242"/>
                <a:gd name="T15" fmla="*/ 0 h 246"/>
                <a:gd name="T16" fmla="*/ 159 w 242"/>
                <a:gd name="T17" fmla="*/ 6 h 246"/>
                <a:gd name="T18" fmla="*/ 165 w 242"/>
                <a:gd name="T19" fmla="*/ 10 h 246"/>
                <a:gd name="T20" fmla="*/ 185 w 242"/>
                <a:gd name="T21" fmla="*/ 15 h 246"/>
                <a:gd name="T22" fmla="*/ 189 w 242"/>
                <a:gd name="T23" fmla="*/ 26 h 246"/>
                <a:gd name="T24" fmla="*/ 188 w 242"/>
                <a:gd name="T25" fmla="*/ 33 h 246"/>
                <a:gd name="T26" fmla="*/ 143 w 242"/>
                <a:gd name="T27" fmla="*/ 190 h 246"/>
                <a:gd name="T28" fmla="*/ 96 w 242"/>
                <a:gd name="T29" fmla="*/ 230 h 246"/>
                <a:gd name="T30" fmla="*/ 53 w 242"/>
                <a:gd name="T31" fmla="*/ 233 h 246"/>
                <a:gd name="T32" fmla="*/ 30 w 242"/>
                <a:gd name="T33" fmla="*/ 210 h 246"/>
                <a:gd name="T34" fmla="*/ 27 w 242"/>
                <a:gd name="T35" fmla="*/ 188 h 246"/>
                <a:gd name="T36" fmla="*/ 29 w 242"/>
                <a:gd name="T37" fmla="*/ 173 h 246"/>
                <a:gd name="T38" fmla="*/ 65 w 242"/>
                <a:gd name="T39" fmla="*/ 27 h 246"/>
                <a:gd name="T40" fmla="*/ 71 w 242"/>
                <a:gd name="T41" fmla="*/ 14 h 246"/>
                <a:gd name="T42" fmla="*/ 94 w 242"/>
                <a:gd name="T43" fmla="*/ 10 h 246"/>
                <a:gd name="T44" fmla="*/ 103 w 242"/>
                <a:gd name="T45" fmla="*/ 9 h 246"/>
                <a:gd name="T46" fmla="*/ 106 w 242"/>
                <a:gd name="T47" fmla="*/ 3 h 246"/>
                <a:gd name="T48" fmla="*/ 101 w 242"/>
                <a:gd name="T49" fmla="*/ 0 h 246"/>
                <a:gd name="T50" fmla="*/ 79 w 242"/>
                <a:gd name="T51" fmla="*/ 0 h 246"/>
                <a:gd name="T52" fmla="*/ 57 w 242"/>
                <a:gd name="T53" fmla="*/ 1 h 246"/>
                <a:gd name="T54" fmla="*/ 34 w 242"/>
                <a:gd name="T55" fmla="*/ 0 h 246"/>
                <a:gd name="T56" fmla="*/ 11 w 242"/>
                <a:gd name="T57" fmla="*/ 0 h 246"/>
                <a:gd name="T58" fmla="*/ 7 w 242"/>
                <a:gd name="T59" fmla="*/ 0 h 246"/>
                <a:gd name="T60" fmla="*/ 5 w 242"/>
                <a:gd name="T61" fmla="*/ 6 h 246"/>
                <a:gd name="T62" fmla="*/ 15 w 242"/>
                <a:gd name="T63" fmla="*/ 10 h 246"/>
                <a:gd name="T64" fmla="*/ 28 w 242"/>
                <a:gd name="T65" fmla="*/ 11 h 246"/>
                <a:gd name="T66" fmla="*/ 37 w 242"/>
                <a:gd name="T67" fmla="*/ 17 h 246"/>
                <a:gd name="T68" fmla="*/ 35 w 242"/>
                <a:gd name="T69" fmla="*/ 27 h 246"/>
                <a:gd name="T70" fmla="*/ 31 w 242"/>
                <a:gd name="T71" fmla="*/ 41 h 246"/>
                <a:gd name="T72" fmla="*/ 22 w 242"/>
                <a:gd name="T73" fmla="*/ 80 h 246"/>
                <a:gd name="T74" fmla="*/ 16 w 242"/>
                <a:gd name="T75" fmla="*/ 104 h 246"/>
                <a:gd name="T76" fmla="*/ 9 w 242"/>
                <a:gd name="T77" fmla="*/ 132 h 246"/>
                <a:gd name="T78" fmla="*/ 4 w 242"/>
                <a:gd name="T79" fmla="*/ 154 h 246"/>
                <a:gd name="T80" fmla="*/ 0 w 242"/>
                <a:gd name="T81" fmla="*/ 171 h 246"/>
                <a:gd name="T82" fmla="*/ 5 w 242"/>
                <a:gd name="T83" fmla="*/ 208 h 246"/>
                <a:gd name="T84" fmla="*/ 42 w 242"/>
                <a:gd name="T85" fmla="*/ 242 h 246"/>
                <a:gd name="T86" fmla="*/ 101 w 242"/>
                <a:gd name="T87" fmla="*/ 239 h 246"/>
                <a:gd name="T88" fmla="*/ 153 w 242"/>
                <a:gd name="T89" fmla="*/ 194 h 246"/>
                <a:gd name="T90" fmla="*/ 198 w 242"/>
                <a:gd name="T91" fmla="*/ 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46">
                  <a:moveTo>
                    <a:pt x="198" y="36"/>
                  </a:moveTo>
                  <a:lnTo>
                    <a:pt x="202" y="26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36" y="10"/>
                  </a:lnTo>
                  <a:lnTo>
                    <a:pt x="238" y="10"/>
                  </a:lnTo>
                  <a:lnTo>
                    <a:pt x="240" y="9"/>
                  </a:lnTo>
                  <a:lnTo>
                    <a:pt x="241" y="7"/>
                  </a:lnTo>
                  <a:lnTo>
                    <a:pt x="242" y="3"/>
                  </a:lnTo>
                  <a:lnTo>
                    <a:pt x="241" y="1"/>
                  </a:lnTo>
                  <a:lnTo>
                    <a:pt x="237" y="0"/>
                  </a:lnTo>
                  <a:lnTo>
                    <a:pt x="202" y="1"/>
                  </a:lnTo>
                  <a:lnTo>
                    <a:pt x="183" y="0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9" y="6"/>
                  </a:lnTo>
                  <a:lnTo>
                    <a:pt x="161" y="10"/>
                  </a:lnTo>
                  <a:lnTo>
                    <a:pt x="165" y="10"/>
                  </a:lnTo>
                  <a:lnTo>
                    <a:pt x="177" y="12"/>
                  </a:lnTo>
                  <a:lnTo>
                    <a:pt x="185" y="15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88" y="33"/>
                  </a:lnTo>
                  <a:lnTo>
                    <a:pt x="157" y="158"/>
                  </a:lnTo>
                  <a:lnTo>
                    <a:pt x="143" y="190"/>
                  </a:lnTo>
                  <a:lnTo>
                    <a:pt x="122" y="214"/>
                  </a:lnTo>
                  <a:lnTo>
                    <a:pt x="96" y="230"/>
                  </a:lnTo>
                  <a:lnTo>
                    <a:pt x="70" y="236"/>
                  </a:lnTo>
                  <a:lnTo>
                    <a:pt x="53" y="233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27" y="190"/>
                  </a:lnTo>
                  <a:lnTo>
                    <a:pt x="27" y="188"/>
                  </a:lnTo>
                  <a:lnTo>
                    <a:pt x="28" y="182"/>
                  </a:lnTo>
                  <a:lnTo>
                    <a:pt x="29" y="173"/>
                  </a:lnTo>
                  <a:lnTo>
                    <a:pt x="31" y="163"/>
                  </a:lnTo>
                  <a:lnTo>
                    <a:pt x="65" y="27"/>
                  </a:lnTo>
                  <a:lnTo>
                    <a:pt x="67" y="19"/>
                  </a:lnTo>
                  <a:lnTo>
                    <a:pt x="71" y="14"/>
                  </a:lnTo>
                  <a:lnTo>
                    <a:pt x="79" y="11"/>
                  </a:lnTo>
                  <a:lnTo>
                    <a:pt x="94" y="10"/>
                  </a:lnTo>
                  <a:lnTo>
                    <a:pt x="100" y="10"/>
                  </a:lnTo>
                  <a:lnTo>
                    <a:pt x="103" y="9"/>
                  </a:lnTo>
                  <a:lnTo>
                    <a:pt x="105" y="7"/>
                  </a:lnTo>
                  <a:lnTo>
                    <a:pt x="106" y="3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28" y="11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35" y="27"/>
                  </a:lnTo>
                  <a:lnTo>
                    <a:pt x="33" y="35"/>
                  </a:lnTo>
                  <a:lnTo>
                    <a:pt x="31" y="41"/>
                  </a:lnTo>
                  <a:lnTo>
                    <a:pt x="24" y="72"/>
                  </a:lnTo>
                  <a:lnTo>
                    <a:pt x="22" y="80"/>
                  </a:lnTo>
                  <a:lnTo>
                    <a:pt x="19" y="91"/>
                  </a:lnTo>
                  <a:lnTo>
                    <a:pt x="16" y="104"/>
                  </a:lnTo>
                  <a:lnTo>
                    <a:pt x="12" y="118"/>
                  </a:lnTo>
                  <a:lnTo>
                    <a:pt x="9" y="132"/>
                  </a:lnTo>
                  <a:lnTo>
                    <a:pt x="6" y="144"/>
                  </a:lnTo>
                  <a:lnTo>
                    <a:pt x="4" y="154"/>
                  </a:lnTo>
                  <a:lnTo>
                    <a:pt x="2" y="159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5" y="208"/>
                  </a:lnTo>
                  <a:lnTo>
                    <a:pt x="20" y="229"/>
                  </a:lnTo>
                  <a:lnTo>
                    <a:pt x="42" y="242"/>
                  </a:lnTo>
                  <a:lnTo>
                    <a:pt x="68" y="246"/>
                  </a:lnTo>
                  <a:lnTo>
                    <a:pt x="101" y="239"/>
                  </a:lnTo>
                  <a:lnTo>
                    <a:pt x="130" y="221"/>
                  </a:lnTo>
                  <a:lnTo>
                    <a:pt x="153" y="194"/>
                  </a:lnTo>
                  <a:lnTo>
                    <a:pt x="167" y="161"/>
                  </a:lnTo>
                  <a:lnTo>
                    <a:pt x="19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 noChangeAspect="1" noEditPoints="1"/>
            </p:cNvSpPr>
            <p:nvPr/>
          </p:nvSpPr>
          <p:spPr bwMode="auto">
            <a:xfrm>
              <a:off x="2015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2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6 w 74"/>
                <a:gd name="T9" fmla="*/ 19 h 165"/>
                <a:gd name="T10" fmla="*/ 59 w 74"/>
                <a:gd name="T11" fmla="*/ 21 h 165"/>
                <a:gd name="T12" fmla="*/ 66 w 74"/>
                <a:gd name="T13" fmla="*/ 14 h 165"/>
                <a:gd name="T14" fmla="*/ 17 w 74"/>
                <a:gd name="T15" fmla="*/ 134 h 165"/>
                <a:gd name="T16" fmla="*/ 15 w 74"/>
                <a:gd name="T17" fmla="*/ 144 h 165"/>
                <a:gd name="T18" fmla="*/ 22 w 74"/>
                <a:gd name="T19" fmla="*/ 159 h 165"/>
                <a:gd name="T20" fmla="*/ 38 w 74"/>
                <a:gd name="T21" fmla="*/ 165 h 165"/>
                <a:gd name="T22" fmla="*/ 54 w 74"/>
                <a:gd name="T23" fmla="*/ 159 h 165"/>
                <a:gd name="T24" fmla="*/ 65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5 w 74"/>
                <a:gd name="T33" fmla="*/ 128 h 165"/>
                <a:gd name="T34" fmla="*/ 54 w 74"/>
                <a:gd name="T35" fmla="*/ 150 h 165"/>
                <a:gd name="T36" fmla="*/ 39 w 74"/>
                <a:gd name="T37" fmla="*/ 158 h 165"/>
                <a:gd name="T38" fmla="*/ 33 w 74"/>
                <a:gd name="T39" fmla="*/ 149 h 165"/>
                <a:gd name="T40" fmla="*/ 37 w 74"/>
                <a:gd name="T41" fmla="*/ 134 h 165"/>
                <a:gd name="T42" fmla="*/ 47 w 74"/>
                <a:gd name="T43" fmla="*/ 107 h 165"/>
                <a:gd name="T44" fmla="*/ 55 w 74"/>
                <a:gd name="T45" fmla="*/ 88 h 165"/>
                <a:gd name="T46" fmla="*/ 58 w 74"/>
                <a:gd name="T47" fmla="*/ 75 h 165"/>
                <a:gd name="T48" fmla="*/ 52 w 74"/>
                <a:gd name="T49" fmla="*/ 60 h 165"/>
                <a:gd name="T50" fmla="*/ 35 w 74"/>
                <a:gd name="T51" fmla="*/ 54 h 165"/>
                <a:gd name="T52" fmla="*/ 19 w 74"/>
                <a:gd name="T53" fmla="*/ 59 h 165"/>
                <a:gd name="T54" fmla="*/ 8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8 w 74"/>
                <a:gd name="T63" fmla="*/ 91 h 165"/>
                <a:gd name="T64" fmla="*/ 20 w 74"/>
                <a:gd name="T65" fmla="*/ 68 h 165"/>
                <a:gd name="T66" fmla="*/ 34 w 74"/>
                <a:gd name="T67" fmla="*/ 61 h 165"/>
                <a:gd name="T68" fmla="*/ 40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8"/>
                  </a:lnTo>
                  <a:lnTo>
                    <a:pt x="15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29" y="163"/>
                  </a:lnTo>
                  <a:lnTo>
                    <a:pt x="38" y="165"/>
                  </a:lnTo>
                  <a:lnTo>
                    <a:pt x="47" y="163"/>
                  </a:lnTo>
                  <a:lnTo>
                    <a:pt x="54" y="159"/>
                  </a:lnTo>
                  <a:lnTo>
                    <a:pt x="60" y="154"/>
                  </a:lnTo>
                  <a:lnTo>
                    <a:pt x="65" y="147"/>
                  </a:lnTo>
                  <a:lnTo>
                    <a:pt x="69" y="141"/>
                  </a:lnTo>
                  <a:lnTo>
                    <a:pt x="72" y="135"/>
                  </a:lnTo>
                  <a:lnTo>
                    <a:pt x="73" y="130"/>
                  </a:lnTo>
                  <a:lnTo>
                    <a:pt x="74" y="127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66" y="125"/>
                  </a:lnTo>
                  <a:lnTo>
                    <a:pt x="65" y="128"/>
                  </a:lnTo>
                  <a:lnTo>
                    <a:pt x="60" y="141"/>
                  </a:lnTo>
                  <a:lnTo>
                    <a:pt x="54" y="150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5"/>
                  </a:lnTo>
                  <a:lnTo>
                    <a:pt x="33" y="149"/>
                  </a:lnTo>
                  <a:lnTo>
                    <a:pt x="34" y="141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6" y="67"/>
                  </a:lnTo>
                  <a:lnTo>
                    <a:pt x="52" y="60"/>
                  </a:lnTo>
                  <a:lnTo>
                    <a:pt x="44" y="56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19" y="59"/>
                  </a:lnTo>
                  <a:lnTo>
                    <a:pt x="13" y="65"/>
                  </a:lnTo>
                  <a:lnTo>
                    <a:pt x="8" y="71"/>
                  </a:lnTo>
                  <a:lnTo>
                    <a:pt x="4" y="78"/>
                  </a:lnTo>
                  <a:lnTo>
                    <a:pt x="2" y="84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7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 noChangeAspect="1"/>
            </p:cNvSpPr>
            <p:nvPr/>
          </p:nvSpPr>
          <p:spPr bwMode="auto">
            <a:xfrm>
              <a:off x="2154" y="70"/>
              <a:ext cx="81" cy="350"/>
            </a:xfrm>
            <a:custGeom>
              <a:avLst/>
              <a:gdLst>
                <a:gd name="T0" fmla="*/ 81 w 81"/>
                <a:gd name="T1" fmla="*/ 347 h 350"/>
                <a:gd name="T2" fmla="*/ 81 w 81"/>
                <a:gd name="T3" fmla="*/ 346 h 350"/>
                <a:gd name="T4" fmla="*/ 80 w 81"/>
                <a:gd name="T5" fmla="*/ 345 h 350"/>
                <a:gd name="T6" fmla="*/ 78 w 81"/>
                <a:gd name="T7" fmla="*/ 342 h 350"/>
                <a:gd name="T8" fmla="*/ 75 w 81"/>
                <a:gd name="T9" fmla="*/ 339 h 350"/>
                <a:gd name="T10" fmla="*/ 48 w 81"/>
                <a:gd name="T11" fmla="*/ 302 h 350"/>
                <a:gd name="T12" fmla="*/ 31 w 81"/>
                <a:gd name="T13" fmla="*/ 261 h 350"/>
                <a:gd name="T14" fmla="*/ 22 w 81"/>
                <a:gd name="T15" fmla="*/ 217 h 350"/>
                <a:gd name="T16" fmla="*/ 20 w 81"/>
                <a:gd name="T17" fmla="*/ 175 h 350"/>
                <a:gd name="T18" fmla="*/ 23 w 81"/>
                <a:gd name="T19" fmla="*/ 130 h 350"/>
                <a:gd name="T20" fmla="*/ 32 w 81"/>
                <a:gd name="T21" fmla="*/ 86 h 350"/>
                <a:gd name="T22" fmla="*/ 49 w 81"/>
                <a:gd name="T23" fmla="*/ 45 h 350"/>
                <a:gd name="T24" fmla="*/ 76 w 81"/>
                <a:gd name="T25" fmla="*/ 10 h 350"/>
                <a:gd name="T26" fmla="*/ 80 w 81"/>
                <a:gd name="T27" fmla="*/ 5 h 350"/>
                <a:gd name="T28" fmla="*/ 81 w 81"/>
                <a:gd name="T29" fmla="*/ 4 h 350"/>
                <a:gd name="T30" fmla="*/ 80 w 81"/>
                <a:gd name="T31" fmla="*/ 1 h 350"/>
                <a:gd name="T32" fmla="*/ 77 w 81"/>
                <a:gd name="T33" fmla="*/ 0 h 350"/>
                <a:gd name="T34" fmla="*/ 70 w 81"/>
                <a:gd name="T35" fmla="*/ 5 h 350"/>
                <a:gd name="T36" fmla="*/ 56 w 81"/>
                <a:gd name="T37" fmla="*/ 18 h 350"/>
                <a:gd name="T38" fmla="*/ 39 w 81"/>
                <a:gd name="T39" fmla="*/ 39 h 350"/>
                <a:gd name="T40" fmla="*/ 22 w 81"/>
                <a:gd name="T41" fmla="*/ 68 h 350"/>
                <a:gd name="T42" fmla="*/ 11 w 81"/>
                <a:gd name="T43" fmla="*/ 97 h 350"/>
                <a:gd name="T44" fmla="*/ 4 w 81"/>
                <a:gd name="T45" fmla="*/ 125 h 350"/>
                <a:gd name="T46" fmla="*/ 1 w 81"/>
                <a:gd name="T47" fmla="*/ 151 h 350"/>
                <a:gd name="T48" fmla="*/ 0 w 81"/>
                <a:gd name="T49" fmla="*/ 175 h 350"/>
                <a:gd name="T50" fmla="*/ 1 w 81"/>
                <a:gd name="T51" fmla="*/ 198 h 350"/>
                <a:gd name="T52" fmla="*/ 4 w 81"/>
                <a:gd name="T53" fmla="*/ 225 h 350"/>
                <a:gd name="T54" fmla="*/ 11 w 81"/>
                <a:gd name="T55" fmla="*/ 254 h 350"/>
                <a:gd name="T56" fmla="*/ 23 w 81"/>
                <a:gd name="T57" fmla="*/ 284 h 350"/>
                <a:gd name="T58" fmla="*/ 40 w 81"/>
                <a:gd name="T59" fmla="*/ 313 h 350"/>
                <a:gd name="T60" fmla="*/ 57 w 81"/>
                <a:gd name="T61" fmla="*/ 333 h 350"/>
                <a:gd name="T62" fmla="*/ 70 w 81"/>
                <a:gd name="T63" fmla="*/ 346 h 350"/>
                <a:gd name="T64" fmla="*/ 77 w 81"/>
                <a:gd name="T65" fmla="*/ 350 h 350"/>
                <a:gd name="T66" fmla="*/ 80 w 81"/>
                <a:gd name="T67" fmla="*/ 349 h 350"/>
                <a:gd name="T68" fmla="*/ 81 w 81"/>
                <a:gd name="T69" fmla="*/ 34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347"/>
                  </a:moveTo>
                  <a:lnTo>
                    <a:pt x="81" y="346"/>
                  </a:lnTo>
                  <a:lnTo>
                    <a:pt x="80" y="345"/>
                  </a:lnTo>
                  <a:lnTo>
                    <a:pt x="78" y="342"/>
                  </a:lnTo>
                  <a:lnTo>
                    <a:pt x="75" y="339"/>
                  </a:lnTo>
                  <a:lnTo>
                    <a:pt x="48" y="302"/>
                  </a:lnTo>
                  <a:lnTo>
                    <a:pt x="31" y="261"/>
                  </a:lnTo>
                  <a:lnTo>
                    <a:pt x="22" y="217"/>
                  </a:lnTo>
                  <a:lnTo>
                    <a:pt x="20" y="175"/>
                  </a:lnTo>
                  <a:lnTo>
                    <a:pt x="23" y="130"/>
                  </a:lnTo>
                  <a:lnTo>
                    <a:pt x="32" y="86"/>
                  </a:lnTo>
                  <a:lnTo>
                    <a:pt x="49" y="45"/>
                  </a:lnTo>
                  <a:lnTo>
                    <a:pt x="76" y="10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0" y="5"/>
                  </a:lnTo>
                  <a:lnTo>
                    <a:pt x="56" y="18"/>
                  </a:lnTo>
                  <a:lnTo>
                    <a:pt x="39" y="39"/>
                  </a:lnTo>
                  <a:lnTo>
                    <a:pt x="22" y="68"/>
                  </a:lnTo>
                  <a:lnTo>
                    <a:pt x="11" y="97"/>
                  </a:lnTo>
                  <a:lnTo>
                    <a:pt x="4" y="125"/>
                  </a:lnTo>
                  <a:lnTo>
                    <a:pt x="1" y="151"/>
                  </a:lnTo>
                  <a:lnTo>
                    <a:pt x="0" y="175"/>
                  </a:lnTo>
                  <a:lnTo>
                    <a:pt x="1" y="198"/>
                  </a:lnTo>
                  <a:lnTo>
                    <a:pt x="4" y="225"/>
                  </a:lnTo>
                  <a:lnTo>
                    <a:pt x="11" y="254"/>
                  </a:lnTo>
                  <a:lnTo>
                    <a:pt x="23" y="284"/>
                  </a:lnTo>
                  <a:lnTo>
                    <a:pt x="40" y="313"/>
                  </a:lnTo>
                  <a:lnTo>
                    <a:pt x="57" y="333"/>
                  </a:lnTo>
                  <a:lnTo>
                    <a:pt x="70" y="346"/>
                  </a:lnTo>
                  <a:lnTo>
                    <a:pt x="77" y="350"/>
                  </a:lnTo>
                  <a:lnTo>
                    <a:pt x="80" y="349"/>
                  </a:lnTo>
                  <a:lnTo>
                    <a:pt x="81" y="3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 noChangeAspect="1"/>
            </p:cNvSpPr>
            <p:nvPr/>
          </p:nvSpPr>
          <p:spPr bwMode="auto">
            <a:xfrm>
              <a:off x="2265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2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8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5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1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2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2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7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0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9" y="12"/>
                  </a:lnTo>
                  <a:lnTo>
                    <a:pt x="83" y="19"/>
                  </a:lnTo>
                  <a:lnTo>
                    <a:pt x="85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4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7" y="140"/>
                  </a:lnTo>
                  <a:lnTo>
                    <a:pt x="31" y="134"/>
                  </a:lnTo>
                  <a:lnTo>
                    <a:pt x="33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9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5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7" y="159"/>
                  </a:lnTo>
                  <a:lnTo>
                    <a:pt x="131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8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3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 noChangeAspect="1" noEditPoints="1"/>
            </p:cNvSpPr>
            <p:nvPr/>
          </p:nvSpPr>
          <p:spPr bwMode="auto">
            <a:xfrm>
              <a:off x="2466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6 w 74"/>
                <a:gd name="T7" fmla="*/ 8 h 165"/>
                <a:gd name="T8" fmla="*/ 47 w 74"/>
                <a:gd name="T9" fmla="*/ 19 h 165"/>
                <a:gd name="T10" fmla="*/ 59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3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8 w 74"/>
                <a:gd name="T41" fmla="*/ 134 h 165"/>
                <a:gd name="T42" fmla="*/ 48 w 74"/>
                <a:gd name="T43" fmla="*/ 107 h 165"/>
                <a:gd name="T44" fmla="*/ 56 w 74"/>
                <a:gd name="T45" fmla="*/ 88 h 165"/>
                <a:gd name="T46" fmla="*/ 59 w 74"/>
                <a:gd name="T47" fmla="*/ 75 h 165"/>
                <a:gd name="T48" fmla="*/ 52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40 w 74"/>
                <a:gd name="T71" fmla="*/ 78 h 165"/>
                <a:gd name="T72" fmla="*/ 34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7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6" y="8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7" y="138"/>
                  </a:lnTo>
                  <a:lnTo>
                    <a:pt x="16" y="144"/>
                  </a:lnTo>
                  <a:lnTo>
                    <a:pt x="18" y="152"/>
                  </a:lnTo>
                  <a:lnTo>
                    <a:pt x="23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8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0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1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8" y="134"/>
                  </a:lnTo>
                  <a:lnTo>
                    <a:pt x="46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6" y="88"/>
                  </a:lnTo>
                  <a:lnTo>
                    <a:pt x="57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2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5"/>
                  </a:lnTo>
                  <a:lnTo>
                    <a:pt x="8" y="94"/>
                  </a:lnTo>
                  <a:lnTo>
                    <a:pt x="9" y="91"/>
                  </a:lnTo>
                  <a:lnTo>
                    <a:pt x="14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40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40" y="78"/>
                  </a:lnTo>
                  <a:lnTo>
                    <a:pt x="37" y="85"/>
                  </a:lnTo>
                  <a:lnTo>
                    <a:pt x="34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 noChangeAspect="1"/>
            </p:cNvSpPr>
            <p:nvPr/>
          </p:nvSpPr>
          <p:spPr bwMode="auto">
            <a:xfrm>
              <a:off x="2591" y="70"/>
              <a:ext cx="81" cy="350"/>
            </a:xfrm>
            <a:custGeom>
              <a:avLst/>
              <a:gdLst>
                <a:gd name="T0" fmla="*/ 81 w 81"/>
                <a:gd name="T1" fmla="*/ 175 h 350"/>
                <a:gd name="T2" fmla="*/ 80 w 81"/>
                <a:gd name="T3" fmla="*/ 152 h 350"/>
                <a:gd name="T4" fmla="*/ 77 w 81"/>
                <a:gd name="T5" fmla="*/ 125 h 350"/>
                <a:gd name="T6" fmla="*/ 70 w 81"/>
                <a:gd name="T7" fmla="*/ 96 h 350"/>
                <a:gd name="T8" fmla="*/ 58 w 81"/>
                <a:gd name="T9" fmla="*/ 66 h 350"/>
                <a:gd name="T10" fmla="*/ 41 w 81"/>
                <a:gd name="T11" fmla="*/ 37 h 350"/>
                <a:gd name="T12" fmla="*/ 24 w 81"/>
                <a:gd name="T13" fmla="*/ 17 h 350"/>
                <a:gd name="T14" fmla="*/ 10 w 81"/>
                <a:gd name="T15" fmla="*/ 4 h 350"/>
                <a:gd name="T16" fmla="*/ 3 w 81"/>
                <a:gd name="T17" fmla="*/ 0 h 350"/>
                <a:gd name="T18" fmla="*/ 1 w 81"/>
                <a:gd name="T19" fmla="*/ 1 h 350"/>
                <a:gd name="T20" fmla="*/ 0 w 81"/>
                <a:gd name="T21" fmla="*/ 4 h 350"/>
                <a:gd name="T22" fmla="*/ 0 w 81"/>
                <a:gd name="T23" fmla="*/ 4 h 350"/>
                <a:gd name="T24" fmla="*/ 1 w 81"/>
                <a:gd name="T25" fmla="*/ 6 h 350"/>
                <a:gd name="T26" fmla="*/ 3 w 81"/>
                <a:gd name="T27" fmla="*/ 8 h 350"/>
                <a:gd name="T28" fmla="*/ 7 w 81"/>
                <a:gd name="T29" fmla="*/ 12 h 350"/>
                <a:gd name="T30" fmla="*/ 29 w 81"/>
                <a:gd name="T31" fmla="*/ 42 h 350"/>
                <a:gd name="T32" fmla="*/ 46 w 81"/>
                <a:gd name="T33" fmla="*/ 79 h 350"/>
                <a:gd name="T34" fmla="*/ 57 w 81"/>
                <a:gd name="T35" fmla="*/ 124 h 350"/>
                <a:gd name="T36" fmla="*/ 61 w 81"/>
                <a:gd name="T37" fmla="*/ 175 h 350"/>
                <a:gd name="T38" fmla="*/ 58 w 81"/>
                <a:gd name="T39" fmla="*/ 220 h 350"/>
                <a:gd name="T40" fmla="*/ 49 w 81"/>
                <a:gd name="T41" fmla="*/ 264 h 350"/>
                <a:gd name="T42" fmla="*/ 31 w 81"/>
                <a:gd name="T43" fmla="*/ 305 h 350"/>
                <a:gd name="T44" fmla="*/ 5 w 81"/>
                <a:gd name="T45" fmla="*/ 341 h 350"/>
                <a:gd name="T46" fmla="*/ 1 w 81"/>
                <a:gd name="T47" fmla="*/ 345 h 350"/>
                <a:gd name="T48" fmla="*/ 0 w 81"/>
                <a:gd name="T49" fmla="*/ 347 h 350"/>
                <a:gd name="T50" fmla="*/ 1 w 81"/>
                <a:gd name="T51" fmla="*/ 349 h 350"/>
                <a:gd name="T52" fmla="*/ 3 w 81"/>
                <a:gd name="T53" fmla="*/ 350 h 350"/>
                <a:gd name="T54" fmla="*/ 11 w 81"/>
                <a:gd name="T55" fmla="*/ 346 h 350"/>
                <a:gd name="T56" fmla="*/ 25 w 81"/>
                <a:gd name="T57" fmla="*/ 333 h 350"/>
                <a:gd name="T58" fmla="*/ 42 w 81"/>
                <a:gd name="T59" fmla="*/ 311 h 350"/>
                <a:gd name="T60" fmla="*/ 59 w 81"/>
                <a:gd name="T61" fmla="*/ 282 h 350"/>
                <a:gd name="T62" fmla="*/ 70 w 81"/>
                <a:gd name="T63" fmla="*/ 253 h 350"/>
                <a:gd name="T64" fmla="*/ 76 w 81"/>
                <a:gd name="T65" fmla="*/ 225 h 350"/>
                <a:gd name="T66" fmla="*/ 80 w 81"/>
                <a:gd name="T67" fmla="*/ 199 h 350"/>
                <a:gd name="T68" fmla="*/ 81 w 81"/>
                <a:gd name="T6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175"/>
                  </a:moveTo>
                  <a:lnTo>
                    <a:pt x="80" y="152"/>
                  </a:lnTo>
                  <a:lnTo>
                    <a:pt x="77" y="125"/>
                  </a:lnTo>
                  <a:lnTo>
                    <a:pt x="70" y="96"/>
                  </a:lnTo>
                  <a:lnTo>
                    <a:pt x="58" y="66"/>
                  </a:lnTo>
                  <a:lnTo>
                    <a:pt x="41" y="37"/>
                  </a:lnTo>
                  <a:lnTo>
                    <a:pt x="24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29" y="42"/>
                  </a:lnTo>
                  <a:lnTo>
                    <a:pt x="46" y="79"/>
                  </a:lnTo>
                  <a:lnTo>
                    <a:pt x="57" y="124"/>
                  </a:lnTo>
                  <a:lnTo>
                    <a:pt x="61" y="175"/>
                  </a:lnTo>
                  <a:lnTo>
                    <a:pt x="58" y="220"/>
                  </a:lnTo>
                  <a:lnTo>
                    <a:pt x="49" y="264"/>
                  </a:lnTo>
                  <a:lnTo>
                    <a:pt x="31" y="305"/>
                  </a:lnTo>
                  <a:lnTo>
                    <a:pt x="5" y="341"/>
                  </a:lnTo>
                  <a:lnTo>
                    <a:pt x="1" y="345"/>
                  </a:lnTo>
                  <a:lnTo>
                    <a:pt x="0" y="347"/>
                  </a:lnTo>
                  <a:lnTo>
                    <a:pt x="1" y="349"/>
                  </a:lnTo>
                  <a:lnTo>
                    <a:pt x="3" y="350"/>
                  </a:lnTo>
                  <a:lnTo>
                    <a:pt x="11" y="346"/>
                  </a:lnTo>
                  <a:lnTo>
                    <a:pt x="25" y="333"/>
                  </a:lnTo>
                  <a:lnTo>
                    <a:pt x="42" y="311"/>
                  </a:lnTo>
                  <a:lnTo>
                    <a:pt x="59" y="282"/>
                  </a:lnTo>
                  <a:lnTo>
                    <a:pt x="70" y="253"/>
                  </a:lnTo>
                  <a:lnTo>
                    <a:pt x="76" y="225"/>
                  </a:lnTo>
                  <a:lnTo>
                    <a:pt x="80" y="199"/>
                  </a:lnTo>
                  <a:lnTo>
                    <a:pt x="81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 noChangeAspect="1"/>
            </p:cNvSpPr>
            <p:nvPr/>
          </p:nvSpPr>
          <p:spPr bwMode="auto">
            <a:xfrm>
              <a:off x="2804" y="129"/>
              <a:ext cx="232" cy="233"/>
            </a:xfrm>
            <a:custGeom>
              <a:avLst/>
              <a:gdLst>
                <a:gd name="T0" fmla="*/ 123 w 232"/>
                <a:gd name="T1" fmla="*/ 123 h 233"/>
                <a:gd name="T2" fmla="*/ 221 w 232"/>
                <a:gd name="T3" fmla="*/ 123 h 233"/>
                <a:gd name="T4" fmla="*/ 224 w 232"/>
                <a:gd name="T5" fmla="*/ 123 h 233"/>
                <a:gd name="T6" fmla="*/ 228 w 232"/>
                <a:gd name="T7" fmla="*/ 122 h 233"/>
                <a:gd name="T8" fmla="*/ 231 w 232"/>
                <a:gd name="T9" fmla="*/ 120 h 233"/>
                <a:gd name="T10" fmla="*/ 232 w 232"/>
                <a:gd name="T11" fmla="*/ 116 h 233"/>
                <a:gd name="T12" fmla="*/ 231 w 232"/>
                <a:gd name="T13" fmla="*/ 112 h 233"/>
                <a:gd name="T14" fmla="*/ 228 w 232"/>
                <a:gd name="T15" fmla="*/ 110 h 233"/>
                <a:gd name="T16" fmla="*/ 224 w 232"/>
                <a:gd name="T17" fmla="*/ 109 h 233"/>
                <a:gd name="T18" fmla="*/ 221 w 232"/>
                <a:gd name="T19" fmla="*/ 109 h 233"/>
                <a:gd name="T20" fmla="*/ 123 w 232"/>
                <a:gd name="T21" fmla="*/ 109 h 233"/>
                <a:gd name="T22" fmla="*/ 123 w 232"/>
                <a:gd name="T23" fmla="*/ 11 h 233"/>
                <a:gd name="T24" fmla="*/ 123 w 232"/>
                <a:gd name="T25" fmla="*/ 7 h 233"/>
                <a:gd name="T26" fmla="*/ 122 w 232"/>
                <a:gd name="T27" fmla="*/ 3 h 233"/>
                <a:gd name="T28" fmla="*/ 120 w 232"/>
                <a:gd name="T29" fmla="*/ 1 h 233"/>
                <a:gd name="T30" fmla="*/ 116 w 232"/>
                <a:gd name="T31" fmla="*/ 0 h 233"/>
                <a:gd name="T32" fmla="*/ 112 w 232"/>
                <a:gd name="T33" fmla="*/ 1 h 233"/>
                <a:gd name="T34" fmla="*/ 110 w 232"/>
                <a:gd name="T35" fmla="*/ 3 h 233"/>
                <a:gd name="T36" fmla="*/ 109 w 232"/>
                <a:gd name="T37" fmla="*/ 7 h 233"/>
                <a:gd name="T38" fmla="*/ 109 w 232"/>
                <a:gd name="T39" fmla="*/ 11 h 233"/>
                <a:gd name="T40" fmla="*/ 109 w 232"/>
                <a:gd name="T41" fmla="*/ 109 h 233"/>
                <a:gd name="T42" fmla="*/ 11 w 232"/>
                <a:gd name="T43" fmla="*/ 109 h 233"/>
                <a:gd name="T44" fmla="*/ 8 w 232"/>
                <a:gd name="T45" fmla="*/ 109 h 233"/>
                <a:gd name="T46" fmla="*/ 4 w 232"/>
                <a:gd name="T47" fmla="*/ 110 h 233"/>
                <a:gd name="T48" fmla="*/ 1 w 232"/>
                <a:gd name="T49" fmla="*/ 112 h 233"/>
                <a:gd name="T50" fmla="*/ 0 w 232"/>
                <a:gd name="T51" fmla="*/ 116 h 233"/>
                <a:gd name="T52" fmla="*/ 1 w 232"/>
                <a:gd name="T53" fmla="*/ 120 h 233"/>
                <a:gd name="T54" fmla="*/ 4 w 232"/>
                <a:gd name="T55" fmla="*/ 122 h 233"/>
                <a:gd name="T56" fmla="*/ 8 w 232"/>
                <a:gd name="T57" fmla="*/ 123 h 233"/>
                <a:gd name="T58" fmla="*/ 11 w 232"/>
                <a:gd name="T59" fmla="*/ 123 h 233"/>
                <a:gd name="T60" fmla="*/ 109 w 232"/>
                <a:gd name="T61" fmla="*/ 123 h 233"/>
                <a:gd name="T62" fmla="*/ 109 w 232"/>
                <a:gd name="T63" fmla="*/ 221 h 233"/>
                <a:gd name="T64" fmla="*/ 109 w 232"/>
                <a:gd name="T65" fmla="*/ 225 h 233"/>
                <a:gd name="T66" fmla="*/ 110 w 232"/>
                <a:gd name="T67" fmla="*/ 229 h 233"/>
                <a:gd name="T68" fmla="*/ 112 w 232"/>
                <a:gd name="T69" fmla="*/ 232 h 233"/>
                <a:gd name="T70" fmla="*/ 116 w 232"/>
                <a:gd name="T71" fmla="*/ 233 h 233"/>
                <a:gd name="T72" fmla="*/ 120 w 232"/>
                <a:gd name="T73" fmla="*/ 232 h 233"/>
                <a:gd name="T74" fmla="*/ 122 w 232"/>
                <a:gd name="T75" fmla="*/ 229 h 233"/>
                <a:gd name="T76" fmla="*/ 123 w 232"/>
                <a:gd name="T77" fmla="*/ 225 h 233"/>
                <a:gd name="T78" fmla="*/ 123 w 232"/>
                <a:gd name="T79" fmla="*/ 221 h 233"/>
                <a:gd name="T80" fmla="*/ 123 w 232"/>
                <a:gd name="T81" fmla="*/ 12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" h="233">
                  <a:moveTo>
                    <a:pt x="123" y="123"/>
                  </a:moveTo>
                  <a:lnTo>
                    <a:pt x="221" y="123"/>
                  </a:lnTo>
                  <a:lnTo>
                    <a:pt x="224" y="123"/>
                  </a:lnTo>
                  <a:lnTo>
                    <a:pt x="228" y="122"/>
                  </a:lnTo>
                  <a:lnTo>
                    <a:pt x="231" y="120"/>
                  </a:lnTo>
                  <a:lnTo>
                    <a:pt x="232" y="116"/>
                  </a:lnTo>
                  <a:lnTo>
                    <a:pt x="231" y="112"/>
                  </a:lnTo>
                  <a:lnTo>
                    <a:pt x="228" y="110"/>
                  </a:lnTo>
                  <a:lnTo>
                    <a:pt x="224" y="109"/>
                  </a:lnTo>
                  <a:lnTo>
                    <a:pt x="221" y="109"/>
                  </a:lnTo>
                  <a:lnTo>
                    <a:pt x="123" y="109"/>
                  </a:lnTo>
                  <a:lnTo>
                    <a:pt x="123" y="11"/>
                  </a:lnTo>
                  <a:lnTo>
                    <a:pt x="123" y="7"/>
                  </a:lnTo>
                  <a:lnTo>
                    <a:pt x="122" y="3"/>
                  </a:lnTo>
                  <a:lnTo>
                    <a:pt x="120" y="1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0" y="3"/>
                  </a:lnTo>
                  <a:lnTo>
                    <a:pt x="109" y="7"/>
                  </a:lnTo>
                  <a:lnTo>
                    <a:pt x="109" y="11"/>
                  </a:lnTo>
                  <a:lnTo>
                    <a:pt x="109" y="109"/>
                  </a:lnTo>
                  <a:lnTo>
                    <a:pt x="11" y="109"/>
                  </a:lnTo>
                  <a:lnTo>
                    <a:pt x="8" y="109"/>
                  </a:lnTo>
                  <a:lnTo>
                    <a:pt x="4" y="110"/>
                  </a:lnTo>
                  <a:lnTo>
                    <a:pt x="1" y="112"/>
                  </a:lnTo>
                  <a:lnTo>
                    <a:pt x="0" y="116"/>
                  </a:lnTo>
                  <a:lnTo>
                    <a:pt x="1" y="120"/>
                  </a:lnTo>
                  <a:lnTo>
                    <a:pt x="4" y="122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09" y="123"/>
                  </a:lnTo>
                  <a:lnTo>
                    <a:pt x="109" y="221"/>
                  </a:lnTo>
                  <a:lnTo>
                    <a:pt x="109" y="225"/>
                  </a:lnTo>
                  <a:lnTo>
                    <a:pt x="110" y="229"/>
                  </a:lnTo>
                  <a:lnTo>
                    <a:pt x="112" y="232"/>
                  </a:lnTo>
                  <a:lnTo>
                    <a:pt x="116" y="233"/>
                  </a:lnTo>
                  <a:lnTo>
                    <a:pt x="120" y="232"/>
                  </a:lnTo>
                  <a:lnTo>
                    <a:pt x="122" y="229"/>
                  </a:lnTo>
                  <a:lnTo>
                    <a:pt x="123" y="225"/>
                  </a:lnTo>
                  <a:lnTo>
                    <a:pt x="123" y="221"/>
                  </a:lnTo>
                  <a:lnTo>
                    <a:pt x="123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 noChangeAspect="1"/>
            </p:cNvSpPr>
            <p:nvPr/>
          </p:nvSpPr>
          <p:spPr bwMode="auto">
            <a:xfrm>
              <a:off x="3346" y="0"/>
              <a:ext cx="464" cy="490"/>
            </a:xfrm>
            <a:custGeom>
              <a:avLst/>
              <a:gdLst>
                <a:gd name="T0" fmla="*/ 422 w 464"/>
                <a:gd name="T1" fmla="*/ 490 h 490"/>
                <a:gd name="T2" fmla="*/ 464 w 464"/>
                <a:gd name="T3" fmla="*/ 378 h 490"/>
                <a:gd name="T4" fmla="*/ 455 w 464"/>
                <a:gd name="T5" fmla="*/ 378 h 490"/>
                <a:gd name="T6" fmla="*/ 441 w 464"/>
                <a:gd name="T7" fmla="*/ 403 h 490"/>
                <a:gd name="T8" fmla="*/ 420 w 464"/>
                <a:gd name="T9" fmla="*/ 423 h 490"/>
                <a:gd name="T10" fmla="*/ 394 w 464"/>
                <a:gd name="T11" fmla="*/ 438 h 490"/>
                <a:gd name="T12" fmla="*/ 365 w 464"/>
                <a:gd name="T13" fmla="*/ 449 h 490"/>
                <a:gd name="T14" fmla="*/ 354 w 464"/>
                <a:gd name="T15" fmla="*/ 451 h 490"/>
                <a:gd name="T16" fmla="*/ 333 w 464"/>
                <a:gd name="T17" fmla="*/ 455 h 490"/>
                <a:gd name="T18" fmla="*/ 300 w 464"/>
                <a:gd name="T19" fmla="*/ 458 h 490"/>
                <a:gd name="T20" fmla="*/ 256 w 464"/>
                <a:gd name="T21" fmla="*/ 460 h 490"/>
                <a:gd name="T22" fmla="*/ 46 w 464"/>
                <a:gd name="T23" fmla="*/ 460 h 490"/>
                <a:gd name="T24" fmla="*/ 223 w 464"/>
                <a:gd name="T25" fmla="*/ 251 h 490"/>
                <a:gd name="T26" fmla="*/ 226 w 464"/>
                <a:gd name="T27" fmla="*/ 247 h 490"/>
                <a:gd name="T28" fmla="*/ 227 w 464"/>
                <a:gd name="T29" fmla="*/ 245 h 490"/>
                <a:gd name="T30" fmla="*/ 226 w 464"/>
                <a:gd name="T31" fmla="*/ 244 h 490"/>
                <a:gd name="T32" fmla="*/ 224 w 464"/>
                <a:gd name="T33" fmla="*/ 240 h 490"/>
                <a:gd name="T34" fmla="*/ 61 w 464"/>
                <a:gd name="T35" fmla="*/ 17 h 490"/>
                <a:gd name="T36" fmla="*/ 253 w 464"/>
                <a:gd name="T37" fmla="*/ 17 h 490"/>
                <a:gd name="T38" fmla="*/ 285 w 464"/>
                <a:gd name="T39" fmla="*/ 17 h 490"/>
                <a:gd name="T40" fmla="*/ 310 w 464"/>
                <a:gd name="T41" fmla="*/ 19 h 490"/>
                <a:gd name="T42" fmla="*/ 327 w 464"/>
                <a:gd name="T43" fmla="*/ 21 h 490"/>
                <a:gd name="T44" fmla="*/ 334 w 464"/>
                <a:gd name="T45" fmla="*/ 22 h 490"/>
                <a:gd name="T46" fmla="*/ 350 w 464"/>
                <a:gd name="T47" fmla="*/ 25 h 490"/>
                <a:gd name="T48" fmla="*/ 369 w 464"/>
                <a:gd name="T49" fmla="*/ 30 h 490"/>
                <a:gd name="T50" fmla="*/ 390 w 464"/>
                <a:gd name="T51" fmla="*/ 38 h 490"/>
                <a:gd name="T52" fmla="*/ 411 w 464"/>
                <a:gd name="T53" fmla="*/ 49 h 490"/>
                <a:gd name="T54" fmla="*/ 420 w 464"/>
                <a:gd name="T55" fmla="*/ 55 h 490"/>
                <a:gd name="T56" fmla="*/ 432 w 464"/>
                <a:gd name="T57" fmla="*/ 65 h 490"/>
                <a:gd name="T58" fmla="*/ 445 w 464"/>
                <a:gd name="T59" fmla="*/ 79 h 490"/>
                <a:gd name="T60" fmla="*/ 455 w 464"/>
                <a:gd name="T61" fmla="*/ 98 h 490"/>
                <a:gd name="T62" fmla="*/ 464 w 464"/>
                <a:gd name="T63" fmla="*/ 98 h 490"/>
                <a:gd name="T64" fmla="*/ 422 w 464"/>
                <a:gd name="T65" fmla="*/ 0 h 490"/>
                <a:gd name="T66" fmla="*/ 9 w 464"/>
                <a:gd name="T67" fmla="*/ 0 h 490"/>
                <a:gd name="T68" fmla="*/ 5 w 464"/>
                <a:gd name="T69" fmla="*/ 0 h 490"/>
                <a:gd name="T70" fmla="*/ 2 w 464"/>
                <a:gd name="T71" fmla="*/ 0 h 490"/>
                <a:gd name="T72" fmla="*/ 1 w 464"/>
                <a:gd name="T73" fmla="*/ 1 h 490"/>
                <a:gd name="T74" fmla="*/ 0 w 464"/>
                <a:gd name="T75" fmla="*/ 2 h 490"/>
                <a:gd name="T76" fmla="*/ 0 w 464"/>
                <a:gd name="T77" fmla="*/ 7 h 490"/>
                <a:gd name="T78" fmla="*/ 0 w 464"/>
                <a:gd name="T79" fmla="*/ 14 h 490"/>
                <a:gd name="T80" fmla="*/ 184 w 464"/>
                <a:gd name="T81" fmla="*/ 267 h 490"/>
                <a:gd name="T82" fmla="*/ 4 w 464"/>
                <a:gd name="T83" fmla="*/ 480 h 490"/>
                <a:gd name="T84" fmla="*/ 0 w 464"/>
                <a:gd name="T85" fmla="*/ 485 h 490"/>
                <a:gd name="T86" fmla="*/ 0 w 464"/>
                <a:gd name="T87" fmla="*/ 486 h 490"/>
                <a:gd name="T88" fmla="*/ 2 w 464"/>
                <a:gd name="T89" fmla="*/ 490 h 490"/>
                <a:gd name="T90" fmla="*/ 9 w 464"/>
                <a:gd name="T91" fmla="*/ 490 h 490"/>
                <a:gd name="T92" fmla="*/ 422 w 464"/>
                <a:gd name="T9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4" h="490">
                  <a:moveTo>
                    <a:pt x="422" y="490"/>
                  </a:moveTo>
                  <a:lnTo>
                    <a:pt x="464" y="378"/>
                  </a:lnTo>
                  <a:lnTo>
                    <a:pt x="455" y="378"/>
                  </a:lnTo>
                  <a:lnTo>
                    <a:pt x="441" y="403"/>
                  </a:lnTo>
                  <a:lnTo>
                    <a:pt x="420" y="423"/>
                  </a:lnTo>
                  <a:lnTo>
                    <a:pt x="394" y="438"/>
                  </a:lnTo>
                  <a:lnTo>
                    <a:pt x="365" y="449"/>
                  </a:lnTo>
                  <a:lnTo>
                    <a:pt x="354" y="451"/>
                  </a:lnTo>
                  <a:lnTo>
                    <a:pt x="333" y="455"/>
                  </a:lnTo>
                  <a:lnTo>
                    <a:pt x="300" y="458"/>
                  </a:lnTo>
                  <a:lnTo>
                    <a:pt x="256" y="460"/>
                  </a:lnTo>
                  <a:lnTo>
                    <a:pt x="46" y="460"/>
                  </a:lnTo>
                  <a:lnTo>
                    <a:pt x="223" y="251"/>
                  </a:lnTo>
                  <a:lnTo>
                    <a:pt x="226" y="247"/>
                  </a:lnTo>
                  <a:lnTo>
                    <a:pt x="227" y="245"/>
                  </a:lnTo>
                  <a:lnTo>
                    <a:pt x="226" y="244"/>
                  </a:lnTo>
                  <a:lnTo>
                    <a:pt x="224" y="240"/>
                  </a:lnTo>
                  <a:lnTo>
                    <a:pt x="61" y="17"/>
                  </a:lnTo>
                  <a:lnTo>
                    <a:pt x="253" y="17"/>
                  </a:lnTo>
                  <a:lnTo>
                    <a:pt x="285" y="17"/>
                  </a:lnTo>
                  <a:lnTo>
                    <a:pt x="310" y="19"/>
                  </a:lnTo>
                  <a:lnTo>
                    <a:pt x="327" y="21"/>
                  </a:lnTo>
                  <a:lnTo>
                    <a:pt x="334" y="22"/>
                  </a:lnTo>
                  <a:lnTo>
                    <a:pt x="350" y="25"/>
                  </a:lnTo>
                  <a:lnTo>
                    <a:pt x="369" y="30"/>
                  </a:lnTo>
                  <a:lnTo>
                    <a:pt x="390" y="38"/>
                  </a:lnTo>
                  <a:lnTo>
                    <a:pt x="411" y="49"/>
                  </a:lnTo>
                  <a:lnTo>
                    <a:pt x="420" y="55"/>
                  </a:lnTo>
                  <a:lnTo>
                    <a:pt x="432" y="65"/>
                  </a:lnTo>
                  <a:lnTo>
                    <a:pt x="445" y="79"/>
                  </a:lnTo>
                  <a:lnTo>
                    <a:pt x="455" y="98"/>
                  </a:lnTo>
                  <a:lnTo>
                    <a:pt x="464" y="98"/>
                  </a:lnTo>
                  <a:lnTo>
                    <a:pt x="42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84" y="267"/>
                  </a:lnTo>
                  <a:lnTo>
                    <a:pt x="4" y="480"/>
                  </a:lnTo>
                  <a:lnTo>
                    <a:pt x="0" y="485"/>
                  </a:lnTo>
                  <a:lnTo>
                    <a:pt x="0" y="486"/>
                  </a:lnTo>
                  <a:lnTo>
                    <a:pt x="2" y="490"/>
                  </a:lnTo>
                  <a:lnTo>
                    <a:pt x="9" y="490"/>
                  </a:lnTo>
                  <a:lnTo>
                    <a:pt x="422" y="4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 noChangeAspect="1"/>
            </p:cNvSpPr>
            <p:nvPr/>
          </p:nvSpPr>
          <p:spPr bwMode="auto">
            <a:xfrm>
              <a:off x="3162" y="584"/>
              <a:ext cx="63" cy="245"/>
            </a:xfrm>
            <a:custGeom>
              <a:avLst/>
              <a:gdLst>
                <a:gd name="T0" fmla="*/ 59 w 63"/>
                <a:gd name="T1" fmla="*/ 0 h 245"/>
                <a:gd name="T2" fmla="*/ 30 w 63"/>
                <a:gd name="T3" fmla="*/ 27 h 245"/>
                <a:gd name="T4" fmla="*/ 12 w 63"/>
                <a:gd name="T5" fmla="*/ 59 h 245"/>
                <a:gd name="T6" fmla="*/ 3 w 63"/>
                <a:gd name="T7" fmla="*/ 92 h 245"/>
                <a:gd name="T8" fmla="*/ 0 w 63"/>
                <a:gd name="T9" fmla="*/ 122 h 245"/>
                <a:gd name="T10" fmla="*/ 2 w 63"/>
                <a:gd name="T11" fmla="*/ 151 h 245"/>
                <a:gd name="T12" fmla="*/ 11 w 63"/>
                <a:gd name="T13" fmla="*/ 184 h 245"/>
                <a:gd name="T14" fmla="*/ 29 w 63"/>
                <a:gd name="T15" fmla="*/ 216 h 245"/>
                <a:gd name="T16" fmla="*/ 59 w 63"/>
                <a:gd name="T17" fmla="*/ 245 h 245"/>
                <a:gd name="T18" fmla="*/ 62 w 63"/>
                <a:gd name="T19" fmla="*/ 244 h 245"/>
                <a:gd name="T20" fmla="*/ 63 w 63"/>
                <a:gd name="T21" fmla="*/ 242 h 245"/>
                <a:gd name="T22" fmla="*/ 63 w 63"/>
                <a:gd name="T23" fmla="*/ 240 h 245"/>
                <a:gd name="T24" fmla="*/ 61 w 63"/>
                <a:gd name="T25" fmla="*/ 238 h 245"/>
                <a:gd name="T26" fmla="*/ 40 w 63"/>
                <a:gd name="T27" fmla="*/ 214 h 245"/>
                <a:gd name="T28" fmla="*/ 27 w 63"/>
                <a:gd name="T29" fmla="*/ 186 h 245"/>
                <a:gd name="T30" fmla="*/ 19 w 63"/>
                <a:gd name="T31" fmla="*/ 155 h 245"/>
                <a:gd name="T32" fmla="*/ 17 w 63"/>
                <a:gd name="T33" fmla="*/ 122 h 245"/>
                <a:gd name="T34" fmla="*/ 21 w 63"/>
                <a:gd name="T35" fmla="*/ 79 h 245"/>
                <a:gd name="T36" fmla="*/ 32 w 63"/>
                <a:gd name="T37" fmla="*/ 46 h 245"/>
                <a:gd name="T38" fmla="*/ 46 w 63"/>
                <a:gd name="T39" fmla="*/ 22 h 245"/>
                <a:gd name="T40" fmla="*/ 62 w 63"/>
                <a:gd name="T41" fmla="*/ 6 h 245"/>
                <a:gd name="T42" fmla="*/ 63 w 63"/>
                <a:gd name="T43" fmla="*/ 3 h 245"/>
                <a:gd name="T44" fmla="*/ 62 w 63"/>
                <a:gd name="T45" fmla="*/ 0 h 245"/>
                <a:gd name="T46" fmla="*/ 59 w 63"/>
                <a:gd name="T4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245">
                  <a:moveTo>
                    <a:pt x="59" y="0"/>
                  </a:moveTo>
                  <a:lnTo>
                    <a:pt x="30" y="27"/>
                  </a:lnTo>
                  <a:lnTo>
                    <a:pt x="12" y="59"/>
                  </a:lnTo>
                  <a:lnTo>
                    <a:pt x="3" y="92"/>
                  </a:lnTo>
                  <a:lnTo>
                    <a:pt x="0" y="122"/>
                  </a:lnTo>
                  <a:lnTo>
                    <a:pt x="2" y="151"/>
                  </a:lnTo>
                  <a:lnTo>
                    <a:pt x="11" y="184"/>
                  </a:lnTo>
                  <a:lnTo>
                    <a:pt x="29" y="216"/>
                  </a:lnTo>
                  <a:lnTo>
                    <a:pt x="59" y="245"/>
                  </a:lnTo>
                  <a:lnTo>
                    <a:pt x="62" y="244"/>
                  </a:lnTo>
                  <a:lnTo>
                    <a:pt x="63" y="242"/>
                  </a:lnTo>
                  <a:lnTo>
                    <a:pt x="63" y="240"/>
                  </a:lnTo>
                  <a:lnTo>
                    <a:pt x="61" y="238"/>
                  </a:lnTo>
                  <a:lnTo>
                    <a:pt x="40" y="214"/>
                  </a:lnTo>
                  <a:lnTo>
                    <a:pt x="27" y="186"/>
                  </a:lnTo>
                  <a:lnTo>
                    <a:pt x="19" y="155"/>
                  </a:lnTo>
                  <a:lnTo>
                    <a:pt x="17" y="122"/>
                  </a:lnTo>
                  <a:lnTo>
                    <a:pt x="21" y="79"/>
                  </a:lnTo>
                  <a:lnTo>
                    <a:pt x="32" y="46"/>
                  </a:lnTo>
                  <a:lnTo>
                    <a:pt x="46" y="22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 noChangeAspect="1" noEditPoints="1"/>
            </p:cNvSpPr>
            <p:nvPr/>
          </p:nvSpPr>
          <p:spPr bwMode="auto">
            <a:xfrm>
              <a:off x="3255" y="605"/>
              <a:ext cx="73" cy="165"/>
            </a:xfrm>
            <a:custGeom>
              <a:avLst/>
              <a:gdLst>
                <a:gd name="T0" fmla="*/ 67 w 73"/>
                <a:gd name="T1" fmla="*/ 6 h 165"/>
                <a:gd name="T2" fmla="*/ 62 w 73"/>
                <a:gd name="T3" fmla="*/ 1 h 165"/>
                <a:gd name="T4" fmla="*/ 52 w 73"/>
                <a:gd name="T5" fmla="*/ 1 h 165"/>
                <a:gd name="T6" fmla="*/ 45 w 73"/>
                <a:gd name="T7" fmla="*/ 8 h 165"/>
                <a:gd name="T8" fmla="*/ 46 w 73"/>
                <a:gd name="T9" fmla="*/ 20 h 165"/>
                <a:gd name="T10" fmla="*/ 59 w 73"/>
                <a:gd name="T11" fmla="*/ 22 h 165"/>
                <a:gd name="T12" fmla="*/ 66 w 73"/>
                <a:gd name="T13" fmla="*/ 14 h 165"/>
                <a:gd name="T14" fmla="*/ 17 w 73"/>
                <a:gd name="T15" fmla="*/ 134 h 165"/>
                <a:gd name="T16" fmla="*/ 15 w 73"/>
                <a:gd name="T17" fmla="*/ 144 h 165"/>
                <a:gd name="T18" fmla="*/ 22 w 73"/>
                <a:gd name="T19" fmla="*/ 159 h 165"/>
                <a:gd name="T20" fmla="*/ 38 w 73"/>
                <a:gd name="T21" fmla="*/ 165 h 165"/>
                <a:gd name="T22" fmla="*/ 54 w 73"/>
                <a:gd name="T23" fmla="*/ 160 h 165"/>
                <a:gd name="T24" fmla="*/ 65 w 73"/>
                <a:gd name="T25" fmla="*/ 148 h 165"/>
                <a:gd name="T26" fmla="*/ 71 w 73"/>
                <a:gd name="T27" fmla="*/ 135 h 165"/>
                <a:gd name="T28" fmla="*/ 73 w 73"/>
                <a:gd name="T29" fmla="*/ 128 h 165"/>
                <a:gd name="T30" fmla="*/ 70 w 73"/>
                <a:gd name="T31" fmla="*/ 124 h 165"/>
                <a:gd name="T32" fmla="*/ 65 w 73"/>
                <a:gd name="T33" fmla="*/ 129 h 165"/>
                <a:gd name="T34" fmla="*/ 53 w 73"/>
                <a:gd name="T35" fmla="*/ 151 h 165"/>
                <a:gd name="T36" fmla="*/ 39 w 73"/>
                <a:gd name="T37" fmla="*/ 158 h 165"/>
                <a:gd name="T38" fmla="*/ 33 w 73"/>
                <a:gd name="T39" fmla="*/ 150 h 165"/>
                <a:gd name="T40" fmla="*/ 37 w 73"/>
                <a:gd name="T41" fmla="*/ 134 h 165"/>
                <a:gd name="T42" fmla="*/ 47 w 73"/>
                <a:gd name="T43" fmla="*/ 107 h 165"/>
                <a:gd name="T44" fmla="*/ 55 w 73"/>
                <a:gd name="T45" fmla="*/ 89 h 165"/>
                <a:gd name="T46" fmla="*/ 58 w 73"/>
                <a:gd name="T47" fmla="*/ 75 h 165"/>
                <a:gd name="T48" fmla="*/ 52 w 73"/>
                <a:gd name="T49" fmla="*/ 61 h 165"/>
                <a:gd name="T50" fmla="*/ 35 w 73"/>
                <a:gd name="T51" fmla="*/ 55 h 165"/>
                <a:gd name="T52" fmla="*/ 19 w 73"/>
                <a:gd name="T53" fmla="*/ 60 h 165"/>
                <a:gd name="T54" fmla="*/ 8 w 73"/>
                <a:gd name="T55" fmla="*/ 72 h 165"/>
                <a:gd name="T56" fmla="*/ 2 w 73"/>
                <a:gd name="T57" fmla="*/ 85 h 165"/>
                <a:gd name="T58" fmla="*/ 0 w 73"/>
                <a:gd name="T59" fmla="*/ 92 h 165"/>
                <a:gd name="T60" fmla="*/ 4 w 73"/>
                <a:gd name="T61" fmla="*/ 95 h 165"/>
                <a:gd name="T62" fmla="*/ 8 w 73"/>
                <a:gd name="T63" fmla="*/ 91 h 165"/>
                <a:gd name="T64" fmla="*/ 20 w 73"/>
                <a:gd name="T65" fmla="*/ 68 h 165"/>
                <a:gd name="T66" fmla="*/ 34 w 73"/>
                <a:gd name="T67" fmla="*/ 61 h 165"/>
                <a:gd name="T68" fmla="*/ 40 w 73"/>
                <a:gd name="T69" fmla="*/ 70 h 165"/>
                <a:gd name="T70" fmla="*/ 39 w 73"/>
                <a:gd name="T71" fmla="*/ 79 h 165"/>
                <a:gd name="T72" fmla="*/ 33 w 73"/>
                <a:gd name="T73" fmla="*/ 9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20"/>
                  </a:lnTo>
                  <a:lnTo>
                    <a:pt x="53" y="23"/>
                  </a:lnTo>
                  <a:lnTo>
                    <a:pt x="59" y="22"/>
                  </a:lnTo>
                  <a:lnTo>
                    <a:pt x="63" y="19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9"/>
                  </a:lnTo>
                  <a:lnTo>
                    <a:pt x="15" y="144"/>
                  </a:lnTo>
                  <a:lnTo>
                    <a:pt x="17" y="153"/>
                  </a:lnTo>
                  <a:lnTo>
                    <a:pt x="22" y="159"/>
                  </a:lnTo>
                  <a:lnTo>
                    <a:pt x="29" y="164"/>
                  </a:lnTo>
                  <a:lnTo>
                    <a:pt x="38" y="165"/>
                  </a:lnTo>
                  <a:lnTo>
                    <a:pt x="47" y="164"/>
                  </a:lnTo>
                  <a:lnTo>
                    <a:pt x="54" y="160"/>
                  </a:lnTo>
                  <a:lnTo>
                    <a:pt x="60" y="154"/>
                  </a:lnTo>
                  <a:lnTo>
                    <a:pt x="65" y="148"/>
                  </a:lnTo>
                  <a:lnTo>
                    <a:pt x="69" y="141"/>
                  </a:lnTo>
                  <a:lnTo>
                    <a:pt x="71" y="135"/>
                  </a:lnTo>
                  <a:lnTo>
                    <a:pt x="73" y="130"/>
                  </a:lnTo>
                  <a:lnTo>
                    <a:pt x="73" y="128"/>
                  </a:lnTo>
                  <a:lnTo>
                    <a:pt x="72" y="125"/>
                  </a:lnTo>
                  <a:lnTo>
                    <a:pt x="70" y="124"/>
                  </a:lnTo>
                  <a:lnTo>
                    <a:pt x="66" y="126"/>
                  </a:lnTo>
                  <a:lnTo>
                    <a:pt x="65" y="129"/>
                  </a:lnTo>
                  <a:lnTo>
                    <a:pt x="60" y="141"/>
                  </a:lnTo>
                  <a:lnTo>
                    <a:pt x="53" y="151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6"/>
                  </a:lnTo>
                  <a:lnTo>
                    <a:pt x="33" y="150"/>
                  </a:lnTo>
                  <a:lnTo>
                    <a:pt x="34" y="142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8"/>
                  </a:lnTo>
                  <a:lnTo>
                    <a:pt x="55" y="89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6" y="67"/>
                  </a:lnTo>
                  <a:lnTo>
                    <a:pt x="52" y="61"/>
                  </a:lnTo>
                  <a:lnTo>
                    <a:pt x="44" y="56"/>
                  </a:lnTo>
                  <a:lnTo>
                    <a:pt x="35" y="55"/>
                  </a:lnTo>
                  <a:lnTo>
                    <a:pt x="26" y="56"/>
                  </a:lnTo>
                  <a:lnTo>
                    <a:pt x="19" y="60"/>
                  </a:lnTo>
                  <a:lnTo>
                    <a:pt x="13" y="65"/>
                  </a:lnTo>
                  <a:lnTo>
                    <a:pt x="8" y="72"/>
                  </a:lnTo>
                  <a:lnTo>
                    <a:pt x="4" y="78"/>
                  </a:lnTo>
                  <a:lnTo>
                    <a:pt x="2" y="85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5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8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9"/>
                  </a:lnTo>
                  <a:lnTo>
                    <a:pt x="36" y="85"/>
                  </a:lnTo>
                  <a:lnTo>
                    <a:pt x="33" y="95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 noChangeAspect="1"/>
            </p:cNvSpPr>
            <p:nvPr/>
          </p:nvSpPr>
          <p:spPr bwMode="auto">
            <a:xfrm>
              <a:off x="3369" y="739"/>
              <a:ext cx="31" cy="76"/>
            </a:xfrm>
            <a:custGeom>
              <a:avLst/>
              <a:gdLst>
                <a:gd name="T0" fmla="*/ 24 w 31"/>
                <a:gd name="T1" fmla="*/ 25 h 76"/>
                <a:gd name="T2" fmla="*/ 24 w 31"/>
                <a:gd name="T3" fmla="*/ 35 h 76"/>
                <a:gd name="T4" fmla="*/ 21 w 31"/>
                <a:gd name="T5" fmla="*/ 46 h 76"/>
                <a:gd name="T6" fmla="*/ 15 w 31"/>
                <a:gd name="T7" fmla="*/ 58 h 76"/>
                <a:gd name="T8" fmla="*/ 5 w 31"/>
                <a:gd name="T9" fmla="*/ 70 h 76"/>
                <a:gd name="T10" fmla="*/ 4 w 31"/>
                <a:gd name="T11" fmla="*/ 73 h 76"/>
                <a:gd name="T12" fmla="*/ 5 w 31"/>
                <a:gd name="T13" fmla="*/ 75 h 76"/>
                <a:gd name="T14" fmla="*/ 7 w 31"/>
                <a:gd name="T15" fmla="*/ 76 h 76"/>
                <a:gd name="T16" fmla="*/ 9 w 31"/>
                <a:gd name="T17" fmla="*/ 75 h 76"/>
                <a:gd name="T18" fmla="*/ 12 w 31"/>
                <a:gd name="T19" fmla="*/ 72 h 76"/>
                <a:gd name="T20" fmla="*/ 16 w 31"/>
                <a:gd name="T21" fmla="*/ 68 h 76"/>
                <a:gd name="T22" fmla="*/ 20 w 31"/>
                <a:gd name="T23" fmla="*/ 63 h 76"/>
                <a:gd name="T24" fmla="*/ 24 w 31"/>
                <a:gd name="T25" fmla="*/ 56 h 76"/>
                <a:gd name="T26" fmla="*/ 28 w 31"/>
                <a:gd name="T27" fmla="*/ 47 h 76"/>
                <a:gd name="T28" fmla="*/ 30 w 31"/>
                <a:gd name="T29" fmla="*/ 38 h 76"/>
                <a:gd name="T30" fmla="*/ 31 w 31"/>
                <a:gd name="T31" fmla="*/ 27 h 76"/>
                <a:gd name="T32" fmla="*/ 30 w 31"/>
                <a:gd name="T33" fmla="*/ 17 h 76"/>
                <a:gd name="T34" fmla="*/ 27 w 31"/>
                <a:gd name="T35" fmla="*/ 8 h 76"/>
                <a:gd name="T36" fmla="*/ 22 w 31"/>
                <a:gd name="T37" fmla="*/ 2 h 76"/>
                <a:gd name="T38" fmla="*/ 14 w 31"/>
                <a:gd name="T39" fmla="*/ 0 h 76"/>
                <a:gd name="T40" fmla="*/ 9 w 31"/>
                <a:gd name="T41" fmla="*/ 2 h 76"/>
                <a:gd name="T42" fmla="*/ 4 w 31"/>
                <a:gd name="T43" fmla="*/ 5 h 76"/>
                <a:gd name="T44" fmla="*/ 1 w 31"/>
                <a:gd name="T45" fmla="*/ 9 h 76"/>
                <a:gd name="T46" fmla="*/ 0 w 31"/>
                <a:gd name="T47" fmla="*/ 14 h 76"/>
                <a:gd name="T48" fmla="*/ 1 w 31"/>
                <a:gd name="T49" fmla="*/ 20 h 76"/>
                <a:gd name="T50" fmla="*/ 4 w 31"/>
                <a:gd name="T51" fmla="*/ 25 h 76"/>
                <a:gd name="T52" fmla="*/ 9 w 31"/>
                <a:gd name="T53" fmla="*/ 28 h 76"/>
                <a:gd name="T54" fmla="*/ 14 w 31"/>
                <a:gd name="T55" fmla="*/ 29 h 76"/>
                <a:gd name="T56" fmla="*/ 22 w 31"/>
                <a:gd name="T57" fmla="*/ 27 h 76"/>
                <a:gd name="T58" fmla="*/ 24 w 31"/>
                <a:gd name="T59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76">
                  <a:moveTo>
                    <a:pt x="24" y="25"/>
                  </a:moveTo>
                  <a:lnTo>
                    <a:pt x="24" y="35"/>
                  </a:lnTo>
                  <a:lnTo>
                    <a:pt x="21" y="46"/>
                  </a:lnTo>
                  <a:lnTo>
                    <a:pt x="15" y="58"/>
                  </a:lnTo>
                  <a:lnTo>
                    <a:pt x="5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6"/>
                  </a:lnTo>
                  <a:lnTo>
                    <a:pt x="9" y="75"/>
                  </a:lnTo>
                  <a:lnTo>
                    <a:pt x="12" y="72"/>
                  </a:lnTo>
                  <a:lnTo>
                    <a:pt x="16" y="68"/>
                  </a:lnTo>
                  <a:lnTo>
                    <a:pt x="20" y="63"/>
                  </a:lnTo>
                  <a:lnTo>
                    <a:pt x="24" y="56"/>
                  </a:lnTo>
                  <a:lnTo>
                    <a:pt x="28" y="47"/>
                  </a:lnTo>
                  <a:lnTo>
                    <a:pt x="30" y="38"/>
                  </a:lnTo>
                  <a:lnTo>
                    <a:pt x="31" y="27"/>
                  </a:lnTo>
                  <a:lnTo>
                    <a:pt x="30" y="17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22" y="27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 noChangeAspect="1" noEditPoints="1"/>
            </p:cNvSpPr>
            <p:nvPr/>
          </p:nvSpPr>
          <p:spPr bwMode="auto">
            <a:xfrm>
              <a:off x="3425" y="605"/>
              <a:ext cx="107" cy="213"/>
            </a:xfrm>
            <a:custGeom>
              <a:avLst/>
              <a:gdLst>
                <a:gd name="T0" fmla="*/ 105 w 107"/>
                <a:gd name="T1" fmla="*/ 3 h 213"/>
                <a:gd name="T2" fmla="*/ 92 w 107"/>
                <a:gd name="T3" fmla="*/ 1 h 213"/>
                <a:gd name="T4" fmla="*/ 85 w 107"/>
                <a:gd name="T5" fmla="*/ 9 h 213"/>
                <a:gd name="T6" fmla="*/ 84 w 107"/>
                <a:gd name="T7" fmla="*/ 17 h 213"/>
                <a:gd name="T8" fmla="*/ 89 w 107"/>
                <a:gd name="T9" fmla="*/ 22 h 213"/>
                <a:gd name="T10" fmla="*/ 98 w 107"/>
                <a:gd name="T11" fmla="*/ 22 h 213"/>
                <a:gd name="T12" fmla="*/ 106 w 107"/>
                <a:gd name="T13" fmla="*/ 14 h 213"/>
                <a:gd name="T14" fmla="*/ 55 w 107"/>
                <a:gd name="T15" fmla="*/ 175 h 213"/>
                <a:gd name="T16" fmla="*/ 43 w 107"/>
                <a:gd name="T17" fmla="*/ 197 h 213"/>
                <a:gd name="T18" fmla="*/ 24 w 107"/>
                <a:gd name="T19" fmla="*/ 206 h 213"/>
                <a:gd name="T20" fmla="*/ 21 w 107"/>
                <a:gd name="T21" fmla="*/ 198 h 213"/>
                <a:gd name="T22" fmla="*/ 20 w 107"/>
                <a:gd name="T23" fmla="*/ 185 h 213"/>
                <a:gd name="T24" fmla="*/ 8 w 107"/>
                <a:gd name="T25" fmla="*/ 184 h 213"/>
                <a:gd name="T26" fmla="*/ 1 w 107"/>
                <a:gd name="T27" fmla="*/ 192 h 213"/>
                <a:gd name="T28" fmla="*/ 1 w 107"/>
                <a:gd name="T29" fmla="*/ 204 h 213"/>
                <a:gd name="T30" fmla="*/ 14 w 107"/>
                <a:gd name="T31" fmla="*/ 212 h 213"/>
                <a:gd name="T32" fmla="*/ 30 w 107"/>
                <a:gd name="T33" fmla="*/ 212 h 213"/>
                <a:gd name="T34" fmla="*/ 44 w 107"/>
                <a:gd name="T35" fmla="*/ 208 h 213"/>
                <a:gd name="T36" fmla="*/ 59 w 107"/>
                <a:gd name="T37" fmla="*/ 199 h 213"/>
                <a:gd name="T38" fmla="*/ 71 w 107"/>
                <a:gd name="T39" fmla="*/ 184 h 213"/>
                <a:gd name="T40" fmla="*/ 97 w 107"/>
                <a:gd name="T41" fmla="*/ 86 h 213"/>
                <a:gd name="T42" fmla="*/ 96 w 107"/>
                <a:gd name="T43" fmla="*/ 68 h 213"/>
                <a:gd name="T44" fmla="*/ 82 w 107"/>
                <a:gd name="T45" fmla="*/ 56 h 213"/>
                <a:gd name="T46" fmla="*/ 62 w 107"/>
                <a:gd name="T47" fmla="*/ 56 h 213"/>
                <a:gd name="T48" fmla="*/ 46 w 107"/>
                <a:gd name="T49" fmla="*/ 66 h 213"/>
                <a:gd name="T50" fmla="*/ 35 w 107"/>
                <a:gd name="T51" fmla="*/ 79 h 213"/>
                <a:gd name="T52" fmla="*/ 30 w 107"/>
                <a:gd name="T53" fmla="*/ 90 h 213"/>
                <a:gd name="T54" fmla="*/ 31 w 107"/>
                <a:gd name="T55" fmla="*/ 95 h 213"/>
                <a:gd name="T56" fmla="*/ 36 w 107"/>
                <a:gd name="T57" fmla="*/ 94 h 213"/>
                <a:gd name="T58" fmla="*/ 44 w 107"/>
                <a:gd name="T59" fmla="*/ 80 h 213"/>
                <a:gd name="T60" fmla="*/ 61 w 107"/>
                <a:gd name="T61" fmla="*/ 64 h 213"/>
                <a:gd name="T62" fmla="*/ 77 w 107"/>
                <a:gd name="T63" fmla="*/ 64 h 213"/>
                <a:gd name="T64" fmla="*/ 79 w 107"/>
                <a:gd name="T65" fmla="*/ 78 h 213"/>
                <a:gd name="T66" fmla="*/ 55 w 107"/>
                <a:gd name="T67" fmla="*/ 1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213">
                  <a:moveTo>
                    <a:pt x="107" y="9"/>
                  </a:moveTo>
                  <a:lnTo>
                    <a:pt x="105" y="3"/>
                  </a:lnTo>
                  <a:lnTo>
                    <a:pt x="97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9"/>
                  </a:lnTo>
                  <a:lnTo>
                    <a:pt x="84" y="13"/>
                  </a:lnTo>
                  <a:lnTo>
                    <a:pt x="84" y="17"/>
                  </a:lnTo>
                  <a:lnTo>
                    <a:pt x="86" y="20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98" y="22"/>
                  </a:lnTo>
                  <a:lnTo>
                    <a:pt x="103" y="19"/>
                  </a:lnTo>
                  <a:lnTo>
                    <a:pt x="106" y="14"/>
                  </a:lnTo>
                  <a:lnTo>
                    <a:pt x="107" y="9"/>
                  </a:lnTo>
                  <a:close/>
                  <a:moveTo>
                    <a:pt x="55" y="175"/>
                  </a:moveTo>
                  <a:lnTo>
                    <a:pt x="51" y="187"/>
                  </a:lnTo>
                  <a:lnTo>
                    <a:pt x="43" y="197"/>
                  </a:lnTo>
                  <a:lnTo>
                    <a:pt x="34" y="203"/>
                  </a:lnTo>
                  <a:lnTo>
                    <a:pt x="24" y="206"/>
                  </a:lnTo>
                  <a:lnTo>
                    <a:pt x="15" y="204"/>
                  </a:lnTo>
                  <a:lnTo>
                    <a:pt x="21" y="198"/>
                  </a:lnTo>
                  <a:lnTo>
                    <a:pt x="23" y="192"/>
                  </a:lnTo>
                  <a:lnTo>
                    <a:pt x="20" y="185"/>
                  </a:lnTo>
                  <a:lnTo>
                    <a:pt x="14" y="183"/>
                  </a:lnTo>
                  <a:lnTo>
                    <a:pt x="8" y="184"/>
                  </a:lnTo>
                  <a:lnTo>
                    <a:pt x="4" y="187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1" y="204"/>
                  </a:lnTo>
                  <a:lnTo>
                    <a:pt x="6" y="208"/>
                  </a:lnTo>
                  <a:lnTo>
                    <a:pt x="14" y="212"/>
                  </a:lnTo>
                  <a:lnTo>
                    <a:pt x="24" y="213"/>
                  </a:lnTo>
                  <a:lnTo>
                    <a:pt x="30" y="212"/>
                  </a:lnTo>
                  <a:lnTo>
                    <a:pt x="37" y="211"/>
                  </a:lnTo>
                  <a:lnTo>
                    <a:pt x="44" y="208"/>
                  </a:lnTo>
                  <a:lnTo>
                    <a:pt x="52" y="205"/>
                  </a:lnTo>
                  <a:lnTo>
                    <a:pt x="59" y="199"/>
                  </a:lnTo>
                  <a:lnTo>
                    <a:pt x="66" y="193"/>
                  </a:lnTo>
                  <a:lnTo>
                    <a:pt x="71" y="184"/>
                  </a:lnTo>
                  <a:lnTo>
                    <a:pt x="75" y="174"/>
                  </a:lnTo>
                  <a:lnTo>
                    <a:pt x="97" y="86"/>
                  </a:lnTo>
                  <a:lnTo>
                    <a:pt x="98" y="78"/>
                  </a:lnTo>
                  <a:lnTo>
                    <a:pt x="96" y="68"/>
                  </a:lnTo>
                  <a:lnTo>
                    <a:pt x="90" y="61"/>
                  </a:lnTo>
                  <a:lnTo>
                    <a:pt x="82" y="56"/>
                  </a:lnTo>
                  <a:lnTo>
                    <a:pt x="72" y="55"/>
                  </a:lnTo>
                  <a:lnTo>
                    <a:pt x="62" y="56"/>
                  </a:lnTo>
                  <a:lnTo>
                    <a:pt x="54" y="60"/>
                  </a:lnTo>
                  <a:lnTo>
                    <a:pt x="46" y="66"/>
                  </a:lnTo>
                  <a:lnTo>
                    <a:pt x="40" y="72"/>
                  </a:lnTo>
                  <a:lnTo>
                    <a:pt x="35" y="79"/>
                  </a:lnTo>
                  <a:lnTo>
                    <a:pt x="32" y="85"/>
                  </a:lnTo>
                  <a:lnTo>
                    <a:pt x="30" y="90"/>
                  </a:lnTo>
                  <a:lnTo>
                    <a:pt x="29" y="92"/>
                  </a:lnTo>
                  <a:lnTo>
                    <a:pt x="31" y="95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8" y="91"/>
                  </a:lnTo>
                  <a:lnTo>
                    <a:pt x="44" y="80"/>
                  </a:lnTo>
                  <a:lnTo>
                    <a:pt x="52" y="71"/>
                  </a:lnTo>
                  <a:lnTo>
                    <a:pt x="61" y="64"/>
                  </a:lnTo>
                  <a:lnTo>
                    <a:pt x="71" y="61"/>
                  </a:lnTo>
                  <a:lnTo>
                    <a:pt x="77" y="64"/>
                  </a:lnTo>
                  <a:lnTo>
                    <a:pt x="79" y="73"/>
                  </a:lnTo>
                  <a:lnTo>
                    <a:pt x="79" y="78"/>
                  </a:lnTo>
                  <a:lnTo>
                    <a:pt x="79" y="81"/>
                  </a:lnTo>
                  <a:lnTo>
                    <a:pt x="55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 noChangeAspect="1"/>
            </p:cNvSpPr>
            <p:nvPr/>
          </p:nvSpPr>
          <p:spPr bwMode="auto">
            <a:xfrm>
              <a:off x="3572" y="584"/>
              <a:ext cx="63" cy="245"/>
            </a:xfrm>
            <a:custGeom>
              <a:avLst/>
              <a:gdLst>
                <a:gd name="T0" fmla="*/ 4 w 63"/>
                <a:gd name="T1" fmla="*/ 0 h 245"/>
                <a:gd name="T2" fmla="*/ 1 w 63"/>
                <a:gd name="T3" fmla="*/ 0 h 245"/>
                <a:gd name="T4" fmla="*/ 0 w 63"/>
                <a:gd name="T5" fmla="*/ 3 h 245"/>
                <a:gd name="T6" fmla="*/ 2 w 63"/>
                <a:gd name="T7" fmla="*/ 6 h 245"/>
                <a:gd name="T8" fmla="*/ 18 w 63"/>
                <a:gd name="T9" fmla="*/ 24 h 245"/>
                <a:gd name="T10" fmla="*/ 32 w 63"/>
                <a:gd name="T11" fmla="*/ 48 h 245"/>
                <a:gd name="T12" fmla="*/ 42 w 63"/>
                <a:gd name="T13" fmla="*/ 80 h 245"/>
                <a:gd name="T14" fmla="*/ 46 w 63"/>
                <a:gd name="T15" fmla="*/ 122 h 245"/>
                <a:gd name="T16" fmla="*/ 43 w 63"/>
                <a:gd name="T17" fmla="*/ 158 h 245"/>
                <a:gd name="T18" fmla="*/ 35 w 63"/>
                <a:gd name="T19" fmla="*/ 189 h 245"/>
                <a:gd name="T20" fmla="*/ 22 w 63"/>
                <a:gd name="T21" fmla="*/ 215 h 245"/>
                <a:gd name="T22" fmla="*/ 4 w 63"/>
                <a:gd name="T23" fmla="*/ 236 h 245"/>
                <a:gd name="T24" fmla="*/ 0 w 63"/>
                <a:gd name="T25" fmla="*/ 240 h 245"/>
                <a:gd name="T26" fmla="*/ 0 w 63"/>
                <a:gd name="T27" fmla="*/ 242 h 245"/>
                <a:gd name="T28" fmla="*/ 0 w 63"/>
                <a:gd name="T29" fmla="*/ 244 h 245"/>
                <a:gd name="T30" fmla="*/ 3 w 63"/>
                <a:gd name="T31" fmla="*/ 245 h 245"/>
                <a:gd name="T32" fmla="*/ 5 w 63"/>
                <a:gd name="T33" fmla="*/ 244 h 245"/>
                <a:gd name="T34" fmla="*/ 8 w 63"/>
                <a:gd name="T35" fmla="*/ 242 h 245"/>
                <a:gd name="T36" fmla="*/ 13 w 63"/>
                <a:gd name="T37" fmla="*/ 238 h 245"/>
                <a:gd name="T38" fmla="*/ 19 w 63"/>
                <a:gd name="T39" fmla="*/ 233 h 245"/>
                <a:gd name="T40" fmla="*/ 25 w 63"/>
                <a:gd name="T41" fmla="*/ 226 h 245"/>
                <a:gd name="T42" fmla="*/ 32 w 63"/>
                <a:gd name="T43" fmla="*/ 218 h 245"/>
                <a:gd name="T44" fmla="*/ 39 w 63"/>
                <a:gd name="T45" fmla="*/ 209 h 245"/>
                <a:gd name="T46" fmla="*/ 45 w 63"/>
                <a:gd name="T47" fmla="*/ 198 h 245"/>
                <a:gd name="T48" fmla="*/ 58 w 63"/>
                <a:gd name="T49" fmla="*/ 163 h 245"/>
                <a:gd name="T50" fmla="*/ 63 w 63"/>
                <a:gd name="T51" fmla="*/ 122 h 245"/>
                <a:gd name="T52" fmla="*/ 61 w 63"/>
                <a:gd name="T53" fmla="*/ 93 h 245"/>
                <a:gd name="T54" fmla="*/ 52 w 63"/>
                <a:gd name="T55" fmla="*/ 61 h 245"/>
                <a:gd name="T56" fmla="*/ 34 w 63"/>
                <a:gd name="T57" fmla="*/ 28 h 245"/>
                <a:gd name="T58" fmla="*/ 4 w 63"/>
                <a:gd name="T5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245">
                  <a:moveTo>
                    <a:pt x="4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18" y="24"/>
                  </a:lnTo>
                  <a:lnTo>
                    <a:pt x="32" y="48"/>
                  </a:lnTo>
                  <a:lnTo>
                    <a:pt x="42" y="80"/>
                  </a:lnTo>
                  <a:lnTo>
                    <a:pt x="46" y="122"/>
                  </a:lnTo>
                  <a:lnTo>
                    <a:pt x="43" y="158"/>
                  </a:lnTo>
                  <a:lnTo>
                    <a:pt x="35" y="189"/>
                  </a:lnTo>
                  <a:lnTo>
                    <a:pt x="22" y="215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3" y="245"/>
                  </a:lnTo>
                  <a:lnTo>
                    <a:pt x="5" y="244"/>
                  </a:lnTo>
                  <a:lnTo>
                    <a:pt x="8" y="242"/>
                  </a:lnTo>
                  <a:lnTo>
                    <a:pt x="13" y="238"/>
                  </a:lnTo>
                  <a:lnTo>
                    <a:pt x="19" y="233"/>
                  </a:lnTo>
                  <a:lnTo>
                    <a:pt x="25" y="226"/>
                  </a:lnTo>
                  <a:lnTo>
                    <a:pt x="32" y="218"/>
                  </a:lnTo>
                  <a:lnTo>
                    <a:pt x="39" y="209"/>
                  </a:lnTo>
                  <a:lnTo>
                    <a:pt x="45" y="198"/>
                  </a:lnTo>
                  <a:lnTo>
                    <a:pt x="58" y="163"/>
                  </a:lnTo>
                  <a:lnTo>
                    <a:pt x="63" y="122"/>
                  </a:lnTo>
                  <a:lnTo>
                    <a:pt x="61" y="93"/>
                  </a:lnTo>
                  <a:lnTo>
                    <a:pt x="52" y="61"/>
                  </a:lnTo>
                  <a:lnTo>
                    <a:pt x="34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 noChangeAspect="1"/>
            </p:cNvSpPr>
            <p:nvPr/>
          </p:nvSpPr>
          <p:spPr bwMode="auto">
            <a:xfrm>
              <a:off x="3690" y="626"/>
              <a:ext cx="135" cy="160"/>
            </a:xfrm>
            <a:custGeom>
              <a:avLst/>
              <a:gdLst>
                <a:gd name="T0" fmla="*/ 125 w 135"/>
                <a:gd name="T1" fmla="*/ 86 h 160"/>
                <a:gd name="T2" fmla="*/ 128 w 135"/>
                <a:gd name="T3" fmla="*/ 86 h 160"/>
                <a:gd name="T4" fmla="*/ 132 w 135"/>
                <a:gd name="T5" fmla="*/ 85 h 160"/>
                <a:gd name="T6" fmla="*/ 134 w 135"/>
                <a:gd name="T7" fmla="*/ 84 h 160"/>
                <a:gd name="T8" fmla="*/ 135 w 135"/>
                <a:gd name="T9" fmla="*/ 80 h 160"/>
                <a:gd name="T10" fmla="*/ 134 w 135"/>
                <a:gd name="T11" fmla="*/ 77 h 160"/>
                <a:gd name="T12" fmla="*/ 132 w 135"/>
                <a:gd name="T13" fmla="*/ 75 h 160"/>
                <a:gd name="T14" fmla="*/ 128 w 135"/>
                <a:gd name="T15" fmla="*/ 74 h 160"/>
                <a:gd name="T16" fmla="*/ 125 w 135"/>
                <a:gd name="T17" fmla="*/ 74 h 160"/>
                <a:gd name="T18" fmla="*/ 12 w 135"/>
                <a:gd name="T19" fmla="*/ 74 h 160"/>
                <a:gd name="T20" fmla="*/ 19 w 135"/>
                <a:gd name="T21" fmla="*/ 50 h 160"/>
                <a:gd name="T22" fmla="*/ 35 w 135"/>
                <a:gd name="T23" fmla="*/ 30 h 160"/>
                <a:gd name="T24" fmla="*/ 57 w 135"/>
                <a:gd name="T25" fmla="*/ 17 h 160"/>
                <a:gd name="T26" fmla="*/ 83 w 135"/>
                <a:gd name="T27" fmla="*/ 12 h 160"/>
                <a:gd name="T28" fmla="*/ 125 w 135"/>
                <a:gd name="T29" fmla="*/ 12 h 160"/>
                <a:gd name="T30" fmla="*/ 128 w 135"/>
                <a:gd name="T31" fmla="*/ 12 h 160"/>
                <a:gd name="T32" fmla="*/ 132 w 135"/>
                <a:gd name="T33" fmla="*/ 11 h 160"/>
                <a:gd name="T34" fmla="*/ 134 w 135"/>
                <a:gd name="T35" fmla="*/ 10 h 160"/>
                <a:gd name="T36" fmla="*/ 135 w 135"/>
                <a:gd name="T37" fmla="*/ 6 h 160"/>
                <a:gd name="T38" fmla="*/ 134 w 135"/>
                <a:gd name="T39" fmla="*/ 3 h 160"/>
                <a:gd name="T40" fmla="*/ 132 w 135"/>
                <a:gd name="T41" fmla="*/ 1 h 160"/>
                <a:gd name="T42" fmla="*/ 128 w 135"/>
                <a:gd name="T43" fmla="*/ 0 h 160"/>
                <a:gd name="T44" fmla="*/ 125 w 135"/>
                <a:gd name="T45" fmla="*/ 0 h 160"/>
                <a:gd name="T46" fmla="*/ 83 w 135"/>
                <a:gd name="T47" fmla="*/ 0 h 160"/>
                <a:gd name="T48" fmla="*/ 66 w 135"/>
                <a:gd name="T49" fmla="*/ 2 h 160"/>
                <a:gd name="T50" fmla="*/ 50 w 135"/>
                <a:gd name="T51" fmla="*/ 7 h 160"/>
                <a:gd name="T52" fmla="*/ 36 w 135"/>
                <a:gd name="T53" fmla="*/ 14 h 160"/>
                <a:gd name="T54" fmla="*/ 24 w 135"/>
                <a:gd name="T55" fmla="*/ 24 h 160"/>
                <a:gd name="T56" fmla="*/ 14 w 135"/>
                <a:gd name="T57" fmla="*/ 35 h 160"/>
                <a:gd name="T58" fmla="*/ 6 w 135"/>
                <a:gd name="T59" fmla="*/ 49 h 160"/>
                <a:gd name="T60" fmla="*/ 2 w 135"/>
                <a:gd name="T61" fmla="*/ 64 h 160"/>
                <a:gd name="T62" fmla="*/ 0 w 135"/>
                <a:gd name="T63" fmla="*/ 80 h 160"/>
                <a:gd name="T64" fmla="*/ 2 w 135"/>
                <a:gd name="T65" fmla="*/ 96 h 160"/>
                <a:gd name="T66" fmla="*/ 6 w 135"/>
                <a:gd name="T67" fmla="*/ 112 h 160"/>
                <a:gd name="T68" fmla="*/ 14 w 135"/>
                <a:gd name="T69" fmla="*/ 125 h 160"/>
                <a:gd name="T70" fmla="*/ 24 w 135"/>
                <a:gd name="T71" fmla="*/ 137 h 160"/>
                <a:gd name="T72" fmla="*/ 37 w 135"/>
                <a:gd name="T73" fmla="*/ 147 h 160"/>
                <a:gd name="T74" fmla="*/ 51 w 135"/>
                <a:gd name="T75" fmla="*/ 154 h 160"/>
                <a:gd name="T76" fmla="*/ 66 w 135"/>
                <a:gd name="T77" fmla="*/ 159 h 160"/>
                <a:gd name="T78" fmla="*/ 83 w 135"/>
                <a:gd name="T79" fmla="*/ 160 h 160"/>
                <a:gd name="T80" fmla="*/ 125 w 135"/>
                <a:gd name="T81" fmla="*/ 160 h 160"/>
                <a:gd name="T82" fmla="*/ 128 w 135"/>
                <a:gd name="T83" fmla="*/ 160 h 160"/>
                <a:gd name="T84" fmla="*/ 132 w 135"/>
                <a:gd name="T85" fmla="*/ 160 h 160"/>
                <a:gd name="T86" fmla="*/ 134 w 135"/>
                <a:gd name="T87" fmla="*/ 158 h 160"/>
                <a:gd name="T88" fmla="*/ 135 w 135"/>
                <a:gd name="T89" fmla="*/ 154 h 160"/>
                <a:gd name="T90" fmla="*/ 134 w 135"/>
                <a:gd name="T91" fmla="*/ 151 h 160"/>
                <a:gd name="T92" fmla="*/ 132 w 135"/>
                <a:gd name="T93" fmla="*/ 149 h 160"/>
                <a:gd name="T94" fmla="*/ 128 w 135"/>
                <a:gd name="T95" fmla="*/ 148 h 160"/>
                <a:gd name="T96" fmla="*/ 125 w 135"/>
                <a:gd name="T97" fmla="*/ 148 h 160"/>
                <a:gd name="T98" fmla="*/ 83 w 135"/>
                <a:gd name="T99" fmla="*/ 148 h 160"/>
                <a:gd name="T100" fmla="*/ 57 w 135"/>
                <a:gd name="T101" fmla="*/ 144 h 160"/>
                <a:gd name="T102" fmla="*/ 35 w 135"/>
                <a:gd name="T103" fmla="*/ 131 h 160"/>
                <a:gd name="T104" fmla="*/ 19 w 135"/>
                <a:gd name="T105" fmla="*/ 111 h 160"/>
                <a:gd name="T106" fmla="*/ 12 w 135"/>
                <a:gd name="T107" fmla="*/ 86 h 160"/>
                <a:gd name="T108" fmla="*/ 125 w 135"/>
                <a:gd name="T109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160">
                  <a:moveTo>
                    <a:pt x="125" y="86"/>
                  </a:moveTo>
                  <a:lnTo>
                    <a:pt x="128" y="86"/>
                  </a:lnTo>
                  <a:lnTo>
                    <a:pt x="132" y="85"/>
                  </a:lnTo>
                  <a:lnTo>
                    <a:pt x="134" y="84"/>
                  </a:lnTo>
                  <a:lnTo>
                    <a:pt x="135" y="80"/>
                  </a:lnTo>
                  <a:lnTo>
                    <a:pt x="134" y="77"/>
                  </a:lnTo>
                  <a:lnTo>
                    <a:pt x="132" y="75"/>
                  </a:lnTo>
                  <a:lnTo>
                    <a:pt x="128" y="74"/>
                  </a:lnTo>
                  <a:lnTo>
                    <a:pt x="125" y="74"/>
                  </a:lnTo>
                  <a:lnTo>
                    <a:pt x="12" y="74"/>
                  </a:lnTo>
                  <a:lnTo>
                    <a:pt x="19" y="50"/>
                  </a:lnTo>
                  <a:lnTo>
                    <a:pt x="35" y="30"/>
                  </a:lnTo>
                  <a:lnTo>
                    <a:pt x="57" y="17"/>
                  </a:lnTo>
                  <a:lnTo>
                    <a:pt x="83" y="12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32" y="11"/>
                  </a:lnTo>
                  <a:lnTo>
                    <a:pt x="134" y="10"/>
                  </a:lnTo>
                  <a:lnTo>
                    <a:pt x="135" y="6"/>
                  </a:lnTo>
                  <a:lnTo>
                    <a:pt x="134" y="3"/>
                  </a:lnTo>
                  <a:lnTo>
                    <a:pt x="132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0" y="7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4" y="125"/>
                  </a:lnTo>
                  <a:lnTo>
                    <a:pt x="24" y="137"/>
                  </a:lnTo>
                  <a:lnTo>
                    <a:pt x="37" y="147"/>
                  </a:lnTo>
                  <a:lnTo>
                    <a:pt x="51" y="154"/>
                  </a:lnTo>
                  <a:lnTo>
                    <a:pt x="66" y="159"/>
                  </a:lnTo>
                  <a:lnTo>
                    <a:pt x="83" y="160"/>
                  </a:lnTo>
                  <a:lnTo>
                    <a:pt x="125" y="160"/>
                  </a:lnTo>
                  <a:lnTo>
                    <a:pt x="128" y="160"/>
                  </a:lnTo>
                  <a:lnTo>
                    <a:pt x="132" y="160"/>
                  </a:lnTo>
                  <a:lnTo>
                    <a:pt x="134" y="158"/>
                  </a:lnTo>
                  <a:lnTo>
                    <a:pt x="135" y="154"/>
                  </a:lnTo>
                  <a:lnTo>
                    <a:pt x="134" y="151"/>
                  </a:lnTo>
                  <a:lnTo>
                    <a:pt x="132" y="149"/>
                  </a:lnTo>
                  <a:lnTo>
                    <a:pt x="128" y="148"/>
                  </a:lnTo>
                  <a:lnTo>
                    <a:pt x="125" y="148"/>
                  </a:lnTo>
                  <a:lnTo>
                    <a:pt x="83" y="148"/>
                  </a:lnTo>
                  <a:lnTo>
                    <a:pt x="57" y="144"/>
                  </a:lnTo>
                  <a:lnTo>
                    <a:pt x="35" y="131"/>
                  </a:lnTo>
                  <a:lnTo>
                    <a:pt x="19" y="111"/>
                  </a:lnTo>
                  <a:lnTo>
                    <a:pt x="12" y="86"/>
                  </a:lnTo>
                  <a:lnTo>
                    <a:pt x="12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 noChangeAspect="1"/>
            </p:cNvSpPr>
            <p:nvPr/>
          </p:nvSpPr>
          <p:spPr bwMode="auto">
            <a:xfrm>
              <a:off x="3864" y="595"/>
              <a:ext cx="141" cy="178"/>
            </a:xfrm>
            <a:custGeom>
              <a:avLst/>
              <a:gdLst>
                <a:gd name="T0" fmla="*/ 26 w 141"/>
                <a:gd name="T1" fmla="*/ 101 h 178"/>
                <a:gd name="T2" fmla="*/ 2 w 141"/>
                <a:gd name="T3" fmla="*/ 135 h 178"/>
                <a:gd name="T4" fmla="*/ 3 w 141"/>
                <a:gd name="T5" fmla="*/ 160 h 178"/>
                <a:gd name="T6" fmla="*/ 28 w 141"/>
                <a:gd name="T7" fmla="*/ 176 h 178"/>
                <a:gd name="T8" fmla="*/ 62 w 141"/>
                <a:gd name="T9" fmla="*/ 176 h 178"/>
                <a:gd name="T10" fmla="*/ 91 w 141"/>
                <a:gd name="T11" fmla="*/ 165 h 178"/>
                <a:gd name="T12" fmla="*/ 113 w 141"/>
                <a:gd name="T13" fmla="*/ 150 h 178"/>
                <a:gd name="T14" fmla="*/ 125 w 141"/>
                <a:gd name="T15" fmla="*/ 137 h 178"/>
                <a:gd name="T16" fmla="*/ 125 w 141"/>
                <a:gd name="T17" fmla="*/ 132 h 178"/>
                <a:gd name="T18" fmla="*/ 122 w 141"/>
                <a:gd name="T19" fmla="*/ 132 h 178"/>
                <a:gd name="T20" fmla="*/ 112 w 141"/>
                <a:gd name="T21" fmla="*/ 137 h 178"/>
                <a:gd name="T22" fmla="*/ 99 w 141"/>
                <a:gd name="T23" fmla="*/ 149 h 178"/>
                <a:gd name="T24" fmla="*/ 79 w 141"/>
                <a:gd name="T25" fmla="*/ 160 h 178"/>
                <a:gd name="T26" fmla="*/ 57 w 141"/>
                <a:gd name="T27" fmla="*/ 162 h 178"/>
                <a:gd name="T28" fmla="*/ 44 w 141"/>
                <a:gd name="T29" fmla="*/ 160 h 178"/>
                <a:gd name="T30" fmla="*/ 31 w 141"/>
                <a:gd name="T31" fmla="*/ 154 h 178"/>
                <a:gd name="T32" fmla="*/ 23 w 141"/>
                <a:gd name="T33" fmla="*/ 143 h 178"/>
                <a:gd name="T34" fmla="*/ 25 w 141"/>
                <a:gd name="T35" fmla="*/ 122 h 178"/>
                <a:gd name="T36" fmla="*/ 52 w 141"/>
                <a:gd name="T37" fmla="*/ 94 h 178"/>
                <a:gd name="T38" fmla="*/ 85 w 141"/>
                <a:gd name="T39" fmla="*/ 87 h 178"/>
                <a:gd name="T40" fmla="*/ 98 w 141"/>
                <a:gd name="T41" fmla="*/ 80 h 178"/>
                <a:gd name="T42" fmla="*/ 100 w 141"/>
                <a:gd name="T43" fmla="*/ 73 h 178"/>
                <a:gd name="T44" fmla="*/ 76 w 141"/>
                <a:gd name="T45" fmla="*/ 70 h 178"/>
                <a:gd name="T46" fmla="*/ 53 w 141"/>
                <a:gd name="T47" fmla="*/ 56 h 178"/>
                <a:gd name="T48" fmla="*/ 52 w 141"/>
                <a:gd name="T49" fmla="*/ 38 h 178"/>
                <a:gd name="T50" fmla="*/ 58 w 141"/>
                <a:gd name="T51" fmla="*/ 27 h 178"/>
                <a:gd name="T52" fmla="*/ 70 w 141"/>
                <a:gd name="T53" fmla="*/ 19 h 178"/>
                <a:gd name="T54" fmla="*/ 86 w 141"/>
                <a:gd name="T55" fmla="*/ 16 h 178"/>
                <a:gd name="T56" fmla="*/ 99 w 141"/>
                <a:gd name="T57" fmla="*/ 16 h 178"/>
                <a:gd name="T58" fmla="*/ 112 w 141"/>
                <a:gd name="T59" fmla="*/ 19 h 178"/>
                <a:gd name="T60" fmla="*/ 117 w 141"/>
                <a:gd name="T61" fmla="*/ 23 h 178"/>
                <a:gd name="T62" fmla="*/ 116 w 141"/>
                <a:gd name="T63" fmla="*/ 36 h 178"/>
                <a:gd name="T64" fmla="*/ 115 w 141"/>
                <a:gd name="T65" fmla="*/ 41 h 178"/>
                <a:gd name="T66" fmla="*/ 124 w 141"/>
                <a:gd name="T67" fmla="*/ 40 h 178"/>
                <a:gd name="T68" fmla="*/ 138 w 141"/>
                <a:gd name="T69" fmla="*/ 27 h 178"/>
                <a:gd name="T70" fmla="*/ 138 w 141"/>
                <a:gd name="T71" fmla="*/ 9 h 178"/>
                <a:gd name="T72" fmla="*/ 121 w 141"/>
                <a:gd name="T73" fmla="*/ 1 h 178"/>
                <a:gd name="T74" fmla="*/ 80 w 141"/>
                <a:gd name="T75" fmla="*/ 5 h 178"/>
                <a:gd name="T76" fmla="*/ 35 w 141"/>
                <a:gd name="T77" fmla="*/ 36 h 178"/>
                <a:gd name="T78" fmla="*/ 30 w 141"/>
                <a:gd name="T79" fmla="*/ 67 h 178"/>
                <a:gd name="T80" fmla="*/ 44 w 141"/>
                <a:gd name="T81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78">
                  <a:moveTo>
                    <a:pt x="52" y="84"/>
                  </a:moveTo>
                  <a:lnTo>
                    <a:pt x="26" y="101"/>
                  </a:lnTo>
                  <a:lnTo>
                    <a:pt x="10" y="119"/>
                  </a:lnTo>
                  <a:lnTo>
                    <a:pt x="2" y="135"/>
                  </a:lnTo>
                  <a:lnTo>
                    <a:pt x="0" y="147"/>
                  </a:lnTo>
                  <a:lnTo>
                    <a:pt x="3" y="160"/>
                  </a:lnTo>
                  <a:lnTo>
                    <a:pt x="13" y="170"/>
                  </a:lnTo>
                  <a:lnTo>
                    <a:pt x="28" y="176"/>
                  </a:lnTo>
                  <a:lnTo>
                    <a:pt x="46" y="178"/>
                  </a:lnTo>
                  <a:lnTo>
                    <a:pt x="62" y="176"/>
                  </a:lnTo>
                  <a:lnTo>
                    <a:pt x="78" y="171"/>
                  </a:lnTo>
                  <a:lnTo>
                    <a:pt x="91" y="165"/>
                  </a:lnTo>
                  <a:lnTo>
                    <a:pt x="103" y="157"/>
                  </a:lnTo>
                  <a:lnTo>
                    <a:pt x="113" y="150"/>
                  </a:lnTo>
                  <a:lnTo>
                    <a:pt x="120" y="143"/>
                  </a:lnTo>
                  <a:lnTo>
                    <a:pt x="125" y="137"/>
                  </a:lnTo>
                  <a:lnTo>
                    <a:pt x="127" y="134"/>
                  </a:lnTo>
                  <a:lnTo>
                    <a:pt x="125" y="132"/>
                  </a:lnTo>
                  <a:lnTo>
                    <a:pt x="124" y="132"/>
                  </a:lnTo>
                  <a:lnTo>
                    <a:pt x="122" y="132"/>
                  </a:lnTo>
                  <a:lnTo>
                    <a:pt x="118" y="133"/>
                  </a:lnTo>
                  <a:lnTo>
                    <a:pt x="112" y="137"/>
                  </a:lnTo>
                  <a:lnTo>
                    <a:pt x="104" y="143"/>
                  </a:lnTo>
                  <a:lnTo>
                    <a:pt x="99" y="149"/>
                  </a:lnTo>
                  <a:lnTo>
                    <a:pt x="90" y="155"/>
                  </a:lnTo>
                  <a:lnTo>
                    <a:pt x="79" y="160"/>
                  </a:lnTo>
                  <a:lnTo>
                    <a:pt x="64" y="163"/>
                  </a:lnTo>
                  <a:lnTo>
                    <a:pt x="57" y="162"/>
                  </a:lnTo>
                  <a:lnTo>
                    <a:pt x="51" y="161"/>
                  </a:lnTo>
                  <a:lnTo>
                    <a:pt x="44" y="160"/>
                  </a:lnTo>
                  <a:lnTo>
                    <a:pt x="37" y="157"/>
                  </a:lnTo>
                  <a:lnTo>
                    <a:pt x="31" y="154"/>
                  </a:lnTo>
                  <a:lnTo>
                    <a:pt x="27" y="149"/>
                  </a:lnTo>
                  <a:lnTo>
                    <a:pt x="23" y="143"/>
                  </a:lnTo>
                  <a:lnTo>
                    <a:pt x="22" y="136"/>
                  </a:lnTo>
                  <a:lnTo>
                    <a:pt x="25" y="122"/>
                  </a:lnTo>
                  <a:lnTo>
                    <a:pt x="35" y="107"/>
                  </a:lnTo>
                  <a:lnTo>
                    <a:pt x="52" y="94"/>
                  </a:lnTo>
                  <a:lnTo>
                    <a:pt x="79" y="88"/>
                  </a:lnTo>
                  <a:lnTo>
                    <a:pt x="85" y="87"/>
                  </a:lnTo>
                  <a:lnTo>
                    <a:pt x="93" y="84"/>
                  </a:lnTo>
                  <a:lnTo>
                    <a:pt x="98" y="80"/>
                  </a:lnTo>
                  <a:lnTo>
                    <a:pt x="101" y="75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76" y="70"/>
                  </a:lnTo>
                  <a:lnTo>
                    <a:pt x="62" y="64"/>
                  </a:lnTo>
                  <a:lnTo>
                    <a:pt x="53" y="56"/>
                  </a:lnTo>
                  <a:lnTo>
                    <a:pt x="51" y="46"/>
                  </a:lnTo>
                  <a:lnTo>
                    <a:pt x="52" y="38"/>
                  </a:lnTo>
                  <a:lnTo>
                    <a:pt x="55" y="32"/>
                  </a:lnTo>
                  <a:lnTo>
                    <a:pt x="58" y="27"/>
                  </a:lnTo>
                  <a:lnTo>
                    <a:pt x="62" y="23"/>
                  </a:lnTo>
                  <a:lnTo>
                    <a:pt x="70" y="19"/>
                  </a:lnTo>
                  <a:lnTo>
                    <a:pt x="78" y="17"/>
                  </a:lnTo>
                  <a:lnTo>
                    <a:pt x="86" y="16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9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7" y="23"/>
                  </a:lnTo>
                  <a:lnTo>
                    <a:pt x="118" y="29"/>
                  </a:lnTo>
                  <a:lnTo>
                    <a:pt x="116" y="36"/>
                  </a:lnTo>
                  <a:lnTo>
                    <a:pt x="114" y="39"/>
                  </a:lnTo>
                  <a:lnTo>
                    <a:pt x="115" y="41"/>
                  </a:lnTo>
                  <a:lnTo>
                    <a:pt x="118" y="41"/>
                  </a:lnTo>
                  <a:lnTo>
                    <a:pt x="124" y="40"/>
                  </a:lnTo>
                  <a:lnTo>
                    <a:pt x="132" y="35"/>
                  </a:lnTo>
                  <a:lnTo>
                    <a:pt x="138" y="27"/>
                  </a:lnTo>
                  <a:lnTo>
                    <a:pt x="141" y="17"/>
                  </a:lnTo>
                  <a:lnTo>
                    <a:pt x="138" y="9"/>
                  </a:lnTo>
                  <a:lnTo>
                    <a:pt x="131" y="4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0" y="5"/>
                  </a:lnTo>
                  <a:lnTo>
                    <a:pt x="54" y="18"/>
                  </a:lnTo>
                  <a:lnTo>
                    <a:pt x="35" y="36"/>
                  </a:lnTo>
                  <a:lnTo>
                    <a:pt x="28" y="57"/>
                  </a:lnTo>
                  <a:lnTo>
                    <a:pt x="30" y="67"/>
                  </a:lnTo>
                  <a:lnTo>
                    <a:pt x="36" y="75"/>
                  </a:lnTo>
                  <a:lnTo>
                    <a:pt x="44" y="80"/>
                  </a:lnTo>
                  <a:lnTo>
                    <a:pt x="5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 noChangeAspect="1"/>
            </p:cNvSpPr>
            <p:nvPr/>
          </p:nvSpPr>
          <p:spPr bwMode="auto">
            <a:xfrm>
              <a:off x="4096" y="178"/>
              <a:ext cx="136" cy="159"/>
            </a:xfrm>
            <a:custGeom>
              <a:avLst/>
              <a:gdLst>
                <a:gd name="T0" fmla="*/ 124 w 136"/>
                <a:gd name="T1" fmla="*/ 22 h 159"/>
                <a:gd name="T2" fmla="*/ 116 w 136"/>
                <a:gd name="T3" fmla="*/ 22 h 159"/>
                <a:gd name="T4" fmla="*/ 108 w 136"/>
                <a:gd name="T5" fmla="*/ 26 h 159"/>
                <a:gd name="T6" fmla="*/ 103 w 136"/>
                <a:gd name="T7" fmla="*/ 34 h 159"/>
                <a:gd name="T8" fmla="*/ 102 w 136"/>
                <a:gd name="T9" fmla="*/ 40 h 159"/>
                <a:gd name="T10" fmla="*/ 103 w 136"/>
                <a:gd name="T11" fmla="*/ 46 h 159"/>
                <a:gd name="T12" fmla="*/ 106 w 136"/>
                <a:gd name="T13" fmla="*/ 49 h 159"/>
                <a:gd name="T14" fmla="*/ 110 w 136"/>
                <a:gd name="T15" fmla="*/ 52 h 159"/>
                <a:gd name="T16" fmla="*/ 115 w 136"/>
                <a:gd name="T17" fmla="*/ 52 h 159"/>
                <a:gd name="T18" fmla="*/ 122 w 136"/>
                <a:gd name="T19" fmla="*/ 51 h 159"/>
                <a:gd name="T20" fmla="*/ 129 w 136"/>
                <a:gd name="T21" fmla="*/ 46 h 159"/>
                <a:gd name="T22" fmla="*/ 133 w 136"/>
                <a:gd name="T23" fmla="*/ 39 h 159"/>
                <a:gd name="T24" fmla="*/ 134 w 136"/>
                <a:gd name="T25" fmla="*/ 30 h 159"/>
                <a:gd name="T26" fmla="*/ 132 w 136"/>
                <a:gd name="T27" fmla="*/ 18 h 159"/>
                <a:gd name="T28" fmla="*/ 123 w 136"/>
                <a:gd name="T29" fmla="*/ 9 h 159"/>
                <a:gd name="T30" fmla="*/ 110 w 136"/>
                <a:gd name="T31" fmla="*/ 2 h 159"/>
                <a:gd name="T32" fmla="*/ 93 w 136"/>
                <a:gd name="T33" fmla="*/ 0 h 159"/>
                <a:gd name="T34" fmla="*/ 76 w 136"/>
                <a:gd name="T35" fmla="*/ 2 h 159"/>
                <a:gd name="T36" fmla="*/ 59 w 136"/>
                <a:gd name="T37" fmla="*/ 9 h 159"/>
                <a:gd name="T38" fmla="*/ 43 w 136"/>
                <a:gd name="T39" fmla="*/ 18 h 159"/>
                <a:gd name="T40" fmla="*/ 29 w 136"/>
                <a:gd name="T41" fmla="*/ 31 h 159"/>
                <a:gd name="T42" fmla="*/ 17 w 136"/>
                <a:gd name="T43" fmla="*/ 46 h 159"/>
                <a:gd name="T44" fmla="*/ 8 w 136"/>
                <a:gd name="T45" fmla="*/ 63 h 159"/>
                <a:gd name="T46" fmla="*/ 2 w 136"/>
                <a:gd name="T47" fmla="*/ 81 h 159"/>
                <a:gd name="T48" fmla="*/ 0 w 136"/>
                <a:gd name="T49" fmla="*/ 99 h 159"/>
                <a:gd name="T50" fmla="*/ 3 w 136"/>
                <a:gd name="T51" fmla="*/ 122 h 159"/>
                <a:gd name="T52" fmla="*/ 14 w 136"/>
                <a:gd name="T53" fmla="*/ 141 h 159"/>
                <a:gd name="T54" fmla="*/ 32 w 136"/>
                <a:gd name="T55" fmla="*/ 154 h 159"/>
                <a:gd name="T56" fmla="*/ 56 w 136"/>
                <a:gd name="T57" fmla="*/ 159 h 159"/>
                <a:gd name="T58" fmla="*/ 90 w 136"/>
                <a:gd name="T59" fmla="*/ 153 h 159"/>
                <a:gd name="T60" fmla="*/ 115 w 136"/>
                <a:gd name="T61" fmla="*/ 140 h 159"/>
                <a:gd name="T62" fmla="*/ 130 w 136"/>
                <a:gd name="T63" fmla="*/ 125 h 159"/>
                <a:gd name="T64" fmla="*/ 136 w 136"/>
                <a:gd name="T65" fmla="*/ 117 h 159"/>
                <a:gd name="T66" fmla="*/ 134 w 136"/>
                <a:gd name="T67" fmla="*/ 114 h 159"/>
                <a:gd name="T68" fmla="*/ 131 w 136"/>
                <a:gd name="T69" fmla="*/ 113 h 159"/>
                <a:gd name="T70" fmla="*/ 129 w 136"/>
                <a:gd name="T71" fmla="*/ 113 h 159"/>
                <a:gd name="T72" fmla="*/ 127 w 136"/>
                <a:gd name="T73" fmla="*/ 116 h 159"/>
                <a:gd name="T74" fmla="*/ 105 w 136"/>
                <a:gd name="T75" fmla="*/ 136 h 159"/>
                <a:gd name="T76" fmla="*/ 83 w 136"/>
                <a:gd name="T77" fmla="*/ 146 h 159"/>
                <a:gd name="T78" fmla="*/ 66 w 136"/>
                <a:gd name="T79" fmla="*/ 150 h 159"/>
                <a:gd name="T80" fmla="*/ 57 w 136"/>
                <a:gd name="T81" fmla="*/ 151 h 159"/>
                <a:gd name="T82" fmla="*/ 43 w 136"/>
                <a:gd name="T83" fmla="*/ 148 h 159"/>
                <a:gd name="T84" fmla="*/ 33 w 136"/>
                <a:gd name="T85" fmla="*/ 140 h 159"/>
                <a:gd name="T86" fmla="*/ 27 w 136"/>
                <a:gd name="T87" fmla="*/ 127 h 159"/>
                <a:gd name="T88" fmla="*/ 26 w 136"/>
                <a:gd name="T89" fmla="*/ 113 h 159"/>
                <a:gd name="T90" fmla="*/ 27 w 136"/>
                <a:gd name="T91" fmla="*/ 99 h 159"/>
                <a:gd name="T92" fmla="*/ 31 w 136"/>
                <a:gd name="T93" fmla="*/ 80 h 159"/>
                <a:gd name="T94" fmla="*/ 36 w 136"/>
                <a:gd name="T95" fmla="*/ 61 h 159"/>
                <a:gd name="T96" fmla="*/ 44 w 136"/>
                <a:gd name="T97" fmla="*/ 43 h 159"/>
                <a:gd name="T98" fmla="*/ 54 w 136"/>
                <a:gd name="T99" fmla="*/ 29 h 159"/>
                <a:gd name="T100" fmla="*/ 66 w 136"/>
                <a:gd name="T101" fmla="*/ 18 h 159"/>
                <a:gd name="T102" fmla="*/ 79 w 136"/>
                <a:gd name="T103" fmla="*/ 10 h 159"/>
                <a:gd name="T104" fmla="*/ 94 w 136"/>
                <a:gd name="T105" fmla="*/ 8 h 159"/>
                <a:gd name="T106" fmla="*/ 103 w 136"/>
                <a:gd name="T107" fmla="*/ 8 h 159"/>
                <a:gd name="T108" fmla="*/ 111 w 136"/>
                <a:gd name="T109" fmla="*/ 11 h 159"/>
                <a:gd name="T110" fmla="*/ 119 w 136"/>
                <a:gd name="T111" fmla="*/ 15 h 159"/>
                <a:gd name="T112" fmla="*/ 124 w 136"/>
                <a:gd name="T113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" h="159">
                  <a:moveTo>
                    <a:pt x="124" y="22"/>
                  </a:moveTo>
                  <a:lnTo>
                    <a:pt x="116" y="22"/>
                  </a:lnTo>
                  <a:lnTo>
                    <a:pt x="108" y="26"/>
                  </a:lnTo>
                  <a:lnTo>
                    <a:pt x="103" y="34"/>
                  </a:lnTo>
                  <a:lnTo>
                    <a:pt x="102" y="40"/>
                  </a:lnTo>
                  <a:lnTo>
                    <a:pt x="103" y="46"/>
                  </a:lnTo>
                  <a:lnTo>
                    <a:pt x="106" y="49"/>
                  </a:lnTo>
                  <a:lnTo>
                    <a:pt x="110" y="52"/>
                  </a:lnTo>
                  <a:lnTo>
                    <a:pt x="115" y="52"/>
                  </a:lnTo>
                  <a:lnTo>
                    <a:pt x="122" y="51"/>
                  </a:lnTo>
                  <a:lnTo>
                    <a:pt x="129" y="46"/>
                  </a:lnTo>
                  <a:lnTo>
                    <a:pt x="133" y="39"/>
                  </a:lnTo>
                  <a:lnTo>
                    <a:pt x="134" y="30"/>
                  </a:lnTo>
                  <a:lnTo>
                    <a:pt x="132" y="18"/>
                  </a:lnTo>
                  <a:lnTo>
                    <a:pt x="123" y="9"/>
                  </a:lnTo>
                  <a:lnTo>
                    <a:pt x="110" y="2"/>
                  </a:lnTo>
                  <a:lnTo>
                    <a:pt x="93" y="0"/>
                  </a:lnTo>
                  <a:lnTo>
                    <a:pt x="76" y="2"/>
                  </a:lnTo>
                  <a:lnTo>
                    <a:pt x="59" y="9"/>
                  </a:lnTo>
                  <a:lnTo>
                    <a:pt x="43" y="18"/>
                  </a:lnTo>
                  <a:lnTo>
                    <a:pt x="29" y="31"/>
                  </a:lnTo>
                  <a:lnTo>
                    <a:pt x="17" y="46"/>
                  </a:lnTo>
                  <a:lnTo>
                    <a:pt x="8" y="63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22"/>
                  </a:lnTo>
                  <a:lnTo>
                    <a:pt x="14" y="141"/>
                  </a:lnTo>
                  <a:lnTo>
                    <a:pt x="32" y="154"/>
                  </a:lnTo>
                  <a:lnTo>
                    <a:pt x="56" y="159"/>
                  </a:lnTo>
                  <a:lnTo>
                    <a:pt x="90" y="153"/>
                  </a:lnTo>
                  <a:lnTo>
                    <a:pt x="115" y="140"/>
                  </a:lnTo>
                  <a:lnTo>
                    <a:pt x="130" y="125"/>
                  </a:lnTo>
                  <a:lnTo>
                    <a:pt x="136" y="117"/>
                  </a:lnTo>
                  <a:lnTo>
                    <a:pt x="134" y="114"/>
                  </a:lnTo>
                  <a:lnTo>
                    <a:pt x="131" y="113"/>
                  </a:lnTo>
                  <a:lnTo>
                    <a:pt x="129" y="113"/>
                  </a:lnTo>
                  <a:lnTo>
                    <a:pt x="127" y="116"/>
                  </a:lnTo>
                  <a:lnTo>
                    <a:pt x="105" y="136"/>
                  </a:lnTo>
                  <a:lnTo>
                    <a:pt x="83" y="146"/>
                  </a:lnTo>
                  <a:lnTo>
                    <a:pt x="66" y="150"/>
                  </a:lnTo>
                  <a:lnTo>
                    <a:pt x="57" y="151"/>
                  </a:lnTo>
                  <a:lnTo>
                    <a:pt x="43" y="148"/>
                  </a:lnTo>
                  <a:lnTo>
                    <a:pt x="33" y="140"/>
                  </a:lnTo>
                  <a:lnTo>
                    <a:pt x="27" y="127"/>
                  </a:lnTo>
                  <a:lnTo>
                    <a:pt x="26" y="113"/>
                  </a:lnTo>
                  <a:lnTo>
                    <a:pt x="27" y="99"/>
                  </a:lnTo>
                  <a:lnTo>
                    <a:pt x="31" y="80"/>
                  </a:lnTo>
                  <a:lnTo>
                    <a:pt x="36" y="61"/>
                  </a:lnTo>
                  <a:lnTo>
                    <a:pt x="44" y="43"/>
                  </a:lnTo>
                  <a:lnTo>
                    <a:pt x="54" y="29"/>
                  </a:lnTo>
                  <a:lnTo>
                    <a:pt x="66" y="18"/>
                  </a:lnTo>
                  <a:lnTo>
                    <a:pt x="79" y="10"/>
                  </a:lnTo>
                  <a:lnTo>
                    <a:pt x="94" y="8"/>
                  </a:lnTo>
                  <a:lnTo>
                    <a:pt x="103" y="8"/>
                  </a:lnTo>
                  <a:lnTo>
                    <a:pt x="111" y="11"/>
                  </a:lnTo>
                  <a:lnTo>
                    <a:pt x="119" y="15"/>
                  </a:lnTo>
                  <a:lnTo>
                    <a:pt x="12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 noChangeAspect="1" noEditPoints="1"/>
            </p:cNvSpPr>
            <p:nvPr/>
          </p:nvSpPr>
          <p:spPr bwMode="auto">
            <a:xfrm>
              <a:off x="4244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7 w 74"/>
                <a:gd name="T9" fmla="*/ 19 h 165"/>
                <a:gd name="T10" fmla="*/ 59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2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7 w 74"/>
                <a:gd name="T41" fmla="*/ 134 h 165"/>
                <a:gd name="T42" fmla="*/ 48 w 74"/>
                <a:gd name="T43" fmla="*/ 107 h 165"/>
                <a:gd name="T44" fmla="*/ 55 w 74"/>
                <a:gd name="T45" fmla="*/ 88 h 165"/>
                <a:gd name="T46" fmla="*/ 59 w 74"/>
                <a:gd name="T47" fmla="*/ 75 h 165"/>
                <a:gd name="T48" fmla="*/ 52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7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6" y="138"/>
                  </a:lnTo>
                  <a:lnTo>
                    <a:pt x="16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7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0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0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2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9" y="91"/>
                  </a:lnTo>
                  <a:lnTo>
                    <a:pt x="14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39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 noChangeAspect="1" noEditPoints="1"/>
            </p:cNvSpPr>
            <p:nvPr/>
          </p:nvSpPr>
          <p:spPr bwMode="auto">
            <a:xfrm>
              <a:off x="4331" y="223"/>
              <a:ext cx="108" cy="212"/>
            </a:xfrm>
            <a:custGeom>
              <a:avLst/>
              <a:gdLst>
                <a:gd name="T0" fmla="*/ 105 w 108"/>
                <a:gd name="T1" fmla="*/ 3 h 212"/>
                <a:gd name="T2" fmla="*/ 93 w 108"/>
                <a:gd name="T3" fmla="*/ 1 h 212"/>
                <a:gd name="T4" fmla="*/ 85 w 108"/>
                <a:gd name="T5" fmla="*/ 8 h 212"/>
                <a:gd name="T6" fmla="*/ 85 w 108"/>
                <a:gd name="T7" fmla="*/ 16 h 212"/>
                <a:gd name="T8" fmla="*/ 90 w 108"/>
                <a:gd name="T9" fmla="*/ 22 h 212"/>
                <a:gd name="T10" fmla="*/ 99 w 108"/>
                <a:gd name="T11" fmla="*/ 21 h 212"/>
                <a:gd name="T12" fmla="*/ 107 w 108"/>
                <a:gd name="T13" fmla="*/ 14 h 212"/>
                <a:gd name="T14" fmla="*/ 56 w 108"/>
                <a:gd name="T15" fmla="*/ 174 h 212"/>
                <a:gd name="T16" fmla="*/ 44 w 108"/>
                <a:gd name="T17" fmla="*/ 196 h 212"/>
                <a:gd name="T18" fmla="*/ 24 w 108"/>
                <a:gd name="T19" fmla="*/ 205 h 212"/>
                <a:gd name="T20" fmla="*/ 22 w 108"/>
                <a:gd name="T21" fmla="*/ 198 h 212"/>
                <a:gd name="T22" fmla="*/ 21 w 108"/>
                <a:gd name="T23" fmla="*/ 185 h 212"/>
                <a:gd name="T24" fmla="*/ 9 w 108"/>
                <a:gd name="T25" fmla="*/ 183 h 212"/>
                <a:gd name="T26" fmla="*/ 2 w 108"/>
                <a:gd name="T27" fmla="*/ 191 h 212"/>
                <a:gd name="T28" fmla="*/ 2 w 108"/>
                <a:gd name="T29" fmla="*/ 203 h 212"/>
                <a:gd name="T30" fmla="*/ 15 w 108"/>
                <a:gd name="T31" fmla="*/ 211 h 212"/>
                <a:gd name="T32" fmla="*/ 31 w 108"/>
                <a:gd name="T33" fmla="*/ 212 h 212"/>
                <a:gd name="T34" fmla="*/ 45 w 108"/>
                <a:gd name="T35" fmla="*/ 208 h 212"/>
                <a:gd name="T36" fmla="*/ 60 w 108"/>
                <a:gd name="T37" fmla="*/ 199 h 212"/>
                <a:gd name="T38" fmla="*/ 72 w 108"/>
                <a:gd name="T39" fmla="*/ 184 h 212"/>
                <a:gd name="T40" fmla="*/ 98 w 108"/>
                <a:gd name="T41" fmla="*/ 86 h 212"/>
                <a:gd name="T42" fmla="*/ 97 w 108"/>
                <a:gd name="T43" fmla="*/ 68 h 212"/>
                <a:gd name="T44" fmla="*/ 83 w 108"/>
                <a:gd name="T45" fmla="*/ 56 h 212"/>
                <a:gd name="T46" fmla="*/ 63 w 108"/>
                <a:gd name="T47" fmla="*/ 56 h 212"/>
                <a:gd name="T48" fmla="*/ 47 w 108"/>
                <a:gd name="T49" fmla="*/ 65 h 212"/>
                <a:gd name="T50" fmla="*/ 36 w 108"/>
                <a:gd name="T51" fmla="*/ 78 h 212"/>
                <a:gd name="T52" fmla="*/ 30 w 108"/>
                <a:gd name="T53" fmla="*/ 89 h 212"/>
                <a:gd name="T54" fmla="*/ 32 w 108"/>
                <a:gd name="T55" fmla="*/ 94 h 212"/>
                <a:gd name="T56" fmla="*/ 37 w 108"/>
                <a:gd name="T57" fmla="*/ 94 h 212"/>
                <a:gd name="T58" fmla="*/ 45 w 108"/>
                <a:gd name="T59" fmla="*/ 80 h 212"/>
                <a:gd name="T60" fmla="*/ 61 w 108"/>
                <a:gd name="T61" fmla="*/ 64 h 212"/>
                <a:gd name="T62" fmla="*/ 78 w 108"/>
                <a:gd name="T63" fmla="*/ 64 h 212"/>
                <a:gd name="T64" fmla="*/ 80 w 108"/>
                <a:gd name="T65" fmla="*/ 77 h 212"/>
                <a:gd name="T66" fmla="*/ 56 w 108"/>
                <a:gd name="T67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212">
                  <a:moveTo>
                    <a:pt x="108" y="9"/>
                  </a:moveTo>
                  <a:lnTo>
                    <a:pt x="105" y="3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9" y="4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5" y="16"/>
                  </a:lnTo>
                  <a:lnTo>
                    <a:pt x="87" y="19"/>
                  </a:lnTo>
                  <a:lnTo>
                    <a:pt x="90" y="22"/>
                  </a:lnTo>
                  <a:lnTo>
                    <a:pt x="94" y="23"/>
                  </a:lnTo>
                  <a:lnTo>
                    <a:pt x="99" y="21"/>
                  </a:lnTo>
                  <a:lnTo>
                    <a:pt x="103" y="18"/>
                  </a:lnTo>
                  <a:lnTo>
                    <a:pt x="107" y="14"/>
                  </a:lnTo>
                  <a:lnTo>
                    <a:pt x="108" y="9"/>
                  </a:lnTo>
                  <a:close/>
                  <a:moveTo>
                    <a:pt x="56" y="174"/>
                  </a:moveTo>
                  <a:lnTo>
                    <a:pt x="51" y="186"/>
                  </a:lnTo>
                  <a:lnTo>
                    <a:pt x="44" y="196"/>
                  </a:lnTo>
                  <a:lnTo>
                    <a:pt x="35" y="203"/>
                  </a:lnTo>
                  <a:lnTo>
                    <a:pt x="24" y="205"/>
                  </a:lnTo>
                  <a:lnTo>
                    <a:pt x="16" y="204"/>
                  </a:lnTo>
                  <a:lnTo>
                    <a:pt x="22" y="198"/>
                  </a:lnTo>
                  <a:lnTo>
                    <a:pt x="24" y="191"/>
                  </a:lnTo>
                  <a:lnTo>
                    <a:pt x="21" y="185"/>
                  </a:lnTo>
                  <a:lnTo>
                    <a:pt x="14" y="182"/>
                  </a:lnTo>
                  <a:lnTo>
                    <a:pt x="9" y="183"/>
                  </a:lnTo>
                  <a:lnTo>
                    <a:pt x="5" y="187"/>
                  </a:lnTo>
                  <a:lnTo>
                    <a:pt x="2" y="191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7" y="208"/>
                  </a:lnTo>
                  <a:lnTo>
                    <a:pt x="15" y="211"/>
                  </a:lnTo>
                  <a:lnTo>
                    <a:pt x="25" y="212"/>
                  </a:lnTo>
                  <a:lnTo>
                    <a:pt x="31" y="212"/>
                  </a:lnTo>
                  <a:lnTo>
                    <a:pt x="38" y="210"/>
                  </a:lnTo>
                  <a:lnTo>
                    <a:pt x="45" y="208"/>
                  </a:lnTo>
                  <a:lnTo>
                    <a:pt x="53" y="204"/>
                  </a:lnTo>
                  <a:lnTo>
                    <a:pt x="60" y="199"/>
                  </a:lnTo>
                  <a:lnTo>
                    <a:pt x="66" y="192"/>
                  </a:lnTo>
                  <a:lnTo>
                    <a:pt x="72" y="184"/>
                  </a:lnTo>
                  <a:lnTo>
                    <a:pt x="76" y="174"/>
                  </a:lnTo>
                  <a:lnTo>
                    <a:pt x="98" y="86"/>
                  </a:lnTo>
                  <a:lnTo>
                    <a:pt x="99" y="77"/>
                  </a:lnTo>
                  <a:lnTo>
                    <a:pt x="97" y="68"/>
                  </a:lnTo>
                  <a:lnTo>
                    <a:pt x="91" y="61"/>
                  </a:lnTo>
                  <a:lnTo>
                    <a:pt x="83" y="56"/>
                  </a:lnTo>
                  <a:lnTo>
                    <a:pt x="73" y="54"/>
                  </a:lnTo>
                  <a:lnTo>
                    <a:pt x="63" y="56"/>
                  </a:lnTo>
                  <a:lnTo>
                    <a:pt x="54" y="60"/>
                  </a:lnTo>
                  <a:lnTo>
                    <a:pt x="47" y="65"/>
                  </a:lnTo>
                  <a:lnTo>
                    <a:pt x="41" y="72"/>
                  </a:lnTo>
                  <a:lnTo>
                    <a:pt x="36" y="78"/>
                  </a:lnTo>
                  <a:lnTo>
                    <a:pt x="33" y="84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2" y="94"/>
                  </a:lnTo>
                  <a:lnTo>
                    <a:pt x="34" y="95"/>
                  </a:lnTo>
                  <a:lnTo>
                    <a:pt x="37" y="94"/>
                  </a:lnTo>
                  <a:lnTo>
                    <a:pt x="39" y="90"/>
                  </a:lnTo>
                  <a:lnTo>
                    <a:pt x="45" y="80"/>
                  </a:lnTo>
                  <a:lnTo>
                    <a:pt x="52" y="70"/>
                  </a:lnTo>
                  <a:lnTo>
                    <a:pt x="61" y="64"/>
                  </a:lnTo>
                  <a:lnTo>
                    <a:pt x="72" y="61"/>
                  </a:lnTo>
                  <a:lnTo>
                    <a:pt x="78" y="64"/>
                  </a:lnTo>
                  <a:lnTo>
                    <a:pt x="80" y="73"/>
                  </a:lnTo>
                  <a:lnTo>
                    <a:pt x="80" y="77"/>
                  </a:lnTo>
                  <a:lnTo>
                    <a:pt x="79" y="80"/>
                  </a:lnTo>
                  <a:lnTo>
                    <a:pt x="56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 noChangeAspect="1"/>
            </p:cNvSpPr>
            <p:nvPr/>
          </p:nvSpPr>
          <p:spPr bwMode="auto">
            <a:xfrm>
              <a:off x="4520" y="70"/>
              <a:ext cx="47" cy="350"/>
            </a:xfrm>
            <a:custGeom>
              <a:avLst/>
              <a:gdLst>
                <a:gd name="T0" fmla="*/ 47 w 47"/>
                <a:gd name="T1" fmla="*/ 350 h 350"/>
                <a:gd name="T2" fmla="*/ 47 w 47"/>
                <a:gd name="T3" fmla="*/ 336 h 350"/>
                <a:gd name="T4" fmla="*/ 14 w 47"/>
                <a:gd name="T5" fmla="*/ 336 h 350"/>
                <a:gd name="T6" fmla="*/ 14 w 47"/>
                <a:gd name="T7" fmla="*/ 14 h 350"/>
                <a:gd name="T8" fmla="*/ 47 w 47"/>
                <a:gd name="T9" fmla="*/ 14 h 350"/>
                <a:gd name="T10" fmla="*/ 47 w 47"/>
                <a:gd name="T11" fmla="*/ 0 h 350"/>
                <a:gd name="T12" fmla="*/ 0 w 47"/>
                <a:gd name="T13" fmla="*/ 0 h 350"/>
                <a:gd name="T14" fmla="*/ 0 w 47"/>
                <a:gd name="T15" fmla="*/ 350 h 350"/>
                <a:gd name="T16" fmla="*/ 47 w 47"/>
                <a:gd name="T17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50">
                  <a:moveTo>
                    <a:pt x="47" y="350"/>
                  </a:moveTo>
                  <a:lnTo>
                    <a:pt x="47" y="336"/>
                  </a:lnTo>
                  <a:lnTo>
                    <a:pt x="14" y="336"/>
                  </a:lnTo>
                  <a:lnTo>
                    <a:pt x="14" y="14"/>
                  </a:lnTo>
                  <a:lnTo>
                    <a:pt x="47" y="14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47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 noChangeAspect="1"/>
            </p:cNvSpPr>
            <p:nvPr/>
          </p:nvSpPr>
          <p:spPr bwMode="auto">
            <a:xfrm>
              <a:off x="4585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2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9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4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5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5 w 174"/>
                <a:gd name="T93" fmla="*/ 142 h 159"/>
                <a:gd name="T94" fmla="*/ 93 w 174"/>
                <a:gd name="T95" fmla="*/ 156 h 159"/>
                <a:gd name="T96" fmla="*/ 132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2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3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8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8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6" y="57"/>
                  </a:lnTo>
                  <a:lnTo>
                    <a:pt x="19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9" y="12"/>
                  </a:lnTo>
                  <a:lnTo>
                    <a:pt x="84" y="19"/>
                  </a:lnTo>
                  <a:lnTo>
                    <a:pt x="86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5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1" y="134"/>
                  </a:lnTo>
                  <a:lnTo>
                    <a:pt x="33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20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9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5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8" y="159"/>
                  </a:lnTo>
                  <a:lnTo>
                    <a:pt x="132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9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4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 noChangeAspect="1" noEditPoints="1"/>
            </p:cNvSpPr>
            <p:nvPr/>
          </p:nvSpPr>
          <p:spPr bwMode="auto">
            <a:xfrm>
              <a:off x="4786" y="223"/>
              <a:ext cx="74" cy="165"/>
            </a:xfrm>
            <a:custGeom>
              <a:avLst/>
              <a:gdLst>
                <a:gd name="T0" fmla="*/ 68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6 w 74"/>
                <a:gd name="T7" fmla="*/ 8 h 165"/>
                <a:gd name="T8" fmla="*/ 47 w 74"/>
                <a:gd name="T9" fmla="*/ 19 h 165"/>
                <a:gd name="T10" fmla="*/ 60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3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1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8 w 74"/>
                <a:gd name="T41" fmla="*/ 134 h 165"/>
                <a:gd name="T42" fmla="*/ 48 w 74"/>
                <a:gd name="T43" fmla="*/ 107 h 165"/>
                <a:gd name="T44" fmla="*/ 56 w 74"/>
                <a:gd name="T45" fmla="*/ 88 h 165"/>
                <a:gd name="T46" fmla="*/ 59 w 74"/>
                <a:gd name="T47" fmla="*/ 75 h 165"/>
                <a:gd name="T48" fmla="*/ 53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3 w 74"/>
                <a:gd name="T57" fmla="*/ 84 h 165"/>
                <a:gd name="T58" fmla="*/ 0 w 74"/>
                <a:gd name="T59" fmla="*/ 92 h 165"/>
                <a:gd name="T60" fmla="*/ 5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40 w 74"/>
                <a:gd name="T71" fmla="*/ 78 h 165"/>
                <a:gd name="T72" fmla="*/ 34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8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6" y="8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7" y="138"/>
                  </a:lnTo>
                  <a:lnTo>
                    <a:pt x="16" y="144"/>
                  </a:lnTo>
                  <a:lnTo>
                    <a:pt x="18" y="152"/>
                  </a:lnTo>
                  <a:lnTo>
                    <a:pt x="23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8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1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1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8" y="134"/>
                  </a:lnTo>
                  <a:lnTo>
                    <a:pt x="46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6" y="88"/>
                  </a:lnTo>
                  <a:lnTo>
                    <a:pt x="58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3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5" y="95"/>
                  </a:lnTo>
                  <a:lnTo>
                    <a:pt x="8" y="94"/>
                  </a:lnTo>
                  <a:lnTo>
                    <a:pt x="9" y="91"/>
                  </a:lnTo>
                  <a:lnTo>
                    <a:pt x="15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40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40" y="78"/>
                  </a:lnTo>
                  <a:lnTo>
                    <a:pt x="37" y="85"/>
                  </a:lnTo>
                  <a:lnTo>
                    <a:pt x="34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 noChangeAspect="1"/>
            </p:cNvSpPr>
            <p:nvPr/>
          </p:nvSpPr>
          <p:spPr bwMode="auto">
            <a:xfrm>
              <a:off x="5037" y="82"/>
              <a:ext cx="174" cy="326"/>
            </a:xfrm>
            <a:custGeom>
              <a:avLst/>
              <a:gdLst>
                <a:gd name="T0" fmla="*/ 171 w 174"/>
                <a:gd name="T1" fmla="*/ 14 h 326"/>
                <a:gd name="T2" fmla="*/ 174 w 174"/>
                <a:gd name="T3" fmla="*/ 9 h 326"/>
                <a:gd name="T4" fmla="*/ 174 w 174"/>
                <a:gd name="T5" fmla="*/ 7 h 326"/>
                <a:gd name="T6" fmla="*/ 172 w 174"/>
                <a:gd name="T7" fmla="*/ 3 h 326"/>
                <a:gd name="T8" fmla="*/ 167 w 174"/>
                <a:gd name="T9" fmla="*/ 0 h 326"/>
                <a:gd name="T10" fmla="*/ 163 w 174"/>
                <a:gd name="T11" fmla="*/ 2 h 326"/>
                <a:gd name="T12" fmla="*/ 159 w 174"/>
                <a:gd name="T13" fmla="*/ 7 h 326"/>
                <a:gd name="T14" fmla="*/ 3 w 174"/>
                <a:gd name="T15" fmla="*/ 313 h 326"/>
                <a:gd name="T16" fmla="*/ 0 w 174"/>
                <a:gd name="T17" fmla="*/ 317 h 326"/>
                <a:gd name="T18" fmla="*/ 0 w 174"/>
                <a:gd name="T19" fmla="*/ 319 h 326"/>
                <a:gd name="T20" fmla="*/ 2 w 174"/>
                <a:gd name="T21" fmla="*/ 324 h 326"/>
                <a:gd name="T22" fmla="*/ 7 w 174"/>
                <a:gd name="T23" fmla="*/ 326 h 326"/>
                <a:gd name="T24" fmla="*/ 11 w 174"/>
                <a:gd name="T25" fmla="*/ 325 h 326"/>
                <a:gd name="T26" fmla="*/ 14 w 174"/>
                <a:gd name="T27" fmla="*/ 319 h 326"/>
                <a:gd name="T28" fmla="*/ 171 w 174"/>
                <a:gd name="T29" fmla="*/ 1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326">
                  <a:moveTo>
                    <a:pt x="171" y="14"/>
                  </a:moveTo>
                  <a:lnTo>
                    <a:pt x="174" y="9"/>
                  </a:lnTo>
                  <a:lnTo>
                    <a:pt x="174" y="7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63" y="2"/>
                  </a:lnTo>
                  <a:lnTo>
                    <a:pt x="159" y="7"/>
                  </a:lnTo>
                  <a:lnTo>
                    <a:pt x="3" y="313"/>
                  </a:lnTo>
                  <a:lnTo>
                    <a:pt x="0" y="317"/>
                  </a:lnTo>
                  <a:lnTo>
                    <a:pt x="0" y="319"/>
                  </a:lnTo>
                  <a:lnTo>
                    <a:pt x="2" y="324"/>
                  </a:lnTo>
                  <a:lnTo>
                    <a:pt x="7" y="326"/>
                  </a:lnTo>
                  <a:lnTo>
                    <a:pt x="11" y="325"/>
                  </a:lnTo>
                  <a:lnTo>
                    <a:pt x="14" y="319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 noChangeAspect="1" noEditPoints="1"/>
            </p:cNvSpPr>
            <p:nvPr/>
          </p:nvSpPr>
          <p:spPr bwMode="auto">
            <a:xfrm>
              <a:off x="5008" y="204"/>
              <a:ext cx="232" cy="82"/>
            </a:xfrm>
            <a:custGeom>
              <a:avLst/>
              <a:gdLst>
                <a:gd name="T0" fmla="*/ 220 w 232"/>
                <a:gd name="T1" fmla="*/ 14 h 82"/>
                <a:gd name="T2" fmla="*/ 224 w 232"/>
                <a:gd name="T3" fmla="*/ 14 h 82"/>
                <a:gd name="T4" fmla="*/ 228 w 232"/>
                <a:gd name="T5" fmla="*/ 13 h 82"/>
                <a:gd name="T6" fmla="*/ 231 w 232"/>
                <a:gd name="T7" fmla="*/ 11 h 82"/>
                <a:gd name="T8" fmla="*/ 232 w 232"/>
                <a:gd name="T9" fmla="*/ 7 h 82"/>
                <a:gd name="T10" fmla="*/ 231 w 232"/>
                <a:gd name="T11" fmla="*/ 3 h 82"/>
                <a:gd name="T12" fmla="*/ 228 w 232"/>
                <a:gd name="T13" fmla="*/ 1 h 82"/>
                <a:gd name="T14" fmla="*/ 224 w 232"/>
                <a:gd name="T15" fmla="*/ 0 h 82"/>
                <a:gd name="T16" fmla="*/ 220 w 232"/>
                <a:gd name="T17" fmla="*/ 0 h 82"/>
                <a:gd name="T18" fmla="*/ 11 w 232"/>
                <a:gd name="T19" fmla="*/ 0 h 82"/>
                <a:gd name="T20" fmla="*/ 8 w 232"/>
                <a:gd name="T21" fmla="*/ 0 h 82"/>
                <a:gd name="T22" fmla="*/ 4 w 232"/>
                <a:gd name="T23" fmla="*/ 1 h 82"/>
                <a:gd name="T24" fmla="*/ 1 w 232"/>
                <a:gd name="T25" fmla="*/ 3 h 82"/>
                <a:gd name="T26" fmla="*/ 0 w 232"/>
                <a:gd name="T27" fmla="*/ 7 h 82"/>
                <a:gd name="T28" fmla="*/ 1 w 232"/>
                <a:gd name="T29" fmla="*/ 11 h 82"/>
                <a:gd name="T30" fmla="*/ 4 w 232"/>
                <a:gd name="T31" fmla="*/ 13 h 82"/>
                <a:gd name="T32" fmla="*/ 8 w 232"/>
                <a:gd name="T33" fmla="*/ 14 h 82"/>
                <a:gd name="T34" fmla="*/ 12 w 232"/>
                <a:gd name="T35" fmla="*/ 14 h 82"/>
                <a:gd name="T36" fmla="*/ 220 w 232"/>
                <a:gd name="T37" fmla="*/ 14 h 82"/>
                <a:gd name="T38" fmla="*/ 220 w 232"/>
                <a:gd name="T39" fmla="*/ 82 h 82"/>
                <a:gd name="T40" fmla="*/ 224 w 232"/>
                <a:gd name="T41" fmla="*/ 82 h 82"/>
                <a:gd name="T42" fmla="*/ 228 w 232"/>
                <a:gd name="T43" fmla="*/ 81 h 82"/>
                <a:gd name="T44" fmla="*/ 231 w 232"/>
                <a:gd name="T45" fmla="*/ 79 h 82"/>
                <a:gd name="T46" fmla="*/ 232 w 232"/>
                <a:gd name="T47" fmla="*/ 75 h 82"/>
                <a:gd name="T48" fmla="*/ 231 w 232"/>
                <a:gd name="T49" fmla="*/ 71 h 82"/>
                <a:gd name="T50" fmla="*/ 228 w 232"/>
                <a:gd name="T51" fmla="*/ 69 h 82"/>
                <a:gd name="T52" fmla="*/ 224 w 232"/>
                <a:gd name="T53" fmla="*/ 68 h 82"/>
                <a:gd name="T54" fmla="*/ 220 w 232"/>
                <a:gd name="T55" fmla="*/ 68 h 82"/>
                <a:gd name="T56" fmla="*/ 12 w 232"/>
                <a:gd name="T57" fmla="*/ 68 h 82"/>
                <a:gd name="T58" fmla="*/ 8 w 232"/>
                <a:gd name="T59" fmla="*/ 68 h 82"/>
                <a:gd name="T60" fmla="*/ 4 w 232"/>
                <a:gd name="T61" fmla="*/ 69 h 82"/>
                <a:gd name="T62" fmla="*/ 1 w 232"/>
                <a:gd name="T63" fmla="*/ 71 h 82"/>
                <a:gd name="T64" fmla="*/ 0 w 232"/>
                <a:gd name="T65" fmla="*/ 75 h 82"/>
                <a:gd name="T66" fmla="*/ 1 w 232"/>
                <a:gd name="T67" fmla="*/ 79 h 82"/>
                <a:gd name="T68" fmla="*/ 4 w 232"/>
                <a:gd name="T69" fmla="*/ 81 h 82"/>
                <a:gd name="T70" fmla="*/ 8 w 232"/>
                <a:gd name="T71" fmla="*/ 82 h 82"/>
                <a:gd name="T72" fmla="*/ 11 w 232"/>
                <a:gd name="T73" fmla="*/ 82 h 82"/>
                <a:gd name="T74" fmla="*/ 220 w 232"/>
                <a:gd name="T7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82">
                  <a:moveTo>
                    <a:pt x="220" y="14"/>
                  </a:moveTo>
                  <a:lnTo>
                    <a:pt x="224" y="14"/>
                  </a:lnTo>
                  <a:lnTo>
                    <a:pt x="228" y="13"/>
                  </a:lnTo>
                  <a:lnTo>
                    <a:pt x="231" y="11"/>
                  </a:lnTo>
                  <a:lnTo>
                    <a:pt x="232" y="7"/>
                  </a:lnTo>
                  <a:lnTo>
                    <a:pt x="231" y="3"/>
                  </a:lnTo>
                  <a:lnTo>
                    <a:pt x="228" y="1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0" y="14"/>
                  </a:lnTo>
                  <a:close/>
                  <a:moveTo>
                    <a:pt x="220" y="82"/>
                  </a:moveTo>
                  <a:lnTo>
                    <a:pt x="224" y="82"/>
                  </a:lnTo>
                  <a:lnTo>
                    <a:pt x="228" y="81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1" y="71"/>
                  </a:lnTo>
                  <a:lnTo>
                    <a:pt x="228" y="69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9"/>
                  </a:lnTo>
                  <a:lnTo>
                    <a:pt x="1" y="71"/>
                  </a:lnTo>
                  <a:lnTo>
                    <a:pt x="0" y="75"/>
                  </a:lnTo>
                  <a:lnTo>
                    <a:pt x="1" y="79"/>
                  </a:lnTo>
                  <a:lnTo>
                    <a:pt x="4" y="81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22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 noChangeAspect="1"/>
            </p:cNvSpPr>
            <p:nvPr/>
          </p:nvSpPr>
          <p:spPr bwMode="auto">
            <a:xfrm>
              <a:off x="5367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1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8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4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1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1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2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7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3" y="19"/>
                  </a:lnTo>
                  <a:lnTo>
                    <a:pt x="86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4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1" y="134"/>
                  </a:lnTo>
                  <a:lnTo>
                    <a:pt x="32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20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8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4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8" y="159"/>
                  </a:lnTo>
                  <a:lnTo>
                    <a:pt x="131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9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4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 noChangeAspect="1" noEditPoints="1"/>
            </p:cNvSpPr>
            <p:nvPr/>
          </p:nvSpPr>
          <p:spPr bwMode="auto">
            <a:xfrm>
              <a:off x="5557" y="223"/>
              <a:ext cx="107" cy="212"/>
            </a:xfrm>
            <a:custGeom>
              <a:avLst/>
              <a:gdLst>
                <a:gd name="T0" fmla="*/ 105 w 107"/>
                <a:gd name="T1" fmla="*/ 3 h 212"/>
                <a:gd name="T2" fmla="*/ 92 w 107"/>
                <a:gd name="T3" fmla="*/ 1 h 212"/>
                <a:gd name="T4" fmla="*/ 85 w 107"/>
                <a:gd name="T5" fmla="*/ 8 h 212"/>
                <a:gd name="T6" fmla="*/ 84 w 107"/>
                <a:gd name="T7" fmla="*/ 16 h 212"/>
                <a:gd name="T8" fmla="*/ 89 w 107"/>
                <a:gd name="T9" fmla="*/ 22 h 212"/>
                <a:gd name="T10" fmla="*/ 98 w 107"/>
                <a:gd name="T11" fmla="*/ 21 h 212"/>
                <a:gd name="T12" fmla="*/ 106 w 107"/>
                <a:gd name="T13" fmla="*/ 14 h 212"/>
                <a:gd name="T14" fmla="*/ 55 w 107"/>
                <a:gd name="T15" fmla="*/ 174 h 212"/>
                <a:gd name="T16" fmla="*/ 43 w 107"/>
                <a:gd name="T17" fmla="*/ 196 h 212"/>
                <a:gd name="T18" fmla="*/ 24 w 107"/>
                <a:gd name="T19" fmla="*/ 205 h 212"/>
                <a:gd name="T20" fmla="*/ 21 w 107"/>
                <a:gd name="T21" fmla="*/ 198 h 212"/>
                <a:gd name="T22" fmla="*/ 20 w 107"/>
                <a:gd name="T23" fmla="*/ 185 h 212"/>
                <a:gd name="T24" fmla="*/ 8 w 107"/>
                <a:gd name="T25" fmla="*/ 183 h 212"/>
                <a:gd name="T26" fmla="*/ 1 w 107"/>
                <a:gd name="T27" fmla="*/ 191 h 212"/>
                <a:gd name="T28" fmla="*/ 2 w 107"/>
                <a:gd name="T29" fmla="*/ 203 h 212"/>
                <a:gd name="T30" fmla="*/ 14 w 107"/>
                <a:gd name="T31" fmla="*/ 211 h 212"/>
                <a:gd name="T32" fmla="*/ 30 w 107"/>
                <a:gd name="T33" fmla="*/ 212 h 212"/>
                <a:gd name="T34" fmla="*/ 44 w 107"/>
                <a:gd name="T35" fmla="*/ 208 h 212"/>
                <a:gd name="T36" fmla="*/ 59 w 107"/>
                <a:gd name="T37" fmla="*/ 199 h 212"/>
                <a:gd name="T38" fmla="*/ 71 w 107"/>
                <a:gd name="T39" fmla="*/ 184 h 212"/>
                <a:gd name="T40" fmla="*/ 97 w 107"/>
                <a:gd name="T41" fmla="*/ 86 h 212"/>
                <a:gd name="T42" fmla="*/ 96 w 107"/>
                <a:gd name="T43" fmla="*/ 68 h 212"/>
                <a:gd name="T44" fmla="*/ 82 w 107"/>
                <a:gd name="T45" fmla="*/ 56 h 212"/>
                <a:gd name="T46" fmla="*/ 62 w 107"/>
                <a:gd name="T47" fmla="*/ 56 h 212"/>
                <a:gd name="T48" fmla="*/ 46 w 107"/>
                <a:gd name="T49" fmla="*/ 65 h 212"/>
                <a:gd name="T50" fmla="*/ 35 w 107"/>
                <a:gd name="T51" fmla="*/ 78 h 212"/>
                <a:gd name="T52" fmla="*/ 30 w 107"/>
                <a:gd name="T53" fmla="*/ 89 h 212"/>
                <a:gd name="T54" fmla="*/ 31 w 107"/>
                <a:gd name="T55" fmla="*/ 94 h 212"/>
                <a:gd name="T56" fmla="*/ 36 w 107"/>
                <a:gd name="T57" fmla="*/ 94 h 212"/>
                <a:gd name="T58" fmla="*/ 44 w 107"/>
                <a:gd name="T59" fmla="*/ 80 h 212"/>
                <a:gd name="T60" fmla="*/ 61 w 107"/>
                <a:gd name="T61" fmla="*/ 64 h 212"/>
                <a:gd name="T62" fmla="*/ 78 w 107"/>
                <a:gd name="T63" fmla="*/ 64 h 212"/>
                <a:gd name="T64" fmla="*/ 79 w 107"/>
                <a:gd name="T65" fmla="*/ 77 h 212"/>
                <a:gd name="T66" fmla="*/ 55 w 107"/>
                <a:gd name="T67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212">
                  <a:moveTo>
                    <a:pt x="107" y="9"/>
                  </a:moveTo>
                  <a:lnTo>
                    <a:pt x="105" y="3"/>
                  </a:lnTo>
                  <a:lnTo>
                    <a:pt x="97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4" y="16"/>
                  </a:lnTo>
                  <a:lnTo>
                    <a:pt x="86" y="19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98" y="21"/>
                  </a:lnTo>
                  <a:lnTo>
                    <a:pt x="103" y="18"/>
                  </a:lnTo>
                  <a:lnTo>
                    <a:pt x="106" y="14"/>
                  </a:lnTo>
                  <a:lnTo>
                    <a:pt x="107" y="9"/>
                  </a:lnTo>
                  <a:close/>
                  <a:moveTo>
                    <a:pt x="55" y="174"/>
                  </a:moveTo>
                  <a:lnTo>
                    <a:pt x="51" y="186"/>
                  </a:lnTo>
                  <a:lnTo>
                    <a:pt x="43" y="196"/>
                  </a:lnTo>
                  <a:lnTo>
                    <a:pt x="34" y="203"/>
                  </a:lnTo>
                  <a:lnTo>
                    <a:pt x="24" y="205"/>
                  </a:lnTo>
                  <a:lnTo>
                    <a:pt x="15" y="204"/>
                  </a:lnTo>
                  <a:lnTo>
                    <a:pt x="21" y="198"/>
                  </a:lnTo>
                  <a:lnTo>
                    <a:pt x="23" y="191"/>
                  </a:lnTo>
                  <a:lnTo>
                    <a:pt x="20" y="185"/>
                  </a:lnTo>
                  <a:lnTo>
                    <a:pt x="14" y="182"/>
                  </a:lnTo>
                  <a:lnTo>
                    <a:pt x="8" y="183"/>
                  </a:lnTo>
                  <a:lnTo>
                    <a:pt x="4" y="187"/>
                  </a:lnTo>
                  <a:lnTo>
                    <a:pt x="1" y="191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6" y="208"/>
                  </a:lnTo>
                  <a:lnTo>
                    <a:pt x="14" y="211"/>
                  </a:lnTo>
                  <a:lnTo>
                    <a:pt x="24" y="212"/>
                  </a:lnTo>
                  <a:lnTo>
                    <a:pt x="30" y="212"/>
                  </a:lnTo>
                  <a:lnTo>
                    <a:pt x="37" y="210"/>
                  </a:lnTo>
                  <a:lnTo>
                    <a:pt x="44" y="208"/>
                  </a:lnTo>
                  <a:lnTo>
                    <a:pt x="52" y="204"/>
                  </a:lnTo>
                  <a:lnTo>
                    <a:pt x="59" y="199"/>
                  </a:lnTo>
                  <a:lnTo>
                    <a:pt x="66" y="192"/>
                  </a:lnTo>
                  <a:lnTo>
                    <a:pt x="71" y="184"/>
                  </a:lnTo>
                  <a:lnTo>
                    <a:pt x="75" y="174"/>
                  </a:lnTo>
                  <a:lnTo>
                    <a:pt x="97" y="86"/>
                  </a:lnTo>
                  <a:lnTo>
                    <a:pt x="98" y="77"/>
                  </a:lnTo>
                  <a:lnTo>
                    <a:pt x="96" y="68"/>
                  </a:lnTo>
                  <a:lnTo>
                    <a:pt x="91" y="61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2" y="56"/>
                  </a:lnTo>
                  <a:lnTo>
                    <a:pt x="54" y="60"/>
                  </a:lnTo>
                  <a:lnTo>
                    <a:pt x="46" y="65"/>
                  </a:lnTo>
                  <a:lnTo>
                    <a:pt x="40" y="72"/>
                  </a:lnTo>
                  <a:lnTo>
                    <a:pt x="35" y="78"/>
                  </a:lnTo>
                  <a:lnTo>
                    <a:pt x="32" y="84"/>
                  </a:lnTo>
                  <a:lnTo>
                    <a:pt x="30" y="89"/>
                  </a:lnTo>
                  <a:lnTo>
                    <a:pt x="29" y="92"/>
                  </a:lnTo>
                  <a:lnTo>
                    <a:pt x="31" y="94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8" y="90"/>
                  </a:lnTo>
                  <a:lnTo>
                    <a:pt x="44" y="80"/>
                  </a:lnTo>
                  <a:lnTo>
                    <a:pt x="52" y="70"/>
                  </a:lnTo>
                  <a:lnTo>
                    <a:pt x="61" y="64"/>
                  </a:lnTo>
                  <a:lnTo>
                    <a:pt x="71" y="61"/>
                  </a:lnTo>
                  <a:lnTo>
                    <a:pt x="78" y="64"/>
                  </a:lnTo>
                  <a:lnTo>
                    <a:pt x="79" y="73"/>
                  </a:lnTo>
                  <a:lnTo>
                    <a:pt x="79" y="77"/>
                  </a:lnTo>
                  <a:lnTo>
                    <a:pt x="79" y="80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 noChangeAspect="1"/>
            </p:cNvSpPr>
            <p:nvPr/>
          </p:nvSpPr>
          <p:spPr bwMode="auto">
            <a:xfrm>
              <a:off x="5712" y="70"/>
              <a:ext cx="48" cy="350"/>
            </a:xfrm>
            <a:custGeom>
              <a:avLst/>
              <a:gdLst>
                <a:gd name="T0" fmla="*/ 48 w 48"/>
                <a:gd name="T1" fmla="*/ 0 h 350"/>
                <a:gd name="T2" fmla="*/ 0 w 48"/>
                <a:gd name="T3" fmla="*/ 0 h 350"/>
                <a:gd name="T4" fmla="*/ 0 w 48"/>
                <a:gd name="T5" fmla="*/ 14 h 350"/>
                <a:gd name="T6" fmla="*/ 34 w 48"/>
                <a:gd name="T7" fmla="*/ 14 h 350"/>
                <a:gd name="T8" fmla="*/ 34 w 48"/>
                <a:gd name="T9" fmla="*/ 336 h 350"/>
                <a:gd name="T10" fmla="*/ 0 w 48"/>
                <a:gd name="T11" fmla="*/ 336 h 350"/>
                <a:gd name="T12" fmla="*/ 0 w 48"/>
                <a:gd name="T13" fmla="*/ 350 h 350"/>
                <a:gd name="T14" fmla="*/ 48 w 48"/>
                <a:gd name="T15" fmla="*/ 350 h 350"/>
                <a:gd name="T16" fmla="*/ 48 w 48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50">
                  <a:moveTo>
                    <a:pt x="4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4" y="14"/>
                  </a:lnTo>
                  <a:lnTo>
                    <a:pt x="34" y="336"/>
                  </a:lnTo>
                  <a:lnTo>
                    <a:pt x="0" y="336"/>
                  </a:lnTo>
                  <a:lnTo>
                    <a:pt x="0" y="350"/>
                  </a:lnTo>
                  <a:lnTo>
                    <a:pt x="48" y="35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100294" y="3226765"/>
            <a:ext cx="2419377" cy="372147"/>
            <a:chOff x="-2" y="-1"/>
            <a:chExt cx="5760" cy="886"/>
          </a:xfrm>
        </p:grpSpPr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-2" y="272"/>
              <a:ext cx="439" cy="402"/>
            </a:xfrm>
            <a:custGeom>
              <a:avLst/>
              <a:gdLst>
                <a:gd name="T0" fmla="*/ 271 w 439"/>
                <a:gd name="T1" fmla="*/ 113 h 402"/>
                <a:gd name="T2" fmla="*/ 282 w 439"/>
                <a:gd name="T3" fmla="*/ 81 h 402"/>
                <a:gd name="T4" fmla="*/ 302 w 439"/>
                <a:gd name="T5" fmla="*/ 47 h 402"/>
                <a:gd name="T6" fmla="*/ 334 w 439"/>
                <a:gd name="T7" fmla="*/ 23 h 402"/>
                <a:gd name="T8" fmla="*/ 362 w 439"/>
                <a:gd name="T9" fmla="*/ 20 h 402"/>
                <a:gd name="T10" fmla="*/ 386 w 439"/>
                <a:gd name="T11" fmla="*/ 25 h 402"/>
                <a:gd name="T12" fmla="*/ 383 w 439"/>
                <a:gd name="T13" fmla="*/ 38 h 402"/>
                <a:gd name="T14" fmla="*/ 361 w 439"/>
                <a:gd name="T15" fmla="*/ 63 h 402"/>
                <a:gd name="T16" fmla="*/ 359 w 439"/>
                <a:gd name="T17" fmla="*/ 90 h 402"/>
                <a:gd name="T18" fmla="*/ 376 w 439"/>
                <a:gd name="T19" fmla="*/ 107 h 402"/>
                <a:gd name="T20" fmla="*/ 407 w 439"/>
                <a:gd name="T21" fmla="*/ 107 h 402"/>
                <a:gd name="T22" fmla="*/ 434 w 439"/>
                <a:gd name="T23" fmla="*/ 82 h 402"/>
                <a:gd name="T24" fmla="*/ 430 w 439"/>
                <a:gd name="T25" fmla="*/ 30 h 402"/>
                <a:gd name="T26" fmla="*/ 382 w 439"/>
                <a:gd name="T27" fmla="*/ 3 h 402"/>
                <a:gd name="T28" fmla="*/ 322 w 439"/>
                <a:gd name="T29" fmla="*/ 8 h 402"/>
                <a:gd name="T30" fmla="*/ 276 w 439"/>
                <a:gd name="T31" fmla="*/ 48 h 402"/>
                <a:gd name="T32" fmla="*/ 243 w 439"/>
                <a:gd name="T33" fmla="*/ 32 h 402"/>
                <a:gd name="T34" fmla="*/ 191 w 439"/>
                <a:gd name="T35" fmla="*/ 3 h 402"/>
                <a:gd name="T36" fmla="*/ 108 w 439"/>
                <a:gd name="T37" fmla="*/ 18 h 402"/>
                <a:gd name="T38" fmla="*/ 36 w 439"/>
                <a:gd name="T39" fmla="*/ 106 h 402"/>
                <a:gd name="T40" fmla="*/ 32 w 439"/>
                <a:gd name="T41" fmla="*/ 145 h 402"/>
                <a:gd name="T42" fmla="*/ 45 w 439"/>
                <a:gd name="T43" fmla="*/ 144 h 402"/>
                <a:gd name="T44" fmla="*/ 61 w 439"/>
                <a:gd name="T45" fmla="*/ 104 h 402"/>
                <a:gd name="T46" fmla="*/ 91 w 439"/>
                <a:gd name="T47" fmla="*/ 58 h 402"/>
                <a:gd name="T48" fmla="*/ 124 w 439"/>
                <a:gd name="T49" fmla="*/ 32 h 402"/>
                <a:gd name="T50" fmla="*/ 155 w 439"/>
                <a:gd name="T51" fmla="*/ 21 h 402"/>
                <a:gd name="T52" fmla="*/ 181 w 439"/>
                <a:gd name="T53" fmla="*/ 22 h 402"/>
                <a:gd name="T54" fmla="*/ 210 w 439"/>
                <a:gd name="T55" fmla="*/ 48 h 402"/>
                <a:gd name="T56" fmla="*/ 212 w 439"/>
                <a:gd name="T57" fmla="*/ 106 h 402"/>
                <a:gd name="T58" fmla="*/ 188 w 439"/>
                <a:gd name="T59" fmla="*/ 209 h 402"/>
                <a:gd name="T60" fmla="*/ 153 w 439"/>
                <a:gd name="T61" fmla="*/ 328 h 402"/>
                <a:gd name="T62" fmla="*/ 111 w 439"/>
                <a:gd name="T63" fmla="*/ 376 h 402"/>
                <a:gd name="T64" fmla="*/ 77 w 439"/>
                <a:gd name="T65" fmla="*/ 382 h 402"/>
                <a:gd name="T66" fmla="*/ 53 w 439"/>
                <a:gd name="T67" fmla="*/ 377 h 402"/>
                <a:gd name="T68" fmla="*/ 55 w 439"/>
                <a:gd name="T69" fmla="*/ 365 h 402"/>
                <a:gd name="T70" fmla="*/ 77 w 439"/>
                <a:gd name="T71" fmla="*/ 340 h 402"/>
                <a:gd name="T72" fmla="*/ 78 w 439"/>
                <a:gd name="T73" fmla="*/ 308 h 402"/>
                <a:gd name="T74" fmla="*/ 59 w 439"/>
                <a:gd name="T75" fmla="*/ 293 h 402"/>
                <a:gd name="T76" fmla="*/ 29 w 439"/>
                <a:gd name="T77" fmla="*/ 296 h 402"/>
                <a:gd name="T78" fmla="*/ 3 w 439"/>
                <a:gd name="T79" fmla="*/ 323 h 402"/>
                <a:gd name="T80" fmla="*/ 7 w 439"/>
                <a:gd name="T81" fmla="*/ 370 h 402"/>
                <a:gd name="T82" fmla="*/ 53 w 439"/>
                <a:gd name="T83" fmla="*/ 399 h 402"/>
                <a:gd name="T84" fmla="*/ 103 w 439"/>
                <a:gd name="T85" fmla="*/ 399 h 402"/>
                <a:gd name="T86" fmla="*/ 137 w 439"/>
                <a:gd name="T87" fmla="*/ 382 h 402"/>
                <a:gd name="T88" fmla="*/ 160 w 439"/>
                <a:gd name="T89" fmla="*/ 358 h 402"/>
                <a:gd name="T90" fmla="*/ 172 w 439"/>
                <a:gd name="T91" fmla="*/ 339 h 402"/>
                <a:gd name="T92" fmla="*/ 187 w 439"/>
                <a:gd name="T93" fmla="*/ 359 h 402"/>
                <a:gd name="T94" fmla="*/ 234 w 439"/>
                <a:gd name="T95" fmla="*/ 396 h 402"/>
                <a:gd name="T96" fmla="*/ 331 w 439"/>
                <a:gd name="T97" fmla="*/ 384 h 402"/>
                <a:gd name="T98" fmla="*/ 402 w 439"/>
                <a:gd name="T99" fmla="*/ 296 h 402"/>
                <a:gd name="T100" fmla="*/ 407 w 439"/>
                <a:gd name="T101" fmla="*/ 257 h 402"/>
                <a:gd name="T102" fmla="*/ 393 w 439"/>
                <a:gd name="T103" fmla="*/ 259 h 402"/>
                <a:gd name="T104" fmla="*/ 377 w 439"/>
                <a:gd name="T105" fmla="*/ 299 h 402"/>
                <a:gd name="T106" fmla="*/ 347 w 439"/>
                <a:gd name="T107" fmla="*/ 344 h 402"/>
                <a:gd name="T108" fmla="*/ 314 w 439"/>
                <a:gd name="T109" fmla="*/ 371 h 402"/>
                <a:gd name="T110" fmla="*/ 284 w 439"/>
                <a:gd name="T111" fmla="*/ 381 h 402"/>
                <a:gd name="T112" fmla="*/ 250 w 439"/>
                <a:gd name="T113" fmla="*/ 377 h 402"/>
                <a:gd name="T114" fmla="*/ 226 w 439"/>
                <a:gd name="T115" fmla="*/ 346 h 402"/>
                <a:gd name="T116" fmla="*/ 224 w 439"/>
                <a:gd name="T117" fmla="*/ 309 h 402"/>
                <a:gd name="T118" fmla="*/ 232 w 439"/>
                <a:gd name="T119" fmla="*/ 271 h 402"/>
                <a:gd name="T120" fmla="*/ 269 w 439"/>
                <a:gd name="T121" fmla="*/ 12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402">
                  <a:moveTo>
                    <a:pt x="269" y="124"/>
                  </a:moveTo>
                  <a:lnTo>
                    <a:pt x="271" y="113"/>
                  </a:lnTo>
                  <a:lnTo>
                    <a:pt x="276" y="98"/>
                  </a:lnTo>
                  <a:lnTo>
                    <a:pt x="282" y="81"/>
                  </a:lnTo>
                  <a:lnTo>
                    <a:pt x="291" y="63"/>
                  </a:lnTo>
                  <a:lnTo>
                    <a:pt x="302" y="47"/>
                  </a:lnTo>
                  <a:lnTo>
                    <a:pt x="317" y="33"/>
                  </a:lnTo>
                  <a:lnTo>
                    <a:pt x="334" y="23"/>
                  </a:lnTo>
                  <a:lnTo>
                    <a:pt x="356" y="20"/>
                  </a:lnTo>
                  <a:lnTo>
                    <a:pt x="362" y="20"/>
                  </a:lnTo>
                  <a:lnTo>
                    <a:pt x="372" y="21"/>
                  </a:lnTo>
                  <a:lnTo>
                    <a:pt x="386" y="25"/>
                  </a:lnTo>
                  <a:lnTo>
                    <a:pt x="400" y="32"/>
                  </a:lnTo>
                  <a:lnTo>
                    <a:pt x="383" y="38"/>
                  </a:lnTo>
                  <a:lnTo>
                    <a:pt x="369" y="49"/>
                  </a:lnTo>
                  <a:lnTo>
                    <a:pt x="361" y="63"/>
                  </a:lnTo>
                  <a:lnTo>
                    <a:pt x="358" y="79"/>
                  </a:lnTo>
                  <a:lnTo>
                    <a:pt x="359" y="90"/>
                  </a:lnTo>
                  <a:lnTo>
                    <a:pt x="365" y="100"/>
                  </a:lnTo>
                  <a:lnTo>
                    <a:pt x="376" y="107"/>
                  </a:lnTo>
                  <a:lnTo>
                    <a:pt x="391" y="110"/>
                  </a:lnTo>
                  <a:lnTo>
                    <a:pt x="407" y="107"/>
                  </a:lnTo>
                  <a:lnTo>
                    <a:pt x="422" y="98"/>
                  </a:lnTo>
                  <a:lnTo>
                    <a:pt x="434" y="82"/>
                  </a:lnTo>
                  <a:lnTo>
                    <a:pt x="439" y="59"/>
                  </a:lnTo>
                  <a:lnTo>
                    <a:pt x="430" y="30"/>
                  </a:lnTo>
                  <a:lnTo>
                    <a:pt x="409" y="12"/>
                  </a:lnTo>
                  <a:lnTo>
                    <a:pt x="382" y="3"/>
                  </a:lnTo>
                  <a:lnTo>
                    <a:pt x="357" y="0"/>
                  </a:lnTo>
                  <a:lnTo>
                    <a:pt x="322" y="8"/>
                  </a:lnTo>
                  <a:lnTo>
                    <a:pt x="295" y="26"/>
                  </a:lnTo>
                  <a:lnTo>
                    <a:pt x="276" y="48"/>
                  </a:lnTo>
                  <a:lnTo>
                    <a:pt x="264" y="68"/>
                  </a:lnTo>
                  <a:lnTo>
                    <a:pt x="243" y="32"/>
                  </a:lnTo>
                  <a:lnTo>
                    <a:pt x="218" y="12"/>
                  </a:lnTo>
                  <a:lnTo>
                    <a:pt x="191" y="3"/>
                  </a:lnTo>
                  <a:lnTo>
                    <a:pt x="169" y="0"/>
                  </a:lnTo>
                  <a:lnTo>
                    <a:pt x="108" y="18"/>
                  </a:lnTo>
                  <a:lnTo>
                    <a:pt x="63" y="60"/>
                  </a:lnTo>
                  <a:lnTo>
                    <a:pt x="36" y="106"/>
                  </a:lnTo>
                  <a:lnTo>
                    <a:pt x="27" y="137"/>
                  </a:lnTo>
                  <a:lnTo>
                    <a:pt x="32" y="145"/>
                  </a:lnTo>
                  <a:lnTo>
                    <a:pt x="37" y="146"/>
                  </a:lnTo>
                  <a:lnTo>
                    <a:pt x="45" y="144"/>
                  </a:lnTo>
                  <a:lnTo>
                    <a:pt x="49" y="136"/>
                  </a:lnTo>
                  <a:lnTo>
                    <a:pt x="61" y="104"/>
                  </a:lnTo>
                  <a:lnTo>
                    <a:pt x="76" y="78"/>
                  </a:lnTo>
                  <a:lnTo>
                    <a:pt x="91" y="58"/>
                  </a:lnTo>
                  <a:lnTo>
                    <a:pt x="108" y="43"/>
                  </a:lnTo>
                  <a:lnTo>
                    <a:pt x="124" y="32"/>
                  </a:lnTo>
                  <a:lnTo>
                    <a:pt x="140" y="25"/>
                  </a:lnTo>
                  <a:lnTo>
                    <a:pt x="155" y="21"/>
                  </a:lnTo>
                  <a:lnTo>
                    <a:pt x="167" y="20"/>
                  </a:lnTo>
                  <a:lnTo>
                    <a:pt x="181" y="22"/>
                  </a:lnTo>
                  <a:lnTo>
                    <a:pt x="197" y="30"/>
                  </a:lnTo>
                  <a:lnTo>
                    <a:pt x="210" y="48"/>
                  </a:lnTo>
                  <a:lnTo>
                    <a:pt x="215" y="79"/>
                  </a:lnTo>
                  <a:lnTo>
                    <a:pt x="212" y="106"/>
                  </a:lnTo>
                  <a:lnTo>
                    <a:pt x="203" y="148"/>
                  </a:lnTo>
                  <a:lnTo>
                    <a:pt x="188" y="209"/>
                  </a:lnTo>
                  <a:lnTo>
                    <a:pt x="167" y="290"/>
                  </a:lnTo>
                  <a:lnTo>
                    <a:pt x="153" y="328"/>
                  </a:lnTo>
                  <a:lnTo>
                    <a:pt x="134" y="357"/>
                  </a:lnTo>
                  <a:lnTo>
                    <a:pt x="111" y="376"/>
                  </a:lnTo>
                  <a:lnTo>
                    <a:pt x="83" y="382"/>
                  </a:lnTo>
                  <a:lnTo>
                    <a:pt x="77" y="382"/>
                  </a:lnTo>
                  <a:lnTo>
                    <a:pt x="66" y="381"/>
                  </a:lnTo>
                  <a:lnTo>
                    <a:pt x="53" y="377"/>
                  </a:lnTo>
                  <a:lnTo>
                    <a:pt x="39" y="371"/>
                  </a:lnTo>
                  <a:lnTo>
                    <a:pt x="55" y="365"/>
                  </a:lnTo>
                  <a:lnTo>
                    <a:pt x="68" y="354"/>
                  </a:lnTo>
                  <a:lnTo>
                    <a:pt x="77" y="340"/>
                  </a:lnTo>
                  <a:lnTo>
                    <a:pt x="80" y="323"/>
                  </a:lnTo>
                  <a:lnTo>
                    <a:pt x="78" y="308"/>
                  </a:lnTo>
                  <a:lnTo>
                    <a:pt x="69" y="299"/>
                  </a:lnTo>
                  <a:lnTo>
                    <a:pt x="59" y="293"/>
                  </a:lnTo>
                  <a:lnTo>
                    <a:pt x="48" y="292"/>
                  </a:lnTo>
                  <a:lnTo>
                    <a:pt x="29" y="296"/>
                  </a:lnTo>
                  <a:lnTo>
                    <a:pt x="14" y="307"/>
                  </a:lnTo>
                  <a:lnTo>
                    <a:pt x="3" y="323"/>
                  </a:lnTo>
                  <a:lnTo>
                    <a:pt x="0" y="343"/>
                  </a:lnTo>
                  <a:lnTo>
                    <a:pt x="7" y="370"/>
                  </a:lnTo>
                  <a:lnTo>
                    <a:pt x="27" y="388"/>
                  </a:lnTo>
                  <a:lnTo>
                    <a:pt x="53" y="399"/>
                  </a:lnTo>
                  <a:lnTo>
                    <a:pt x="82" y="402"/>
                  </a:lnTo>
                  <a:lnTo>
                    <a:pt x="103" y="399"/>
                  </a:lnTo>
                  <a:lnTo>
                    <a:pt x="121" y="392"/>
                  </a:lnTo>
                  <a:lnTo>
                    <a:pt x="137" y="382"/>
                  </a:lnTo>
                  <a:lnTo>
                    <a:pt x="149" y="370"/>
                  </a:lnTo>
                  <a:lnTo>
                    <a:pt x="160" y="358"/>
                  </a:lnTo>
                  <a:lnTo>
                    <a:pt x="167" y="347"/>
                  </a:lnTo>
                  <a:lnTo>
                    <a:pt x="172" y="339"/>
                  </a:lnTo>
                  <a:lnTo>
                    <a:pt x="175" y="335"/>
                  </a:lnTo>
                  <a:lnTo>
                    <a:pt x="187" y="359"/>
                  </a:lnTo>
                  <a:lnTo>
                    <a:pt x="207" y="380"/>
                  </a:lnTo>
                  <a:lnTo>
                    <a:pt x="234" y="396"/>
                  </a:lnTo>
                  <a:lnTo>
                    <a:pt x="270" y="402"/>
                  </a:lnTo>
                  <a:lnTo>
                    <a:pt x="331" y="384"/>
                  </a:lnTo>
                  <a:lnTo>
                    <a:pt x="375" y="342"/>
                  </a:lnTo>
                  <a:lnTo>
                    <a:pt x="402" y="296"/>
                  </a:lnTo>
                  <a:lnTo>
                    <a:pt x="411" y="265"/>
                  </a:lnTo>
                  <a:lnTo>
                    <a:pt x="407" y="257"/>
                  </a:lnTo>
                  <a:lnTo>
                    <a:pt x="401" y="256"/>
                  </a:lnTo>
                  <a:lnTo>
                    <a:pt x="393" y="259"/>
                  </a:lnTo>
                  <a:lnTo>
                    <a:pt x="389" y="266"/>
                  </a:lnTo>
                  <a:lnTo>
                    <a:pt x="377" y="299"/>
                  </a:lnTo>
                  <a:lnTo>
                    <a:pt x="363" y="324"/>
                  </a:lnTo>
                  <a:lnTo>
                    <a:pt x="347" y="344"/>
                  </a:lnTo>
                  <a:lnTo>
                    <a:pt x="330" y="360"/>
                  </a:lnTo>
                  <a:lnTo>
                    <a:pt x="314" y="371"/>
                  </a:lnTo>
                  <a:lnTo>
                    <a:pt x="298" y="377"/>
                  </a:lnTo>
                  <a:lnTo>
                    <a:pt x="284" y="381"/>
                  </a:lnTo>
                  <a:lnTo>
                    <a:pt x="272" y="382"/>
                  </a:lnTo>
                  <a:lnTo>
                    <a:pt x="250" y="377"/>
                  </a:lnTo>
                  <a:lnTo>
                    <a:pt x="235" y="364"/>
                  </a:lnTo>
                  <a:lnTo>
                    <a:pt x="226" y="346"/>
                  </a:lnTo>
                  <a:lnTo>
                    <a:pt x="223" y="324"/>
                  </a:lnTo>
                  <a:lnTo>
                    <a:pt x="224" y="309"/>
                  </a:lnTo>
                  <a:lnTo>
                    <a:pt x="227" y="292"/>
                  </a:lnTo>
                  <a:lnTo>
                    <a:pt x="232" y="271"/>
                  </a:lnTo>
                  <a:lnTo>
                    <a:pt x="238" y="246"/>
                  </a:lnTo>
                  <a:lnTo>
                    <a:pt x="269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 noEditPoints="1"/>
            </p:cNvSpPr>
            <p:nvPr/>
          </p:nvSpPr>
          <p:spPr bwMode="auto">
            <a:xfrm>
              <a:off x="505" y="385"/>
              <a:ext cx="187" cy="418"/>
            </a:xfrm>
            <a:custGeom>
              <a:avLst/>
              <a:gdLst>
                <a:gd name="T0" fmla="*/ 169 w 187"/>
                <a:gd name="T1" fmla="*/ 16 h 418"/>
                <a:gd name="T2" fmla="*/ 158 w 187"/>
                <a:gd name="T3" fmla="*/ 3 h 418"/>
                <a:gd name="T4" fmla="*/ 134 w 187"/>
                <a:gd name="T5" fmla="*/ 3 h 418"/>
                <a:gd name="T6" fmla="*/ 115 w 187"/>
                <a:gd name="T7" fmla="*/ 21 h 418"/>
                <a:gd name="T8" fmla="*/ 118 w 187"/>
                <a:gd name="T9" fmla="*/ 50 h 418"/>
                <a:gd name="T10" fmla="*/ 150 w 187"/>
                <a:gd name="T11" fmla="*/ 55 h 418"/>
                <a:gd name="T12" fmla="*/ 168 w 187"/>
                <a:gd name="T13" fmla="*/ 36 h 418"/>
                <a:gd name="T14" fmla="*/ 45 w 187"/>
                <a:gd name="T15" fmla="*/ 339 h 418"/>
                <a:gd name="T16" fmla="*/ 40 w 187"/>
                <a:gd name="T17" fmla="*/ 365 h 418"/>
                <a:gd name="T18" fmla="*/ 56 w 187"/>
                <a:gd name="T19" fmla="*/ 402 h 418"/>
                <a:gd name="T20" fmla="*/ 98 w 187"/>
                <a:gd name="T21" fmla="*/ 418 h 418"/>
                <a:gd name="T22" fmla="*/ 138 w 187"/>
                <a:gd name="T23" fmla="*/ 405 h 418"/>
                <a:gd name="T24" fmla="*/ 166 w 187"/>
                <a:gd name="T25" fmla="*/ 374 h 418"/>
                <a:gd name="T26" fmla="*/ 182 w 187"/>
                <a:gd name="T27" fmla="*/ 342 h 418"/>
                <a:gd name="T28" fmla="*/ 187 w 187"/>
                <a:gd name="T29" fmla="*/ 323 h 418"/>
                <a:gd name="T30" fmla="*/ 178 w 187"/>
                <a:gd name="T31" fmla="*/ 315 h 418"/>
                <a:gd name="T32" fmla="*/ 166 w 187"/>
                <a:gd name="T33" fmla="*/ 326 h 418"/>
                <a:gd name="T34" fmla="*/ 137 w 187"/>
                <a:gd name="T35" fmla="*/ 382 h 418"/>
                <a:gd name="T36" fmla="*/ 100 w 187"/>
                <a:gd name="T37" fmla="*/ 401 h 418"/>
                <a:gd name="T38" fmla="*/ 85 w 187"/>
                <a:gd name="T39" fmla="*/ 379 h 418"/>
                <a:gd name="T40" fmla="*/ 94 w 187"/>
                <a:gd name="T41" fmla="*/ 339 h 418"/>
                <a:gd name="T42" fmla="*/ 121 w 187"/>
                <a:gd name="T43" fmla="*/ 272 h 418"/>
                <a:gd name="T44" fmla="*/ 140 w 187"/>
                <a:gd name="T45" fmla="*/ 224 h 418"/>
                <a:gd name="T46" fmla="*/ 148 w 187"/>
                <a:gd name="T47" fmla="*/ 191 h 418"/>
                <a:gd name="T48" fmla="*/ 132 w 187"/>
                <a:gd name="T49" fmla="*/ 154 h 418"/>
                <a:gd name="T50" fmla="*/ 90 w 187"/>
                <a:gd name="T51" fmla="*/ 138 h 418"/>
                <a:gd name="T52" fmla="*/ 50 w 187"/>
                <a:gd name="T53" fmla="*/ 152 h 418"/>
                <a:gd name="T54" fmla="*/ 22 w 187"/>
                <a:gd name="T55" fmla="*/ 182 h 418"/>
                <a:gd name="T56" fmla="*/ 5 w 187"/>
                <a:gd name="T57" fmla="*/ 214 h 418"/>
                <a:gd name="T58" fmla="*/ 0 w 187"/>
                <a:gd name="T59" fmla="*/ 233 h 418"/>
                <a:gd name="T60" fmla="*/ 10 w 187"/>
                <a:gd name="T61" fmla="*/ 241 h 418"/>
                <a:gd name="T62" fmla="*/ 22 w 187"/>
                <a:gd name="T63" fmla="*/ 231 h 418"/>
                <a:gd name="T64" fmla="*/ 52 w 187"/>
                <a:gd name="T65" fmla="*/ 173 h 418"/>
                <a:gd name="T66" fmla="*/ 88 w 187"/>
                <a:gd name="T67" fmla="*/ 155 h 418"/>
                <a:gd name="T68" fmla="*/ 103 w 187"/>
                <a:gd name="T69" fmla="*/ 177 h 418"/>
                <a:gd name="T70" fmla="*/ 99 w 187"/>
                <a:gd name="T71" fmla="*/ 199 h 418"/>
                <a:gd name="T72" fmla="*/ 84 w 187"/>
                <a:gd name="T73" fmla="*/ 2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418">
                  <a:moveTo>
                    <a:pt x="171" y="24"/>
                  </a:moveTo>
                  <a:lnTo>
                    <a:pt x="169" y="16"/>
                  </a:lnTo>
                  <a:lnTo>
                    <a:pt x="165" y="8"/>
                  </a:lnTo>
                  <a:lnTo>
                    <a:pt x="158" y="3"/>
                  </a:lnTo>
                  <a:lnTo>
                    <a:pt x="146" y="0"/>
                  </a:lnTo>
                  <a:lnTo>
                    <a:pt x="134" y="3"/>
                  </a:lnTo>
                  <a:lnTo>
                    <a:pt x="123" y="11"/>
                  </a:lnTo>
                  <a:lnTo>
                    <a:pt x="115" y="21"/>
                  </a:lnTo>
                  <a:lnTo>
                    <a:pt x="112" y="35"/>
                  </a:lnTo>
                  <a:lnTo>
                    <a:pt x="118" y="50"/>
                  </a:lnTo>
                  <a:lnTo>
                    <a:pt x="137" y="58"/>
                  </a:lnTo>
                  <a:lnTo>
                    <a:pt x="150" y="55"/>
                  </a:lnTo>
                  <a:lnTo>
                    <a:pt x="161" y="47"/>
                  </a:lnTo>
                  <a:lnTo>
                    <a:pt x="168" y="36"/>
                  </a:lnTo>
                  <a:lnTo>
                    <a:pt x="171" y="24"/>
                  </a:lnTo>
                  <a:close/>
                  <a:moveTo>
                    <a:pt x="45" y="339"/>
                  </a:moveTo>
                  <a:lnTo>
                    <a:pt x="41" y="351"/>
                  </a:lnTo>
                  <a:lnTo>
                    <a:pt x="40" y="365"/>
                  </a:lnTo>
                  <a:lnTo>
                    <a:pt x="44" y="386"/>
                  </a:lnTo>
                  <a:lnTo>
                    <a:pt x="56" y="402"/>
                  </a:lnTo>
                  <a:lnTo>
                    <a:pt x="75" y="414"/>
                  </a:lnTo>
                  <a:lnTo>
                    <a:pt x="98" y="418"/>
                  </a:lnTo>
                  <a:lnTo>
                    <a:pt x="120" y="414"/>
                  </a:lnTo>
                  <a:lnTo>
                    <a:pt x="138" y="405"/>
                  </a:lnTo>
                  <a:lnTo>
                    <a:pt x="153" y="391"/>
                  </a:lnTo>
                  <a:lnTo>
                    <a:pt x="166" y="374"/>
                  </a:lnTo>
                  <a:lnTo>
                    <a:pt x="175" y="357"/>
                  </a:lnTo>
                  <a:lnTo>
                    <a:pt x="182" y="342"/>
                  </a:lnTo>
                  <a:lnTo>
                    <a:pt x="186" y="330"/>
                  </a:lnTo>
                  <a:lnTo>
                    <a:pt x="187" y="323"/>
                  </a:lnTo>
                  <a:lnTo>
                    <a:pt x="183" y="316"/>
                  </a:lnTo>
                  <a:lnTo>
                    <a:pt x="178" y="315"/>
                  </a:lnTo>
                  <a:lnTo>
                    <a:pt x="169" y="318"/>
                  </a:lnTo>
                  <a:lnTo>
                    <a:pt x="166" y="326"/>
                  </a:lnTo>
                  <a:lnTo>
                    <a:pt x="153" y="358"/>
                  </a:lnTo>
                  <a:lnTo>
                    <a:pt x="137" y="382"/>
                  </a:lnTo>
                  <a:lnTo>
                    <a:pt x="118" y="396"/>
                  </a:lnTo>
                  <a:lnTo>
                    <a:pt x="100" y="401"/>
                  </a:lnTo>
                  <a:lnTo>
                    <a:pt x="88" y="395"/>
                  </a:lnTo>
                  <a:lnTo>
                    <a:pt x="85" y="379"/>
                  </a:lnTo>
                  <a:lnTo>
                    <a:pt x="88" y="359"/>
                  </a:lnTo>
                  <a:lnTo>
                    <a:pt x="94" y="339"/>
                  </a:lnTo>
                  <a:lnTo>
                    <a:pt x="114" y="290"/>
                  </a:lnTo>
                  <a:lnTo>
                    <a:pt x="121" y="272"/>
                  </a:lnTo>
                  <a:lnTo>
                    <a:pt x="131" y="247"/>
                  </a:lnTo>
                  <a:lnTo>
                    <a:pt x="140" y="224"/>
                  </a:lnTo>
                  <a:lnTo>
                    <a:pt x="145" y="211"/>
                  </a:lnTo>
                  <a:lnTo>
                    <a:pt x="148" y="191"/>
                  </a:lnTo>
                  <a:lnTo>
                    <a:pt x="144" y="170"/>
                  </a:lnTo>
                  <a:lnTo>
                    <a:pt x="132" y="154"/>
                  </a:lnTo>
                  <a:lnTo>
                    <a:pt x="113" y="142"/>
                  </a:lnTo>
                  <a:lnTo>
                    <a:pt x="90" y="138"/>
                  </a:lnTo>
                  <a:lnTo>
                    <a:pt x="68" y="142"/>
                  </a:lnTo>
                  <a:lnTo>
                    <a:pt x="50" y="152"/>
                  </a:lnTo>
                  <a:lnTo>
                    <a:pt x="35" y="166"/>
                  </a:lnTo>
                  <a:lnTo>
                    <a:pt x="22" y="182"/>
                  </a:lnTo>
                  <a:lnTo>
                    <a:pt x="12" y="199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33"/>
                  </a:lnTo>
                  <a:lnTo>
                    <a:pt x="5" y="240"/>
                  </a:lnTo>
                  <a:lnTo>
                    <a:pt x="10" y="241"/>
                  </a:lnTo>
                  <a:lnTo>
                    <a:pt x="18" y="239"/>
                  </a:lnTo>
                  <a:lnTo>
                    <a:pt x="22" y="231"/>
                  </a:lnTo>
                  <a:lnTo>
                    <a:pt x="35" y="197"/>
                  </a:lnTo>
                  <a:lnTo>
                    <a:pt x="52" y="173"/>
                  </a:lnTo>
                  <a:lnTo>
                    <a:pt x="70" y="160"/>
                  </a:lnTo>
                  <a:lnTo>
                    <a:pt x="88" y="155"/>
                  </a:lnTo>
                  <a:lnTo>
                    <a:pt x="99" y="160"/>
                  </a:lnTo>
                  <a:lnTo>
                    <a:pt x="103" y="177"/>
                  </a:lnTo>
                  <a:lnTo>
                    <a:pt x="102" y="188"/>
                  </a:lnTo>
                  <a:lnTo>
                    <a:pt x="99" y="199"/>
                  </a:lnTo>
                  <a:lnTo>
                    <a:pt x="94" y="216"/>
                  </a:lnTo>
                  <a:lnTo>
                    <a:pt x="84" y="239"/>
                  </a:lnTo>
                  <a:lnTo>
                    <a:pt x="45" y="3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1088" y="185"/>
              <a:ext cx="441" cy="514"/>
            </a:xfrm>
            <a:custGeom>
              <a:avLst/>
              <a:gdLst>
                <a:gd name="T0" fmla="*/ 410 w 441"/>
                <a:gd name="T1" fmla="*/ 275 h 514"/>
                <a:gd name="T2" fmla="*/ 422 w 441"/>
                <a:gd name="T3" fmla="*/ 275 h 514"/>
                <a:gd name="T4" fmla="*/ 431 w 441"/>
                <a:gd name="T5" fmla="*/ 273 h 514"/>
                <a:gd name="T6" fmla="*/ 439 w 441"/>
                <a:gd name="T7" fmla="*/ 268 h 514"/>
                <a:gd name="T8" fmla="*/ 441 w 441"/>
                <a:gd name="T9" fmla="*/ 258 h 514"/>
                <a:gd name="T10" fmla="*/ 439 w 441"/>
                <a:gd name="T11" fmla="*/ 247 h 514"/>
                <a:gd name="T12" fmla="*/ 431 w 441"/>
                <a:gd name="T13" fmla="*/ 242 h 514"/>
                <a:gd name="T14" fmla="*/ 422 w 441"/>
                <a:gd name="T15" fmla="*/ 240 h 514"/>
                <a:gd name="T16" fmla="*/ 410 w 441"/>
                <a:gd name="T17" fmla="*/ 240 h 514"/>
                <a:gd name="T18" fmla="*/ 37 w 441"/>
                <a:gd name="T19" fmla="*/ 240 h 514"/>
                <a:gd name="T20" fmla="*/ 61 w 441"/>
                <a:gd name="T21" fmla="*/ 158 h 514"/>
                <a:gd name="T22" fmla="*/ 112 w 441"/>
                <a:gd name="T23" fmla="*/ 93 h 514"/>
                <a:gd name="T24" fmla="*/ 185 w 441"/>
                <a:gd name="T25" fmla="*/ 51 h 514"/>
                <a:gd name="T26" fmla="*/ 273 w 441"/>
                <a:gd name="T27" fmla="*/ 36 h 514"/>
                <a:gd name="T28" fmla="*/ 410 w 441"/>
                <a:gd name="T29" fmla="*/ 36 h 514"/>
                <a:gd name="T30" fmla="*/ 422 w 441"/>
                <a:gd name="T31" fmla="*/ 35 h 514"/>
                <a:gd name="T32" fmla="*/ 431 w 441"/>
                <a:gd name="T33" fmla="*/ 34 h 514"/>
                <a:gd name="T34" fmla="*/ 439 w 441"/>
                <a:gd name="T35" fmla="*/ 28 h 514"/>
                <a:gd name="T36" fmla="*/ 441 w 441"/>
                <a:gd name="T37" fmla="*/ 18 h 514"/>
                <a:gd name="T38" fmla="*/ 439 w 441"/>
                <a:gd name="T39" fmla="*/ 8 h 514"/>
                <a:gd name="T40" fmla="*/ 431 w 441"/>
                <a:gd name="T41" fmla="*/ 3 h 514"/>
                <a:gd name="T42" fmla="*/ 422 w 441"/>
                <a:gd name="T43" fmla="*/ 1 h 514"/>
                <a:gd name="T44" fmla="*/ 410 w 441"/>
                <a:gd name="T45" fmla="*/ 0 h 514"/>
                <a:gd name="T46" fmla="*/ 271 w 441"/>
                <a:gd name="T47" fmla="*/ 0 h 514"/>
                <a:gd name="T48" fmla="*/ 216 w 441"/>
                <a:gd name="T49" fmla="*/ 6 h 514"/>
                <a:gd name="T50" fmla="*/ 165 w 441"/>
                <a:gd name="T51" fmla="*/ 21 h 514"/>
                <a:gd name="T52" fmla="*/ 119 w 441"/>
                <a:gd name="T53" fmla="*/ 44 h 514"/>
                <a:gd name="T54" fmla="*/ 79 w 441"/>
                <a:gd name="T55" fmla="*/ 76 h 514"/>
                <a:gd name="T56" fmla="*/ 46 w 441"/>
                <a:gd name="T57" fmla="*/ 114 h 514"/>
                <a:gd name="T58" fmla="*/ 21 w 441"/>
                <a:gd name="T59" fmla="*/ 157 h 514"/>
                <a:gd name="T60" fmla="*/ 6 w 441"/>
                <a:gd name="T61" fmla="*/ 206 h 514"/>
                <a:gd name="T62" fmla="*/ 0 w 441"/>
                <a:gd name="T63" fmla="*/ 258 h 514"/>
                <a:gd name="T64" fmla="*/ 6 w 441"/>
                <a:gd name="T65" fmla="*/ 309 h 514"/>
                <a:gd name="T66" fmla="*/ 21 w 441"/>
                <a:gd name="T67" fmla="*/ 358 h 514"/>
                <a:gd name="T68" fmla="*/ 46 w 441"/>
                <a:gd name="T69" fmla="*/ 401 h 514"/>
                <a:gd name="T70" fmla="*/ 79 w 441"/>
                <a:gd name="T71" fmla="*/ 439 h 514"/>
                <a:gd name="T72" fmla="*/ 119 w 441"/>
                <a:gd name="T73" fmla="*/ 470 h 514"/>
                <a:gd name="T74" fmla="*/ 165 w 441"/>
                <a:gd name="T75" fmla="*/ 494 h 514"/>
                <a:gd name="T76" fmla="*/ 216 w 441"/>
                <a:gd name="T77" fmla="*/ 509 h 514"/>
                <a:gd name="T78" fmla="*/ 271 w 441"/>
                <a:gd name="T79" fmla="*/ 514 h 514"/>
                <a:gd name="T80" fmla="*/ 410 w 441"/>
                <a:gd name="T81" fmla="*/ 514 h 514"/>
                <a:gd name="T82" fmla="*/ 422 w 441"/>
                <a:gd name="T83" fmla="*/ 514 h 514"/>
                <a:gd name="T84" fmla="*/ 431 w 441"/>
                <a:gd name="T85" fmla="*/ 512 h 514"/>
                <a:gd name="T86" fmla="*/ 439 w 441"/>
                <a:gd name="T87" fmla="*/ 507 h 514"/>
                <a:gd name="T88" fmla="*/ 441 w 441"/>
                <a:gd name="T89" fmla="*/ 497 h 514"/>
                <a:gd name="T90" fmla="*/ 439 w 441"/>
                <a:gd name="T91" fmla="*/ 486 h 514"/>
                <a:gd name="T92" fmla="*/ 431 w 441"/>
                <a:gd name="T93" fmla="*/ 481 h 514"/>
                <a:gd name="T94" fmla="*/ 422 w 441"/>
                <a:gd name="T95" fmla="*/ 479 h 514"/>
                <a:gd name="T96" fmla="*/ 410 w 441"/>
                <a:gd name="T97" fmla="*/ 479 h 514"/>
                <a:gd name="T98" fmla="*/ 273 w 441"/>
                <a:gd name="T99" fmla="*/ 479 h 514"/>
                <a:gd name="T100" fmla="*/ 185 w 441"/>
                <a:gd name="T101" fmla="*/ 464 h 514"/>
                <a:gd name="T102" fmla="*/ 112 w 441"/>
                <a:gd name="T103" fmla="*/ 422 h 514"/>
                <a:gd name="T104" fmla="*/ 61 w 441"/>
                <a:gd name="T105" fmla="*/ 357 h 514"/>
                <a:gd name="T106" fmla="*/ 37 w 441"/>
                <a:gd name="T107" fmla="*/ 275 h 514"/>
                <a:gd name="T108" fmla="*/ 410 w 441"/>
                <a:gd name="T109" fmla="*/ 27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1" h="514">
                  <a:moveTo>
                    <a:pt x="410" y="275"/>
                  </a:moveTo>
                  <a:lnTo>
                    <a:pt x="422" y="275"/>
                  </a:lnTo>
                  <a:lnTo>
                    <a:pt x="431" y="273"/>
                  </a:lnTo>
                  <a:lnTo>
                    <a:pt x="439" y="268"/>
                  </a:lnTo>
                  <a:lnTo>
                    <a:pt x="441" y="258"/>
                  </a:lnTo>
                  <a:lnTo>
                    <a:pt x="439" y="247"/>
                  </a:lnTo>
                  <a:lnTo>
                    <a:pt x="431" y="242"/>
                  </a:lnTo>
                  <a:lnTo>
                    <a:pt x="422" y="240"/>
                  </a:lnTo>
                  <a:lnTo>
                    <a:pt x="410" y="240"/>
                  </a:lnTo>
                  <a:lnTo>
                    <a:pt x="37" y="240"/>
                  </a:lnTo>
                  <a:lnTo>
                    <a:pt x="61" y="158"/>
                  </a:lnTo>
                  <a:lnTo>
                    <a:pt x="112" y="93"/>
                  </a:lnTo>
                  <a:lnTo>
                    <a:pt x="185" y="51"/>
                  </a:lnTo>
                  <a:lnTo>
                    <a:pt x="273" y="36"/>
                  </a:lnTo>
                  <a:lnTo>
                    <a:pt x="410" y="36"/>
                  </a:lnTo>
                  <a:lnTo>
                    <a:pt x="422" y="35"/>
                  </a:lnTo>
                  <a:lnTo>
                    <a:pt x="431" y="34"/>
                  </a:lnTo>
                  <a:lnTo>
                    <a:pt x="439" y="28"/>
                  </a:lnTo>
                  <a:lnTo>
                    <a:pt x="441" y="18"/>
                  </a:lnTo>
                  <a:lnTo>
                    <a:pt x="439" y="8"/>
                  </a:lnTo>
                  <a:lnTo>
                    <a:pt x="431" y="3"/>
                  </a:lnTo>
                  <a:lnTo>
                    <a:pt x="422" y="1"/>
                  </a:lnTo>
                  <a:lnTo>
                    <a:pt x="410" y="0"/>
                  </a:lnTo>
                  <a:lnTo>
                    <a:pt x="271" y="0"/>
                  </a:lnTo>
                  <a:lnTo>
                    <a:pt x="216" y="6"/>
                  </a:lnTo>
                  <a:lnTo>
                    <a:pt x="165" y="21"/>
                  </a:lnTo>
                  <a:lnTo>
                    <a:pt x="119" y="44"/>
                  </a:lnTo>
                  <a:lnTo>
                    <a:pt x="79" y="76"/>
                  </a:lnTo>
                  <a:lnTo>
                    <a:pt x="46" y="114"/>
                  </a:lnTo>
                  <a:lnTo>
                    <a:pt x="21" y="157"/>
                  </a:lnTo>
                  <a:lnTo>
                    <a:pt x="6" y="206"/>
                  </a:lnTo>
                  <a:lnTo>
                    <a:pt x="0" y="258"/>
                  </a:lnTo>
                  <a:lnTo>
                    <a:pt x="6" y="309"/>
                  </a:lnTo>
                  <a:lnTo>
                    <a:pt x="21" y="358"/>
                  </a:lnTo>
                  <a:lnTo>
                    <a:pt x="46" y="401"/>
                  </a:lnTo>
                  <a:lnTo>
                    <a:pt x="79" y="439"/>
                  </a:lnTo>
                  <a:lnTo>
                    <a:pt x="119" y="470"/>
                  </a:lnTo>
                  <a:lnTo>
                    <a:pt x="165" y="494"/>
                  </a:lnTo>
                  <a:lnTo>
                    <a:pt x="216" y="509"/>
                  </a:lnTo>
                  <a:lnTo>
                    <a:pt x="271" y="514"/>
                  </a:lnTo>
                  <a:lnTo>
                    <a:pt x="410" y="514"/>
                  </a:lnTo>
                  <a:lnTo>
                    <a:pt x="422" y="514"/>
                  </a:lnTo>
                  <a:lnTo>
                    <a:pt x="431" y="512"/>
                  </a:lnTo>
                  <a:lnTo>
                    <a:pt x="439" y="507"/>
                  </a:lnTo>
                  <a:lnTo>
                    <a:pt x="441" y="497"/>
                  </a:lnTo>
                  <a:lnTo>
                    <a:pt x="439" y="486"/>
                  </a:lnTo>
                  <a:lnTo>
                    <a:pt x="431" y="481"/>
                  </a:lnTo>
                  <a:lnTo>
                    <a:pt x="422" y="479"/>
                  </a:lnTo>
                  <a:lnTo>
                    <a:pt x="410" y="479"/>
                  </a:lnTo>
                  <a:lnTo>
                    <a:pt x="273" y="479"/>
                  </a:lnTo>
                  <a:lnTo>
                    <a:pt x="185" y="464"/>
                  </a:lnTo>
                  <a:lnTo>
                    <a:pt x="112" y="422"/>
                  </a:lnTo>
                  <a:lnTo>
                    <a:pt x="61" y="357"/>
                  </a:lnTo>
                  <a:lnTo>
                    <a:pt x="37" y="275"/>
                  </a:lnTo>
                  <a:lnTo>
                    <a:pt x="410" y="2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/>
            <p:cNvSpPr>
              <a:spLocks noChangeAspect="1"/>
            </p:cNvSpPr>
            <p:nvPr/>
          </p:nvSpPr>
          <p:spPr bwMode="auto">
            <a:xfrm>
              <a:off x="1912" y="-1"/>
              <a:ext cx="313" cy="886"/>
            </a:xfrm>
            <a:custGeom>
              <a:avLst/>
              <a:gdLst>
                <a:gd name="T0" fmla="*/ 187 w 313"/>
                <a:gd name="T1" fmla="*/ 104 h 886"/>
                <a:gd name="T2" fmla="*/ 198 w 313"/>
                <a:gd name="T3" fmla="*/ 73 h 886"/>
                <a:gd name="T4" fmla="*/ 225 w 313"/>
                <a:gd name="T5" fmla="*/ 44 h 886"/>
                <a:gd name="T6" fmla="*/ 273 w 313"/>
                <a:gd name="T7" fmla="*/ 24 h 886"/>
                <a:gd name="T8" fmla="*/ 311 w 313"/>
                <a:gd name="T9" fmla="*/ 17 h 886"/>
                <a:gd name="T10" fmla="*/ 308 w 313"/>
                <a:gd name="T11" fmla="*/ 1 h 886"/>
                <a:gd name="T12" fmla="*/ 233 w 313"/>
                <a:gd name="T13" fmla="*/ 8 h 886"/>
                <a:gd name="T14" fmla="*/ 141 w 313"/>
                <a:gd name="T15" fmla="*/ 66 h 886"/>
                <a:gd name="T16" fmla="*/ 127 w 313"/>
                <a:gd name="T17" fmla="*/ 313 h 886"/>
                <a:gd name="T18" fmla="*/ 123 w 313"/>
                <a:gd name="T19" fmla="*/ 361 h 886"/>
                <a:gd name="T20" fmla="*/ 92 w 313"/>
                <a:gd name="T21" fmla="*/ 405 h 886"/>
                <a:gd name="T22" fmla="*/ 46 w 313"/>
                <a:gd name="T23" fmla="*/ 429 h 886"/>
                <a:gd name="T24" fmla="*/ 8 w 313"/>
                <a:gd name="T25" fmla="*/ 434 h 886"/>
                <a:gd name="T26" fmla="*/ 0 w 313"/>
                <a:gd name="T27" fmla="*/ 444 h 886"/>
                <a:gd name="T28" fmla="*/ 14 w 313"/>
                <a:gd name="T29" fmla="*/ 453 h 886"/>
                <a:gd name="T30" fmla="*/ 87 w 313"/>
                <a:gd name="T31" fmla="*/ 478 h 886"/>
                <a:gd name="T32" fmla="*/ 124 w 313"/>
                <a:gd name="T33" fmla="*/ 532 h 886"/>
                <a:gd name="T34" fmla="*/ 127 w 313"/>
                <a:gd name="T35" fmla="*/ 545 h 886"/>
                <a:gd name="T36" fmla="*/ 127 w 313"/>
                <a:gd name="T37" fmla="*/ 575 h 886"/>
                <a:gd name="T38" fmla="*/ 128 w 313"/>
                <a:gd name="T39" fmla="*/ 777 h 886"/>
                <a:gd name="T40" fmla="*/ 145 w 313"/>
                <a:gd name="T41" fmla="*/ 826 h 886"/>
                <a:gd name="T42" fmla="*/ 199 w 313"/>
                <a:gd name="T43" fmla="*/ 867 h 886"/>
                <a:gd name="T44" fmla="*/ 267 w 313"/>
                <a:gd name="T45" fmla="*/ 885 h 886"/>
                <a:gd name="T46" fmla="*/ 308 w 313"/>
                <a:gd name="T47" fmla="*/ 885 h 886"/>
                <a:gd name="T48" fmla="*/ 309 w 313"/>
                <a:gd name="T49" fmla="*/ 869 h 886"/>
                <a:gd name="T50" fmla="*/ 260 w 313"/>
                <a:gd name="T51" fmla="*/ 860 h 886"/>
                <a:gd name="T52" fmla="*/ 203 w 313"/>
                <a:gd name="T53" fmla="*/ 820 h 886"/>
                <a:gd name="T54" fmla="*/ 187 w 313"/>
                <a:gd name="T55" fmla="*/ 784 h 886"/>
                <a:gd name="T56" fmla="*/ 186 w 313"/>
                <a:gd name="T57" fmla="*/ 767 h 886"/>
                <a:gd name="T58" fmla="*/ 186 w 313"/>
                <a:gd name="T59" fmla="*/ 562 h 886"/>
                <a:gd name="T60" fmla="*/ 179 w 313"/>
                <a:gd name="T61" fmla="*/ 516 h 886"/>
                <a:gd name="T62" fmla="*/ 151 w 313"/>
                <a:gd name="T63" fmla="*/ 478 h 886"/>
                <a:gd name="T64" fmla="*/ 82 w 313"/>
                <a:gd name="T65" fmla="*/ 444 h 886"/>
                <a:gd name="T66" fmla="*/ 161 w 313"/>
                <a:gd name="T67" fmla="*/ 399 h 886"/>
                <a:gd name="T68" fmla="*/ 186 w 313"/>
                <a:gd name="T69" fmla="*/ 331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3" h="886">
                  <a:moveTo>
                    <a:pt x="186" y="118"/>
                  </a:moveTo>
                  <a:lnTo>
                    <a:pt x="187" y="104"/>
                  </a:lnTo>
                  <a:lnTo>
                    <a:pt x="191" y="89"/>
                  </a:lnTo>
                  <a:lnTo>
                    <a:pt x="198" y="73"/>
                  </a:lnTo>
                  <a:lnTo>
                    <a:pt x="210" y="58"/>
                  </a:lnTo>
                  <a:lnTo>
                    <a:pt x="225" y="44"/>
                  </a:lnTo>
                  <a:lnTo>
                    <a:pt x="246" y="33"/>
                  </a:lnTo>
                  <a:lnTo>
                    <a:pt x="273" y="24"/>
                  </a:lnTo>
                  <a:lnTo>
                    <a:pt x="305" y="20"/>
                  </a:lnTo>
                  <a:lnTo>
                    <a:pt x="311" y="17"/>
                  </a:lnTo>
                  <a:lnTo>
                    <a:pt x="313" y="10"/>
                  </a:lnTo>
                  <a:lnTo>
                    <a:pt x="308" y="1"/>
                  </a:lnTo>
                  <a:lnTo>
                    <a:pt x="297" y="0"/>
                  </a:lnTo>
                  <a:lnTo>
                    <a:pt x="233" y="8"/>
                  </a:lnTo>
                  <a:lnTo>
                    <a:pt x="179" y="31"/>
                  </a:lnTo>
                  <a:lnTo>
                    <a:pt x="141" y="66"/>
                  </a:lnTo>
                  <a:lnTo>
                    <a:pt x="127" y="111"/>
                  </a:lnTo>
                  <a:lnTo>
                    <a:pt x="127" y="313"/>
                  </a:lnTo>
                  <a:lnTo>
                    <a:pt x="127" y="338"/>
                  </a:lnTo>
                  <a:lnTo>
                    <a:pt x="123" y="361"/>
                  </a:lnTo>
                  <a:lnTo>
                    <a:pt x="112" y="383"/>
                  </a:lnTo>
                  <a:lnTo>
                    <a:pt x="92" y="405"/>
                  </a:lnTo>
                  <a:lnTo>
                    <a:pt x="68" y="421"/>
                  </a:lnTo>
                  <a:lnTo>
                    <a:pt x="46" y="429"/>
                  </a:lnTo>
                  <a:lnTo>
                    <a:pt x="25" y="432"/>
                  </a:lnTo>
                  <a:lnTo>
                    <a:pt x="8" y="434"/>
                  </a:lnTo>
                  <a:lnTo>
                    <a:pt x="3" y="437"/>
                  </a:lnTo>
                  <a:lnTo>
                    <a:pt x="0" y="444"/>
                  </a:lnTo>
                  <a:lnTo>
                    <a:pt x="4" y="451"/>
                  </a:lnTo>
                  <a:lnTo>
                    <a:pt x="14" y="453"/>
                  </a:lnTo>
                  <a:lnTo>
                    <a:pt x="54" y="461"/>
                  </a:lnTo>
                  <a:lnTo>
                    <a:pt x="87" y="478"/>
                  </a:lnTo>
                  <a:lnTo>
                    <a:pt x="111" y="502"/>
                  </a:lnTo>
                  <a:lnTo>
                    <a:pt x="124" y="532"/>
                  </a:lnTo>
                  <a:lnTo>
                    <a:pt x="126" y="538"/>
                  </a:lnTo>
                  <a:lnTo>
                    <a:pt x="127" y="545"/>
                  </a:lnTo>
                  <a:lnTo>
                    <a:pt x="127" y="557"/>
                  </a:lnTo>
                  <a:lnTo>
                    <a:pt x="127" y="575"/>
                  </a:lnTo>
                  <a:lnTo>
                    <a:pt x="127" y="751"/>
                  </a:lnTo>
                  <a:lnTo>
                    <a:pt x="128" y="777"/>
                  </a:lnTo>
                  <a:lnTo>
                    <a:pt x="132" y="802"/>
                  </a:lnTo>
                  <a:lnTo>
                    <a:pt x="145" y="826"/>
                  </a:lnTo>
                  <a:lnTo>
                    <a:pt x="169" y="850"/>
                  </a:lnTo>
                  <a:lnTo>
                    <a:pt x="199" y="867"/>
                  </a:lnTo>
                  <a:lnTo>
                    <a:pt x="233" y="878"/>
                  </a:lnTo>
                  <a:lnTo>
                    <a:pt x="267" y="885"/>
                  </a:lnTo>
                  <a:lnTo>
                    <a:pt x="297" y="886"/>
                  </a:lnTo>
                  <a:lnTo>
                    <a:pt x="308" y="885"/>
                  </a:lnTo>
                  <a:lnTo>
                    <a:pt x="313" y="877"/>
                  </a:lnTo>
                  <a:lnTo>
                    <a:pt x="309" y="869"/>
                  </a:lnTo>
                  <a:lnTo>
                    <a:pt x="299" y="867"/>
                  </a:lnTo>
                  <a:lnTo>
                    <a:pt x="260" y="860"/>
                  </a:lnTo>
                  <a:lnTo>
                    <a:pt x="227" y="844"/>
                  </a:lnTo>
                  <a:lnTo>
                    <a:pt x="203" y="820"/>
                  </a:lnTo>
                  <a:lnTo>
                    <a:pt x="189" y="790"/>
                  </a:lnTo>
                  <a:lnTo>
                    <a:pt x="187" y="784"/>
                  </a:lnTo>
                  <a:lnTo>
                    <a:pt x="186" y="778"/>
                  </a:lnTo>
                  <a:lnTo>
                    <a:pt x="186" y="767"/>
                  </a:lnTo>
                  <a:lnTo>
                    <a:pt x="186" y="748"/>
                  </a:lnTo>
                  <a:lnTo>
                    <a:pt x="186" y="562"/>
                  </a:lnTo>
                  <a:lnTo>
                    <a:pt x="184" y="536"/>
                  </a:lnTo>
                  <a:lnTo>
                    <a:pt x="179" y="516"/>
                  </a:lnTo>
                  <a:lnTo>
                    <a:pt x="168" y="497"/>
                  </a:lnTo>
                  <a:lnTo>
                    <a:pt x="151" y="478"/>
                  </a:lnTo>
                  <a:lnTo>
                    <a:pt x="119" y="456"/>
                  </a:lnTo>
                  <a:lnTo>
                    <a:pt x="82" y="444"/>
                  </a:lnTo>
                  <a:lnTo>
                    <a:pt x="129" y="424"/>
                  </a:lnTo>
                  <a:lnTo>
                    <a:pt x="161" y="399"/>
                  </a:lnTo>
                  <a:lnTo>
                    <a:pt x="180" y="367"/>
                  </a:lnTo>
                  <a:lnTo>
                    <a:pt x="186" y="331"/>
                  </a:lnTo>
                  <a:lnTo>
                    <a:pt x="186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"/>
            <p:cNvSpPr>
              <a:spLocks noChangeAspect="1"/>
            </p:cNvSpPr>
            <p:nvPr/>
          </p:nvSpPr>
          <p:spPr bwMode="auto">
            <a:xfrm>
              <a:off x="2368" y="74"/>
              <a:ext cx="291" cy="590"/>
            </a:xfrm>
            <a:custGeom>
              <a:avLst/>
              <a:gdLst>
                <a:gd name="T0" fmla="*/ 181 w 291"/>
                <a:gd name="T1" fmla="*/ 23 h 590"/>
                <a:gd name="T2" fmla="*/ 181 w 291"/>
                <a:gd name="T3" fmla="*/ 10 h 590"/>
                <a:gd name="T4" fmla="*/ 178 w 291"/>
                <a:gd name="T5" fmla="*/ 3 h 590"/>
                <a:gd name="T6" fmla="*/ 173 w 291"/>
                <a:gd name="T7" fmla="*/ 0 h 590"/>
                <a:gd name="T8" fmla="*/ 161 w 291"/>
                <a:gd name="T9" fmla="*/ 0 h 590"/>
                <a:gd name="T10" fmla="*/ 116 w 291"/>
                <a:gd name="T11" fmla="*/ 32 h 590"/>
                <a:gd name="T12" fmla="*/ 71 w 291"/>
                <a:gd name="T13" fmla="*/ 49 h 590"/>
                <a:gd name="T14" fmla="*/ 30 w 291"/>
                <a:gd name="T15" fmla="*/ 56 h 590"/>
                <a:gd name="T16" fmla="*/ 0 w 291"/>
                <a:gd name="T17" fmla="*/ 57 h 590"/>
                <a:gd name="T18" fmla="*/ 0 w 291"/>
                <a:gd name="T19" fmla="*/ 84 h 590"/>
                <a:gd name="T20" fmla="*/ 19 w 291"/>
                <a:gd name="T21" fmla="*/ 84 h 590"/>
                <a:gd name="T22" fmla="*/ 48 w 291"/>
                <a:gd name="T23" fmla="*/ 81 h 590"/>
                <a:gd name="T24" fmla="*/ 81 w 291"/>
                <a:gd name="T25" fmla="*/ 74 h 590"/>
                <a:gd name="T26" fmla="*/ 116 w 291"/>
                <a:gd name="T27" fmla="*/ 61 h 590"/>
                <a:gd name="T28" fmla="*/ 116 w 291"/>
                <a:gd name="T29" fmla="*/ 520 h 590"/>
                <a:gd name="T30" fmla="*/ 116 w 291"/>
                <a:gd name="T31" fmla="*/ 531 h 590"/>
                <a:gd name="T32" fmla="*/ 114 w 291"/>
                <a:gd name="T33" fmla="*/ 540 h 590"/>
                <a:gd name="T34" fmla="*/ 111 w 291"/>
                <a:gd name="T35" fmla="*/ 547 h 590"/>
                <a:gd name="T36" fmla="*/ 105 w 291"/>
                <a:gd name="T37" fmla="*/ 553 h 590"/>
                <a:gd name="T38" fmla="*/ 94 w 291"/>
                <a:gd name="T39" fmla="*/ 558 h 590"/>
                <a:gd name="T40" fmla="*/ 80 w 291"/>
                <a:gd name="T41" fmla="*/ 560 h 590"/>
                <a:gd name="T42" fmla="*/ 60 w 291"/>
                <a:gd name="T43" fmla="*/ 562 h 590"/>
                <a:gd name="T44" fmla="*/ 34 w 291"/>
                <a:gd name="T45" fmla="*/ 563 h 590"/>
                <a:gd name="T46" fmla="*/ 5 w 291"/>
                <a:gd name="T47" fmla="*/ 563 h 590"/>
                <a:gd name="T48" fmla="*/ 5 w 291"/>
                <a:gd name="T49" fmla="*/ 590 h 590"/>
                <a:gd name="T50" fmla="*/ 36 w 291"/>
                <a:gd name="T51" fmla="*/ 588 h 590"/>
                <a:gd name="T52" fmla="*/ 76 w 291"/>
                <a:gd name="T53" fmla="*/ 588 h 590"/>
                <a:gd name="T54" fmla="*/ 116 w 291"/>
                <a:gd name="T55" fmla="*/ 587 h 590"/>
                <a:gd name="T56" fmla="*/ 148 w 291"/>
                <a:gd name="T57" fmla="*/ 587 h 590"/>
                <a:gd name="T58" fmla="*/ 181 w 291"/>
                <a:gd name="T59" fmla="*/ 587 h 590"/>
                <a:gd name="T60" fmla="*/ 221 w 291"/>
                <a:gd name="T61" fmla="*/ 588 h 590"/>
                <a:gd name="T62" fmla="*/ 261 w 291"/>
                <a:gd name="T63" fmla="*/ 588 h 590"/>
                <a:gd name="T64" fmla="*/ 291 w 291"/>
                <a:gd name="T65" fmla="*/ 590 h 590"/>
                <a:gd name="T66" fmla="*/ 291 w 291"/>
                <a:gd name="T67" fmla="*/ 563 h 590"/>
                <a:gd name="T68" fmla="*/ 263 w 291"/>
                <a:gd name="T69" fmla="*/ 563 h 590"/>
                <a:gd name="T70" fmla="*/ 237 w 291"/>
                <a:gd name="T71" fmla="*/ 562 h 590"/>
                <a:gd name="T72" fmla="*/ 217 w 291"/>
                <a:gd name="T73" fmla="*/ 560 h 590"/>
                <a:gd name="T74" fmla="*/ 202 w 291"/>
                <a:gd name="T75" fmla="*/ 558 h 590"/>
                <a:gd name="T76" fmla="*/ 192 w 291"/>
                <a:gd name="T77" fmla="*/ 554 h 590"/>
                <a:gd name="T78" fmla="*/ 186 w 291"/>
                <a:gd name="T79" fmla="*/ 548 h 590"/>
                <a:gd name="T80" fmla="*/ 183 w 291"/>
                <a:gd name="T81" fmla="*/ 540 h 590"/>
                <a:gd name="T82" fmla="*/ 181 w 291"/>
                <a:gd name="T83" fmla="*/ 531 h 590"/>
                <a:gd name="T84" fmla="*/ 181 w 291"/>
                <a:gd name="T85" fmla="*/ 520 h 590"/>
                <a:gd name="T86" fmla="*/ 181 w 291"/>
                <a:gd name="T87" fmla="*/ 2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1" h="590">
                  <a:moveTo>
                    <a:pt x="181" y="23"/>
                  </a:moveTo>
                  <a:lnTo>
                    <a:pt x="181" y="10"/>
                  </a:lnTo>
                  <a:lnTo>
                    <a:pt x="178" y="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16" y="32"/>
                  </a:lnTo>
                  <a:lnTo>
                    <a:pt x="71" y="49"/>
                  </a:lnTo>
                  <a:lnTo>
                    <a:pt x="30" y="56"/>
                  </a:lnTo>
                  <a:lnTo>
                    <a:pt x="0" y="57"/>
                  </a:lnTo>
                  <a:lnTo>
                    <a:pt x="0" y="84"/>
                  </a:lnTo>
                  <a:lnTo>
                    <a:pt x="19" y="84"/>
                  </a:lnTo>
                  <a:lnTo>
                    <a:pt x="48" y="81"/>
                  </a:lnTo>
                  <a:lnTo>
                    <a:pt x="81" y="74"/>
                  </a:lnTo>
                  <a:lnTo>
                    <a:pt x="116" y="61"/>
                  </a:lnTo>
                  <a:lnTo>
                    <a:pt x="116" y="520"/>
                  </a:lnTo>
                  <a:lnTo>
                    <a:pt x="116" y="531"/>
                  </a:lnTo>
                  <a:lnTo>
                    <a:pt x="114" y="540"/>
                  </a:lnTo>
                  <a:lnTo>
                    <a:pt x="111" y="547"/>
                  </a:lnTo>
                  <a:lnTo>
                    <a:pt x="105" y="553"/>
                  </a:lnTo>
                  <a:lnTo>
                    <a:pt x="94" y="558"/>
                  </a:lnTo>
                  <a:lnTo>
                    <a:pt x="80" y="560"/>
                  </a:lnTo>
                  <a:lnTo>
                    <a:pt x="60" y="562"/>
                  </a:lnTo>
                  <a:lnTo>
                    <a:pt x="34" y="563"/>
                  </a:lnTo>
                  <a:lnTo>
                    <a:pt x="5" y="563"/>
                  </a:lnTo>
                  <a:lnTo>
                    <a:pt x="5" y="590"/>
                  </a:lnTo>
                  <a:lnTo>
                    <a:pt x="36" y="588"/>
                  </a:lnTo>
                  <a:lnTo>
                    <a:pt x="76" y="588"/>
                  </a:lnTo>
                  <a:lnTo>
                    <a:pt x="116" y="587"/>
                  </a:lnTo>
                  <a:lnTo>
                    <a:pt x="148" y="587"/>
                  </a:lnTo>
                  <a:lnTo>
                    <a:pt x="181" y="587"/>
                  </a:lnTo>
                  <a:lnTo>
                    <a:pt x="221" y="588"/>
                  </a:lnTo>
                  <a:lnTo>
                    <a:pt x="261" y="588"/>
                  </a:lnTo>
                  <a:lnTo>
                    <a:pt x="291" y="590"/>
                  </a:lnTo>
                  <a:lnTo>
                    <a:pt x="291" y="563"/>
                  </a:lnTo>
                  <a:lnTo>
                    <a:pt x="263" y="563"/>
                  </a:lnTo>
                  <a:lnTo>
                    <a:pt x="237" y="562"/>
                  </a:lnTo>
                  <a:lnTo>
                    <a:pt x="217" y="560"/>
                  </a:lnTo>
                  <a:lnTo>
                    <a:pt x="202" y="558"/>
                  </a:lnTo>
                  <a:lnTo>
                    <a:pt x="192" y="554"/>
                  </a:lnTo>
                  <a:lnTo>
                    <a:pt x="186" y="548"/>
                  </a:lnTo>
                  <a:lnTo>
                    <a:pt x="183" y="540"/>
                  </a:lnTo>
                  <a:lnTo>
                    <a:pt x="181" y="531"/>
                  </a:lnTo>
                  <a:lnTo>
                    <a:pt x="181" y="520"/>
                  </a:lnTo>
                  <a:lnTo>
                    <a:pt x="18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"/>
            <p:cNvSpPr>
              <a:spLocks noChangeAspect="1"/>
            </p:cNvSpPr>
            <p:nvPr/>
          </p:nvSpPr>
          <p:spPr bwMode="auto">
            <a:xfrm>
              <a:off x="2807" y="570"/>
              <a:ext cx="103" cy="265"/>
            </a:xfrm>
            <a:custGeom>
              <a:avLst/>
              <a:gdLst>
                <a:gd name="T0" fmla="*/ 103 w 103"/>
                <a:gd name="T1" fmla="*/ 93 h 265"/>
                <a:gd name="T2" fmla="*/ 99 w 103"/>
                <a:gd name="T3" fmla="*/ 54 h 265"/>
                <a:gd name="T4" fmla="*/ 88 w 103"/>
                <a:gd name="T5" fmla="*/ 25 h 265"/>
                <a:gd name="T6" fmla="*/ 70 w 103"/>
                <a:gd name="T7" fmla="*/ 6 h 265"/>
                <a:gd name="T8" fmla="*/ 46 w 103"/>
                <a:gd name="T9" fmla="*/ 0 h 265"/>
                <a:gd name="T10" fmla="*/ 27 w 103"/>
                <a:gd name="T11" fmla="*/ 4 h 265"/>
                <a:gd name="T12" fmla="*/ 12 w 103"/>
                <a:gd name="T13" fmla="*/ 14 h 265"/>
                <a:gd name="T14" fmla="*/ 3 w 103"/>
                <a:gd name="T15" fmla="*/ 29 h 265"/>
                <a:gd name="T16" fmla="*/ 0 w 103"/>
                <a:gd name="T17" fmla="*/ 47 h 265"/>
                <a:gd name="T18" fmla="*/ 3 w 103"/>
                <a:gd name="T19" fmla="*/ 64 h 265"/>
                <a:gd name="T20" fmla="*/ 12 w 103"/>
                <a:gd name="T21" fmla="*/ 79 h 265"/>
                <a:gd name="T22" fmla="*/ 27 w 103"/>
                <a:gd name="T23" fmla="*/ 90 h 265"/>
                <a:gd name="T24" fmla="*/ 46 w 103"/>
                <a:gd name="T25" fmla="*/ 94 h 265"/>
                <a:gd name="T26" fmla="*/ 63 w 103"/>
                <a:gd name="T27" fmla="*/ 91 h 265"/>
                <a:gd name="T28" fmla="*/ 78 w 103"/>
                <a:gd name="T29" fmla="*/ 82 h 265"/>
                <a:gd name="T30" fmla="*/ 82 w 103"/>
                <a:gd name="T31" fmla="*/ 80 h 265"/>
                <a:gd name="T32" fmla="*/ 83 w 103"/>
                <a:gd name="T33" fmla="*/ 82 h 265"/>
                <a:gd name="T34" fmla="*/ 84 w 103"/>
                <a:gd name="T35" fmla="*/ 93 h 265"/>
                <a:gd name="T36" fmla="*/ 79 w 103"/>
                <a:gd name="T37" fmla="*/ 140 h 265"/>
                <a:gd name="T38" fmla="*/ 65 w 103"/>
                <a:gd name="T39" fmla="*/ 181 h 265"/>
                <a:gd name="T40" fmla="*/ 45 w 103"/>
                <a:gd name="T41" fmla="*/ 215 h 265"/>
                <a:gd name="T42" fmla="*/ 24 w 103"/>
                <a:gd name="T43" fmla="*/ 241 h 265"/>
                <a:gd name="T44" fmla="*/ 15 w 103"/>
                <a:gd name="T45" fmla="*/ 251 h 265"/>
                <a:gd name="T46" fmla="*/ 14 w 103"/>
                <a:gd name="T47" fmla="*/ 255 h 265"/>
                <a:gd name="T48" fmla="*/ 17 w 103"/>
                <a:gd name="T49" fmla="*/ 262 h 265"/>
                <a:gd name="T50" fmla="*/ 23 w 103"/>
                <a:gd name="T51" fmla="*/ 265 h 265"/>
                <a:gd name="T52" fmla="*/ 39 w 103"/>
                <a:gd name="T53" fmla="*/ 253 h 265"/>
                <a:gd name="T54" fmla="*/ 67 w 103"/>
                <a:gd name="T55" fmla="*/ 218 h 265"/>
                <a:gd name="T56" fmla="*/ 92 w 103"/>
                <a:gd name="T57" fmla="*/ 164 h 265"/>
                <a:gd name="T58" fmla="*/ 103 w 103"/>
                <a:gd name="T59" fmla="*/ 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265">
                  <a:moveTo>
                    <a:pt x="103" y="93"/>
                  </a:moveTo>
                  <a:lnTo>
                    <a:pt x="99" y="54"/>
                  </a:lnTo>
                  <a:lnTo>
                    <a:pt x="88" y="25"/>
                  </a:lnTo>
                  <a:lnTo>
                    <a:pt x="70" y="6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12" y="14"/>
                  </a:lnTo>
                  <a:lnTo>
                    <a:pt x="3" y="29"/>
                  </a:lnTo>
                  <a:lnTo>
                    <a:pt x="0" y="47"/>
                  </a:lnTo>
                  <a:lnTo>
                    <a:pt x="3" y="64"/>
                  </a:lnTo>
                  <a:lnTo>
                    <a:pt x="12" y="79"/>
                  </a:lnTo>
                  <a:lnTo>
                    <a:pt x="27" y="90"/>
                  </a:lnTo>
                  <a:lnTo>
                    <a:pt x="46" y="94"/>
                  </a:lnTo>
                  <a:lnTo>
                    <a:pt x="63" y="91"/>
                  </a:lnTo>
                  <a:lnTo>
                    <a:pt x="78" y="82"/>
                  </a:lnTo>
                  <a:lnTo>
                    <a:pt x="82" y="80"/>
                  </a:lnTo>
                  <a:lnTo>
                    <a:pt x="83" y="82"/>
                  </a:lnTo>
                  <a:lnTo>
                    <a:pt x="84" y="93"/>
                  </a:lnTo>
                  <a:lnTo>
                    <a:pt x="79" y="140"/>
                  </a:lnTo>
                  <a:lnTo>
                    <a:pt x="65" y="181"/>
                  </a:lnTo>
                  <a:lnTo>
                    <a:pt x="45" y="215"/>
                  </a:lnTo>
                  <a:lnTo>
                    <a:pt x="24" y="241"/>
                  </a:lnTo>
                  <a:lnTo>
                    <a:pt x="15" y="251"/>
                  </a:lnTo>
                  <a:lnTo>
                    <a:pt x="14" y="255"/>
                  </a:lnTo>
                  <a:lnTo>
                    <a:pt x="17" y="262"/>
                  </a:lnTo>
                  <a:lnTo>
                    <a:pt x="23" y="265"/>
                  </a:lnTo>
                  <a:lnTo>
                    <a:pt x="39" y="253"/>
                  </a:lnTo>
                  <a:lnTo>
                    <a:pt x="67" y="218"/>
                  </a:lnTo>
                  <a:lnTo>
                    <a:pt x="92" y="164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"/>
            <p:cNvSpPr>
              <a:spLocks noChangeAspect="1"/>
            </p:cNvSpPr>
            <p:nvPr/>
          </p:nvSpPr>
          <p:spPr bwMode="auto">
            <a:xfrm>
              <a:off x="3199" y="570"/>
              <a:ext cx="94" cy="94"/>
            </a:xfrm>
            <a:custGeom>
              <a:avLst/>
              <a:gdLst>
                <a:gd name="T0" fmla="*/ 94 w 94"/>
                <a:gd name="T1" fmla="*/ 47 h 94"/>
                <a:gd name="T2" fmla="*/ 90 w 94"/>
                <a:gd name="T3" fmla="*/ 29 h 94"/>
                <a:gd name="T4" fmla="*/ 80 w 94"/>
                <a:gd name="T5" fmla="*/ 14 h 94"/>
                <a:gd name="T6" fmla="*/ 65 w 94"/>
                <a:gd name="T7" fmla="*/ 4 h 94"/>
                <a:gd name="T8" fmla="*/ 47 w 94"/>
                <a:gd name="T9" fmla="*/ 0 h 94"/>
                <a:gd name="T10" fmla="*/ 29 w 94"/>
                <a:gd name="T11" fmla="*/ 4 h 94"/>
                <a:gd name="T12" fmla="*/ 14 w 94"/>
                <a:gd name="T13" fmla="*/ 14 h 94"/>
                <a:gd name="T14" fmla="*/ 4 w 94"/>
                <a:gd name="T15" fmla="*/ 29 h 94"/>
                <a:gd name="T16" fmla="*/ 0 w 94"/>
                <a:gd name="T17" fmla="*/ 47 h 94"/>
                <a:gd name="T18" fmla="*/ 4 w 94"/>
                <a:gd name="T19" fmla="*/ 65 h 94"/>
                <a:gd name="T20" fmla="*/ 14 w 94"/>
                <a:gd name="T21" fmla="*/ 80 h 94"/>
                <a:gd name="T22" fmla="*/ 29 w 94"/>
                <a:gd name="T23" fmla="*/ 90 h 94"/>
                <a:gd name="T24" fmla="*/ 47 w 94"/>
                <a:gd name="T25" fmla="*/ 94 h 94"/>
                <a:gd name="T26" fmla="*/ 65 w 94"/>
                <a:gd name="T27" fmla="*/ 90 h 94"/>
                <a:gd name="T28" fmla="*/ 80 w 94"/>
                <a:gd name="T29" fmla="*/ 80 h 94"/>
                <a:gd name="T30" fmla="*/ 90 w 94"/>
                <a:gd name="T31" fmla="*/ 65 h 94"/>
                <a:gd name="T32" fmla="*/ 94 w 94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94" y="47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9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5"/>
                  </a:lnTo>
                  <a:lnTo>
                    <a:pt x="14" y="80"/>
                  </a:lnTo>
                  <a:lnTo>
                    <a:pt x="29" y="90"/>
                  </a:lnTo>
                  <a:lnTo>
                    <a:pt x="47" y="94"/>
                  </a:lnTo>
                  <a:lnTo>
                    <a:pt x="65" y="90"/>
                  </a:lnTo>
                  <a:lnTo>
                    <a:pt x="80" y="80"/>
                  </a:lnTo>
                  <a:lnTo>
                    <a:pt x="90" y="65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2"/>
            <p:cNvSpPr>
              <a:spLocks noChangeAspect="1"/>
            </p:cNvSpPr>
            <p:nvPr/>
          </p:nvSpPr>
          <p:spPr bwMode="auto">
            <a:xfrm>
              <a:off x="3591" y="570"/>
              <a:ext cx="93" cy="94"/>
            </a:xfrm>
            <a:custGeom>
              <a:avLst/>
              <a:gdLst>
                <a:gd name="T0" fmla="*/ 93 w 93"/>
                <a:gd name="T1" fmla="*/ 47 h 94"/>
                <a:gd name="T2" fmla="*/ 90 w 93"/>
                <a:gd name="T3" fmla="*/ 29 h 94"/>
                <a:gd name="T4" fmla="*/ 80 w 93"/>
                <a:gd name="T5" fmla="*/ 14 h 94"/>
                <a:gd name="T6" fmla="*/ 65 w 93"/>
                <a:gd name="T7" fmla="*/ 4 h 94"/>
                <a:gd name="T8" fmla="*/ 47 w 93"/>
                <a:gd name="T9" fmla="*/ 0 h 94"/>
                <a:gd name="T10" fmla="*/ 28 w 93"/>
                <a:gd name="T11" fmla="*/ 4 h 94"/>
                <a:gd name="T12" fmla="*/ 14 w 93"/>
                <a:gd name="T13" fmla="*/ 14 h 94"/>
                <a:gd name="T14" fmla="*/ 4 w 93"/>
                <a:gd name="T15" fmla="*/ 29 h 94"/>
                <a:gd name="T16" fmla="*/ 0 w 93"/>
                <a:gd name="T17" fmla="*/ 47 h 94"/>
                <a:gd name="T18" fmla="*/ 4 w 93"/>
                <a:gd name="T19" fmla="*/ 65 h 94"/>
                <a:gd name="T20" fmla="*/ 14 w 93"/>
                <a:gd name="T21" fmla="*/ 80 h 94"/>
                <a:gd name="T22" fmla="*/ 28 w 93"/>
                <a:gd name="T23" fmla="*/ 90 h 94"/>
                <a:gd name="T24" fmla="*/ 47 w 93"/>
                <a:gd name="T25" fmla="*/ 94 h 94"/>
                <a:gd name="T26" fmla="*/ 65 w 93"/>
                <a:gd name="T27" fmla="*/ 90 h 94"/>
                <a:gd name="T28" fmla="*/ 80 w 93"/>
                <a:gd name="T29" fmla="*/ 80 h 94"/>
                <a:gd name="T30" fmla="*/ 90 w 93"/>
                <a:gd name="T31" fmla="*/ 65 h 94"/>
                <a:gd name="T32" fmla="*/ 93 w 93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4">
                  <a:moveTo>
                    <a:pt x="93" y="47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5"/>
                  </a:lnTo>
                  <a:lnTo>
                    <a:pt x="14" y="80"/>
                  </a:lnTo>
                  <a:lnTo>
                    <a:pt x="28" y="90"/>
                  </a:lnTo>
                  <a:lnTo>
                    <a:pt x="47" y="94"/>
                  </a:lnTo>
                  <a:lnTo>
                    <a:pt x="65" y="90"/>
                  </a:lnTo>
                  <a:lnTo>
                    <a:pt x="80" y="80"/>
                  </a:lnTo>
                  <a:lnTo>
                    <a:pt x="90" y="65"/>
                  </a:lnTo>
                  <a:lnTo>
                    <a:pt x="9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"/>
            <p:cNvSpPr>
              <a:spLocks noChangeAspect="1"/>
            </p:cNvSpPr>
            <p:nvPr/>
          </p:nvSpPr>
          <p:spPr bwMode="auto">
            <a:xfrm>
              <a:off x="3983" y="570"/>
              <a:ext cx="94" cy="94"/>
            </a:xfrm>
            <a:custGeom>
              <a:avLst/>
              <a:gdLst>
                <a:gd name="T0" fmla="*/ 94 w 94"/>
                <a:gd name="T1" fmla="*/ 47 h 94"/>
                <a:gd name="T2" fmla="*/ 90 w 94"/>
                <a:gd name="T3" fmla="*/ 29 h 94"/>
                <a:gd name="T4" fmla="*/ 80 w 94"/>
                <a:gd name="T5" fmla="*/ 14 h 94"/>
                <a:gd name="T6" fmla="*/ 65 w 94"/>
                <a:gd name="T7" fmla="*/ 4 h 94"/>
                <a:gd name="T8" fmla="*/ 47 w 94"/>
                <a:gd name="T9" fmla="*/ 0 h 94"/>
                <a:gd name="T10" fmla="*/ 29 w 94"/>
                <a:gd name="T11" fmla="*/ 4 h 94"/>
                <a:gd name="T12" fmla="*/ 14 w 94"/>
                <a:gd name="T13" fmla="*/ 14 h 94"/>
                <a:gd name="T14" fmla="*/ 4 w 94"/>
                <a:gd name="T15" fmla="*/ 29 h 94"/>
                <a:gd name="T16" fmla="*/ 0 w 94"/>
                <a:gd name="T17" fmla="*/ 47 h 94"/>
                <a:gd name="T18" fmla="*/ 4 w 94"/>
                <a:gd name="T19" fmla="*/ 65 h 94"/>
                <a:gd name="T20" fmla="*/ 14 w 94"/>
                <a:gd name="T21" fmla="*/ 80 h 94"/>
                <a:gd name="T22" fmla="*/ 29 w 94"/>
                <a:gd name="T23" fmla="*/ 90 h 94"/>
                <a:gd name="T24" fmla="*/ 47 w 94"/>
                <a:gd name="T25" fmla="*/ 94 h 94"/>
                <a:gd name="T26" fmla="*/ 65 w 94"/>
                <a:gd name="T27" fmla="*/ 90 h 94"/>
                <a:gd name="T28" fmla="*/ 80 w 94"/>
                <a:gd name="T29" fmla="*/ 80 h 94"/>
                <a:gd name="T30" fmla="*/ 90 w 94"/>
                <a:gd name="T31" fmla="*/ 65 h 94"/>
                <a:gd name="T32" fmla="*/ 94 w 94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94" y="47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9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5"/>
                  </a:lnTo>
                  <a:lnTo>
                    <a:pt x="14" y="80"/>
                  </a:lnTo>
                  <a:lnTo>
                    <a:pt x="29" y="90"/>
                  </a:lnTo>
                  <a:lnTo>
                    <a:pt x="47" y="94"/>
                  </a:lnTo>
                  <a:lnTo>
                    <a:pt x="65" y="90"/>
                  </a:lnTo>
                  <a:lnTo>
                    <a:pt x="80" y="80"/>
                  </a:lnTo>
                  <a:lnTo>
                    <a:pt x="90" y="65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"/>
            <p:cNvSpPr>
              <a:spLocks noChangeAspect="1"/>
            </p:cNvSpPr>
            <p:nvPr/>
          </p:nvSpPr>
          <p:spPr bwMode="auto">
            <a:xfrm>
              <a:off x="4376" y="570"/>
              <a:ext cx="103" cy="265"/>
            </a:xfrm>
            <a:custGeom>
              <a:avLst/>
              <a:gdLst>
                <a:gd name="T0" fmla="*/ 103 w 103"/>
                <a:gd name="T1" fmla="*/ 93 h 265"/>
                <a:gd name="T2" fmla="*/ 99 w 103"/>
                <a:gd name="T3" fmla="*/ 54 h 265"/>
                <a:gd name="T4" fmla="*/ 87 w 103"/>
                <a:gd name="T5" fmla="*/ 25 h 265"/>
                <a:gd name="T6" fmla="*/ 70 w 103"/>
                <a:gd name="T7" fmla="*/ 6 h 265"/>
                <a:gd name="T8" fmla="*/ 47 w 103"/>
                <a:gd name="T9" fmla="*/ 0 h 265"/>
                <a:gd name="T10" fmla="*/ 27 w 103"/>
                <a:gd name="T11" fmla="*/ 4 h 265"/>
                <a:gd name="T12" fmla="*/ 12 w 103"/>
                <a:gd name="T13" fmla="*/ 14 h 265"/>
                <a:gd name="T14" fmla="*/ 3 w 103"/>
                <a:gd name="T15" fmla="*/ 29 h 265"/>
                <a:gd name="T16" fmla="*/ 0 w 103"/>
                <a:gd name="T17" fmla="*/ 47 h 265"/>
                <a:gd name="T18" fmla="*/ 3 w 103"/>
                <a:gd name="T19" fmla="*/ 64 h 265"/>
                <a:gd name="T20" fmla="*/ 12 w 103"/>
                <a:gd name="T21" fmla="*/ 79 h 265"/>
                <a:gd name="T22" fmla="*/ 27 w 103"/>
                <a:gd name="T23" fmla="*/ 90 h 265"/>
                <a:gd name="T24" fmla="*/ 47 w 103"/>
                <a:gd name="T25" fmla="*/ 94 h 265"/>
                <a:gd name="T26" fmla="*/ 63 w 103"/>
                <a:gd name="T27" fmla="*/ 91 h 265"/>
                <a:gd name="T28" fmla="*/ 77 w 103"/>
                <a:gd name="T29" fmla="*/ 82 h 265"/>
                <a:gd name="T30" fmla="*/ 82 w 103"/>
                <a:gd name="T31" fmla="*/ 80 h 265"/>
                <a:gd name="T32" fmla="*/ 83 w 103"/>
                <a:gd name="T33" fmla="*/ 82 h 265"/>
                <a:gd name="T34" fmla="*/ 84 w 103"/>
                <a:gd name="T35" fmla="*/ 93 h 265"/>
                <a:gd name="T36" fmla="*/ 78 w 103"/>
                <a:gd name="T37" fmla="*/ 140 h 265"/>
                <a:gd name="T38" fmla="*/ 64 w 103"/>
                <a:gd name="T39" fmla="*/ 181 h 265"/>
                <a:gd name="T40" fmla="*/ 45 w 103"/>
                <a:gd name="T41" fmla="*/ 215 h 265"/>
                <a:gd name="T42" fmla="*/ 23 w 103"/>
                <a:gd name="T43" fmla="*/ 241 h 265"/>
                <a:gd name="T44" fmla="*/ 15 w 103"/>
                <a:gd name="T45" fmla="*/ 251 h 265"/>
                <a:gd name="T46" fmla="*/ 14 w 103"/>
                <a:gd name="T47" fmla="*/ 255 h 265"/>
                <a:gd name="T48" fmla="*/ 17 w 103"/>
                <a:gd name="T49" fmla="*/ 262 h 265"/>
                <a:gd name="T50" fmla="*/ 23 w 103"/>
                <a:gd name="T51" fmla="*/ 265 h 265"/>
                <a:gd name="T52" fmla="*/ 39 w 103"/>
                <a:gd name="T53" fmla="*/ 253 h 265"/>
                <a:gd name="T54" fmla="*/ 66 w 103"/>
                <a:gd name="T55" fmla="*/ 218 h 265"/>
                <a:gd name="T56" fmla="*/ 92 w 103"/>
                <a:gd name="T57" fmla="*/ 164 h 265"/>
                <a:gd name="T58" fmla="*/ 103 w 103"/>
                <a:gd name="T59" fmla="*/ 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265">
                  <a:moveTo>
                    <a:pt x="103" y="93"/>
                  </a:moveTo>
                  <a:lnTo>
                    <a:pt x="99" y="54"/>
                  </a:lnTo>
                  <a:lnTo>
                    <a:pt x="87" y="25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27" y="4"/>
                  </a:lnTo>
                  <a:lnTo>
                    <a:pt x="12" y="14"/>
                  </a:lnTo>
                  <a:lnTo>
                    <a:pt x="3" y="29"/>
                  </a:lnTo>
                  <a:lnTo>
                    <a:pt x="0" y="47"/>
                  </a:lnTo>
                  <a:lnTo>
                    <a:pt x="3" y="64"/>
                  </a:lnTo>
                  <a:lnTo>
                    <a:pt x="12" y="79"/>
                  </a:lnTo>
                  <a:lnTo>
                    <a:pt x="27" y="90"/>
                  </a:lnTo>
                  <a:lnTo>
                    <a:pt x="47" y="94"/>
                  </a:lnTo>
                  <a:lnTo>
                    <a:pt x="63" y="91"/>
                  </a:lnTo>
                  <a:lnTo>
                    <a:pt x="77" y="82"/>
                  </a:lnTo>
                  <a:lnTo>
                    <a:pt x="82" y="80"/>
                  </a:lnTo>
                  <a:lnTo>
                    <a:pt x="83" y="82"/>
                  </a:lnTo>
                  <a:lnTo>
                    <a:pt x="84" y="93"/>
                  </a:lnTo>
                  <a:lnTo>
                    <a:pt x="78" y="140"/>
                  </a:lnTo>
                  <a:lnTo>
                    <a:pt x="64" y="181"/>
                  </a:lnTo>
                  <a:lnTo>
                    <a:pt x="45" y="215"/>
                  </a:lnTo>
                  <a:lnTo>
                    <a:pt x="23" y="241"/>
                  </a:lnTo>
                  <a:lnTo>
                    <a:pt x="15" y="251"/>
                  </a:lnTo>
                  <a:lnTo>
                    <a:pt x="14" y="255"/>
                  </a:lnTo>
                  <a:lnTo>
                    <a:pt x="17" y="262"/>
                  </a:lnTo>
                  <a:lnTo>
                    <a:pt x="23" y="265"/>
                  </a:lnTo>
                  <a:lnTo>
                    <a:pt x="39" y="253"/>
                  </a:lnTo>
                  <a:lnTo>
                    <a:pt x="66" y="218"/>
                  </a:lnTo>
                  <a:lnTo>
                    <a:pt x="92" y="164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"/>
            <p:cNvSpPr>
              <a:spLocks noChangeAspect="1" noEditPoints="1"/>
            </p:cNvSpPr>
            <p:nvPr/>
          </p:nvSpPr>
          <p:spPr bwMode="auto">
            <a:xfrm>
              <a:off x="4727" y="59"/>
              <a:ext cx="630" cy="605"/>
            </a:xfrm>
            <a:custGeom>
              <a:avLst/>
              <a:gdLst>
                <a:gd name="T0" fmla="*/ 382 w 630"/>
                <a:gd name="T1" fmla="*/ 325 h 605"/>
                <a:gd name="T2" fmla="*/ 473 w 630"/>
                <a:gd name="T3" fmla="*/ 309 h 605"/>
                <a:gd name="T4" fmla="*/ 553 w 630"/>
                <a:gd name="T5" fmla="*/ 267 h 605"/>
                <a:gd name="T6" fmla="*/ 609 w 630"/>
                <a:gd name="T7" fmla="*/ 206 h 605"/>
                <a:gd name="T8" fmla="*/ 630 w 630"/>
                <a:gd name="T9" fmla="*/ 133 h 605"/>
                <a:gd name="T10" fmla="*/ 586 w 630"/>
                <a:gd name="T11" fmla="*/ 41 h 605"/>
                <a:gd name="T12" fmla="*/ 456 w 630"/>
                <a:gd name="T13" fmla="*/ 0 h 605"/>
                <a:gd name="T14" fmla="*/ 159 w 630"/>
                <a:gd name="T15" fmla="*/ 0 h 605"/>
                <a:gd name="T16" fmla="*/ 146 w 630"/>
                <a:gd name="T17" fmla="*/ 7 h 605"/>
                <a:gd name="T18" fmla="*/ 150 w 630"/>
                <a:gd name="T19" fmla="*/ 26 h 605"/>
                <a:gd name="T20" fmla="*/ 189 w 630"/>
                <a:gd name="T21" fmla="*/ 28 h 605"/>
                <a:gd name="T22" fmla="*/ 222 w 630"/>
                <a:gd name="T23" fmla="*/ 33 h 605"/>
                <a:gd name="T24" fmla="*/ 226 w 630"/>
                <a:gd name="T25" fmla="*/ 49 h 605"/>
                <a:gd name="T26" fmla="*/ 105 w 630"/>
                <a:gd name="T27" fmla="*/ 536 h 605"/>
                <a:gd name="T28" fmla="*/ 99 w 630"/>
                <a:gd name="T29" fmla="*/ 557 h 605"/>
                <a:gd name="T30" fmla="*/ 88 w 630"/>
                <a:gd name="T31" fmla="*/ 570 h 605"/>
                <a:gd name="T32" fmla="*/ 65 w 630"/>
                <a:gd name="T33" fmla="*/ 576 h 605"/>
                <a:gd name="T34" fmla="*/ 25 w 630"/>
                <a:gd name="T35" fmla="*/ 578 h 605"/>
                <a:gd name="T36" fmla="*/ 7 w 630"/>
                <a:gd name="T37" fmla="*/ 580 h 605"/>
                <a:gd name="T38" fmla="*/ 0 w 630"/>
                <a:gd name="T39" fmla="*/ 594 h 605"/>
                <a:gd name="T40" fmla="*/ 14 w 630"/>
                <a:gd name="T41" fmla="*/ 605 h 605"/>
                <a:gd name="T42" fmla="*/ 69 w 630"/>
                <a:gd name="T43" fmla="*/ 603 h 605"/>
                <a:gd name="T44" fmla="*/ 125 w 630"/>
                <a:gd name="T45" fmla="*/ 602 h 605"/>
                <a:gd name="T46" fmla="*/ 239 w 630"/>
                <a:gd name="T47" fmla="*/ 605 h 605"/>
                <a:gd name="T48" fmla="*/ 250 w 630"/>
                <a:gd name="T49" fmla="*/ 603 h 605"/>
                <a:gd name="T50" fmla="*/ 257 w 630"/>
                <a:gd name="T51" fmla="*/ 587 h 605"/>
                <a:gd name="T52" fmla="*/ 232 w 630"/>
                <a:gd name="T53" fmla="*/ 578 h 605"/>
                <a:gd name="T54" fmla="*/ 191 w 630"/>
                <a:gd name="T55" fmla="*/ 575 h 605"/>
                <a:gd name="T56" fmla="*/ 175 w 630"/>
                <a:gd name="T57" fmla="*/ 562 h 605"/>
                <a:gd name="T58" fmla="*/ 232 w 630"/>
                <a:gd name="T59" fmla="*/ 325 h 605"/>
                <a:gd name="T60" fmla="*/ 301 w 630"/>
                <a:gd name="T61" fmla="*/ 42 h 605"/>
                <a:gd name="T62" fmla="*/ 321 w 630"/>
                <a:gd name="T63" fmla="*/ 28 h 605"/>
                <a:gd name="T64" fmla="*/ 428 w 630"/>
                <a:gd name="T65" fmla="*/ 27 h 605"/>
                <a:gd name="T66" fmla="*/ 515 w 630"/>
                <a:gd name="T67" fmla="*/ 47 h 605"/>
                <a:gd name="T68" fmla="*/ 548 w 630"/>
                <a:gd name="T69" fmla="*/ 112 h 605"/>
                <a:gd name="T70" fmla="*/ 535 w 630"/>
                <a:gd name="T71" fmla="*/ 185 h 605"/>
                <a:gd name="T72" fmla="*/ 496 w 630"/>
                <a:gd name="T73" fmla="*/ 255 h 605"/>
                <a:gd name="T74" fmla="*/ 426 w 630"/>
                <a:gd name="T75" fmla="*/ 293 h 605"/>
                <a:gd name="T76" fmla="*/ 360 w 630"/>
                <a:gd name="T77" fmla="*/ 302 h 605"/>
                <a:gd name="T78" fmla="*/ 296 w 630"/>
                <a:gd name="T79" fmla="*/ 6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605">
                  <a:moveTo>
                    <a:pt x="232" y="325"/>
                  </a:moveTo>
                  <a:lnTo>
                    <a:pt x="382" y="325"/>
                  </a:lnTo>
                  <a:lnTo>
                    <a:pt x="429" y="321"/>
                  </a:lnTo>
                  <a:lnTo>
                    <a:pt x="473" y="309"/>
                  </a:lnTo>
                  <a:lnTo>
                    <a:pt x="516" y="291"/>
                  </a:lnTo>
                  <a:lnTo>
                    <a:pt x="553" y="267"/>
                  </a:lnTo>
                  <a:lnTo>
                    <a:pt x="584" y="238"/>
                  </a:lnTo>
                  <a:lnTo>
                    <a:pt x="609" y="206"/>
                  </a:lnTo>
                  <a:lnTo>
                    <a:pt x="624" y="170"/>
                  </a:lnTo>
                  <a:lnTo>
                    <a:pt x="630" y="133"/>
                  </a:lnTo>
                  <a:lnTo>
                    <a:pt x="619" y="84"/>
                  </a:lnTo>
                  <a:lnTo>
                    <a:pt x="586" y="41"/>
                  </a:lnTo>
                  <a:lnTo>
                    <a:pt x="532" y="11"/>
                  </a:lnTo>
                  <a:lnTo>
                    <a:pt x="456" y="0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51" y="2"/>
                  </a:lnTo>
                  <a:lnTo>
                    <a:pt x="146" y="7"/>
                  </a:lnTo>
                  <a:lnTo>
                    <a:pt x="144" y="17"/>
                  </a:lnTo>
                  <a:lnTo>
                    <a:pt x="150" y="26"/>
                  </a:lnTo>
                  <a:lnTo>
                    <a:pt x="170" y="27"/>
                  </a:lnTo>
                  <a:lnTo>
                    <a:pt x="189" y="28"/>
                  </a:lnTo>
                  <a:lnTo>
                    <a:pt x="208" y="29"/>
                  </a:lnTo>
                  <a:lnTo>
                    <a:pt x="222" y="33"/>
                  </a:lnTo>
                  <a:lnTo>
                    <a:pt x="227" y="43"/>
                  </a:lnTo>
                  <a:lnTo>
                    <a:pt x="226" y="49"/>
                  </a:lnTo>
                  <a:lnTo>
                    <a:pt x="223" y="60"/>
                  </a:lnTo>
                  <a:lnTo>
                    <a:pt x="105" y="536"/>
                  </a:lnTo>
                  <a:lnTo>
                    <a:pt x="102" y="548"/>
                  </a:lnTo>
                  <a:lnTo>
                    <a:pt x="99" y="557"/>
                  </a:lnTo>
                  <a:lnTo>
                    <a:pt x="94" y="564"/>
                  </a:lnTo>
                  <a:lnTo>
                    <a:pt x="88" y="570"/>
                  </a:lnTo>
                  <a:lnTo>
                    <a:pt x="79" y="573"/>
                  </a:lnTo>
                  <a:lnTo>
                    <a:pt x="65" y="576"/>
                  </a:lnTo>
                  <a:lnTo>
                    <a:pt x="48" y="577"/>
                  </a:lnTo>
                  <a:lnTo>
                    <a:pt x="25" y="578"/>
                  </a:lnTo>
                  <a:lnTo>
                    <a:pt x="15" y="578"/>
                  </a:lnTo>
                  <a:lnTo>
                    <a:pt x="7" y="580"/>
                  </a:lnTo>
                  <a:lnTo>
                    <a:pt x="2" y="584"/>
                  </a:lnTo>
                  <a:lnTo>
                    <a:pt x="0" y="594"/>
                  </a:lnTo>
                  <a:lnTo>
                    <a:pt x="6" y="603"/>
                  </a:lnTo>
                  <a:lnTo>
                    <a:pt x="14" y="605"/>
                  </a:lnTo>
                  <a:lnTo>
                    <a:pt x="38" y="604"/>
                  </a:lnTo>
                  <a:lnTo>
                    <a:pt x="69" y="603"/>
                  </a:lnTo>
                  <a:lnTo>
                    <a:pt x="101" y="603"/>
                  </a:lnTo>
                  <a:lnTo>
                    <a:pt x="125" y="602"/>
                  </a:lnTo>
                  <a:lnTo>
                    <a:pt x="182" y="603"/>
                  </a:lnTo>
                  <a:lnTo>
                    <a:pt x="239" y="605"/>
                  </a:lnTo>
                  <a:lnTo>
                    <a:pt x="244" y="605"/>
                  </a:lnTo>
                  <a:lnTo>
                    <a:pt x="250" y="603"/>
                  </a:lnTo>
                  <a:lnTo>
                    <a:pt x="255" y="598"/>
                  </a:lnTo>
                  <a:lnTo>
                    <a:pt x="257" y="587"/>
                  </a:lnTo>
                  <a:lnTo>
                    <a:pt x="251" y="579"/>
                  </a:lnTo>
                  <a:lnTo>
                    <a:pt x="232" y="578"/>
                  </a:lnTo>
                  <a:lnTo>
                    <a:pt x="209" y="577"/>
                  </a:lnTo>
                  <a:lnTo>
                    <a:pt x="191" y="575"/>
                  </a:lnTo>
                  <a:lnTo>
                    <a:pt x="179" y="571"/>
                  </a:lnTo>
                  <a:lnTo>
                    <a:pt x="175" y="562"/>
                  </a:lnTo>
                  <a:lnTo>
                    <a:pt x="177" y="546"/>
                  </a:lnTo>
                  <a:lnTo>
                    <a:pt x="232" y="325"/>
                  </a:lnTo>
                  <a:close/>
                  <a:moveTo>
                    <a:pt x="296" y="61"/>
                  </a:moveTo>
                  <a:lnTo>
                    <a:pt x="301" y="42"/>
                  </a:lnTo>
                  <a:lnTo>
                    <a:pt x="308" y="33"/>
                  </a:lnTo>
                  <a:lnTo>
                    <a:pt x="321" y="28"/>
                  </a:lnTo>
                  <a:lnTo>
                    <a:pt x="343" y="27"/>
                  </a:lnTo>
                  <a:lnTo>
                    <a:pt x="428" y="27"/>
                  </a:lnTo>
                  <a:lnTo>
                    <a:pt x="478" y="32"/>
                  </a:lnTo>
                  <a:lnTo>
                    <a:pt x="515" y="47"/>
                  </a:lnTo>
                  <a:lnTo>
                    <a:pt x="539" y="73"/>
                  </a:lnTo>
                  <a:lnTo>
                    <a:pt x="548" y="112"/>
                  </a:lnTo>
                  <a:lnTo>
                    <a:pt x="545" y="144"/>
                  </a:lnTo>
                  <a:lnTo>
                    <a:pt x="535" y="185"/>
                  </a:lnTo>
                  <a:lnTo>
                    <a:pt x="518" y="224"/>
                  </a:lnTo>
                  <a:lnTo>
                    <a:pt x="496" y="255"/>
                  </a:lnTo>
                  <a:lnTo>
                    <a:pt x="462" y="279"/>
                  </a:lnTo>
                  <a:lnTo>
                    <a:pt x="426" y="293"/>
                  </a:lnTo>
                  <a:lnTo>
                    <a:pt x="392" y="300"/>
                  </a:lnTo>
                  <a:lnTo>
                    <a:pt x="360" y="302"/>
                  </a:lnTo>
                  <a:lnTo>
                    <a:pt x="235" y="302"/>
                  </a:lnTo>
                  <a:lnTo>
                    <a:pt x="29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6"/>
            <p:cNvSpPr>
              <a:spLocks noChangeAspect="1"/>
            </p:cNvSpPr>
            <p:nvPr/>
          </p:nvSpPr>
          <p:spPr bwMode="auto">
            <a:xfrm>
              <a:off x="5445" y="-1"/>
              <a:ext cx="313" cy="886"/>
            </a:xfrm>
            <a:custGeom>
              <a:avLst/>
              <a:gdLst>
                <a:gd name="T0" fmla="*/ 125 w 313"/>
                <a:gd name="T1" fmla="*/ 783 h 886"/>
                <a:gd name="T2" fmla="*/ 114 w 313"/>
                <a:gd name="T3" fmla="*/ 813 h 886"/>
                <a:gd name="T4" fmla="*/ 87 w 313"/>
                <a:gd name="T5" fmla="*/ 842 h 886"/>
                <a:gd name="T6" fmla="*/ 40 w 313"/>
                <a:gd name="T7" fmla="*/ 862 h 886"/>
                <a:gd name="T8" fmla="*/ 2 w 313"/>
                <a:gd name="T9" fmla="*/ 870 h 886"/>
                <a:gd name="T10" fmla="*/ 5 w 313"/>
                <a:gd name="T11" fmla="*/ 885 h 886"/>
                <a:gd name="T12" fmla="*/ 79 w 313"/>
                <a:gd name="T13" fmla="*/ 879 h 886"/>
                <a:gd name="T14" fmla="*/ 171 w 313"/>
                <a:gd name="T15" fmla="*/ 822 h 886"/>
                <a:gd name="T16" fmla="*/ 186 w 313"/>
                <a:gd name="T17" fmla="*/ 574 h 886"/>
                <a:gd name="T18" fmla="*/ 190 w 313"/>
                <a:gd name="T19" fmla="*/ 526 h 886"/>
                <a:gd name="T20" fmla="*/ 221 w 313"/>
                <a:gd name="T21" fmla="*/ 482 h 886"/>
                <a:gd name="T22" fmla="*/ 267 w 313"/>
                <a:gd name="T23" fmla="*/ 458 h 886"/>
                <a:gd name="T24" fmla="*/ 305 w 313"/>
                <a:gd name="T25" fmla="*/ 453 h 886"/>
                <a:gd name="T26" fmla="*/ 313 w 313"/>
                <a:gd name="T27" fmla="*/ 444 h 886"/>
                <a:gd name="T28" fmla="*/ 299 w 313"/>
                <a:gd name="T29" fmla="*/ 434 h 886"/>
                <a:gd name="T30" fmla="*/ 225 w 313"/>
                <a:gd name="T31" fmla="*/ 409 h 886"/>
                <a:gd name="T32" fmla="*/ 188 w 313"/>
                <a:gd name="T33" fmla="*/ 355 h 886"/>
                <a:gd name="T34" fmla="*/ 186 w 313"/>
                <a:gd name="T35" fmla="*/ 341 h 886"/>
                <a:gd name="T36" fmla="*/ 186 w 313"/>
                <a:gd name="T37" fmla="*/ 311 h 886"/>
                <a:gd name="T38" fmla="*/ 185 w 313"/>
                <a:gd name="T39" fmla="*/ 110 h 886"/>
                <a:gd name="T40" fmla="*/ 168 w 313"/>
                <a:gd name="T41" fmla="*/ 61 h 886"/>
                <a:gd name="T42" fmla="*/ 113 w 313"/>
                <a:gd name="T43" fmla="*/ 19 h 886"/>
                <a:gd name="T44" fmla="*/ 45 w 313"/>
                <a:gd name="T45" fmla="*/ 2 h 886"/>
                <a:gd name="T46" fmla="*/ 5 w 313"/>
                <a:gd name="T47" fmla="*/ 1 h 886"/>
                <a:gd name="T48" fmla="*/ 3 w 313"/>
                <a:gd name="T49" fmla="*/ 18 h 886"/>
                <a:gd name="T50" fmla="*/ 53 w 313"/>
                <a:gd name="T51" fmla="*/ 27 h 886"/>
                <a:gd name="T52" fmla="*/ 110 w 313"/>
                <a:gd name="T53" fmla="*/ 66 h 886"/>
                <a:gd name="T54" fmla="*/ 125 w 313"/>
                <a:gd name="T55" fmla="*/ 102 h 886"/>
                <a:gd name="T56" fmla="*/ 127 w 313"/>
                <a:gd name="T57" fmla="*/ 120 h 886"/>
                <a:gd name="T58" fmla="*/ 127 w 313"/>
                <a:gd name="T59" fmla="*/ 325 h 886"/>
                <a:gd name="T60" fmla="*/ 134 w 313"/>
                <a:gd name="T61" fmla="*/ 371 h 886"/>
                <a:gd name="T62" fmla="*/ 162 w 313"/>
                <a:gd name="T63" fmla="*/ 409 h 886"/>
                <a:gd name="T64" fmla="*/ 231 w 313"/>
                <a:gd name="T65" fmla="*/ 444 h 886"/>
                <a:gd name="T66" fmla="*/ 151 w 313"/>
                <a:gd name="T67" fmla="*/ 488 h 886"/>
                <a:gd name="T68" fmla="*/ 127 w 313"/>
                <a:gd name="T69" fmla="*/ 55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3" h="886">
                  <a:moveTo>
                    <a:pt x="127" y="769"/>
                  </a:moveTo>
                  <a:lnTo>
                    <a:pt x="125" y="783"/>
                  </a:lnTo>
                  <a:lnTo>
                    <a:pt x="121" y="798"/>
                  </a:lnTo>
                  <a:lnTo>
                    <a:pt x="114" y="813"/>
                  </a:lnTo>
                  <a:lnTo>
                    <a:pt x="103" y="829"/>
                  </a:lnTo>
                  <a:lnTo>
                    <a:pt x="87" y="842"/>
                  </a:lnTo>
                  <a:lnTo>
                    <a:pt x="67" y="854"/>
                  </a:lnTo>
                  <a:lnTo>
                    <a:pt x="40" y="862"/>
                  </a:lnTo>
                  <a:lnTo>
                    <a:pt x="8" y="867"/>
                  </a:lnTo>
                  <a:lnTo>
                    <a:pt x="2" y="870"/>
                  </a:lnTo>
                  <a:lnTo>
                    <a:pt x="0" y="877"/>
                  </a:lnTo>
                  <a:lnTo>
                    <a:pt x="5" y="885"/>
                  </a:lnTo>
                  <a:lnTo>
                    <a:pt x="17" y="886"/>
                  </a:lnTo>
                  <a:lnTo>
                    <a:pt x="79" y="879"/>
                  </a:lnTo>
                  <a:lnTo>
                    <a:pt x="133" y="856"/>
                  </a:lnTo>
                  <a:lnTo>
                    <a:pt x="171" y="822"/>
                  </a:lnTo>
                  <a:lnTo>
                    <a:pt x="186" y="776"/>
                  </a:lnTo>
                  <a:lnTo>
                    <a:pt x="186" y="574"/>
                  </a:lnTo>
                  <a:lnTo>
                    <a:pt x="186" y="549"/>
                  </a:lnTo>
                  <a:lnTo>
                    <a:pt x="190" y="526"/>
                  </a:lnTo>
                  <a:lnTo>
                    <a:pt x="200" y="503"/>
                  </a:lnTo>
                  <a:lnTo>
                    <a:pt x="221" y="482"/>
                  </a:lnTo>
                  <a:lnTo>
                    <a:pt x="244" y="466"/>
                  </a:lnTo>
                  <a:lnTo>
                    <a:pt x="267" y="458"/>
                  </a:lnTo>
                  <a:lnTo>
                    <a:pt x="288" y="455"/>
                  </a:lnTo>
                  <a:lnTo>
                    <a:pt x="305" y="453"/>
                  </a:lnTo>
                  <a:lnTo>
                    <a:pt x="310" y="450"/>
                  </a:lnTo>
                  <a:lnTo>
                    <a:pt x="313" y="444"/>
                  </a:lnTo>
                  <a:lnTo>
                    <a:pt x="309" y="435"/>
                  </a:lnTo>
                  <a:lnTo>
                    <a:pt x="299" y="434"/>
                  </a:lnTo>
                  <a:lnTo>
                    <a:pt x="258" y="426"/>
                  </a:lnTo>
                  <a:lnTo>
                    <a:pt x="225" y="409"/>
                  </a:lnTo>
                  <a:lnTo>
                    <a:pt x="202" y="385"/>
                  </a:lnTo>
                  <a:lnTo>
                    <a:pt x="188" y="355"/>
                  </a:lnTo>
                  <a:lnTo>
                    <a:pt x="187" y="348"/>
                  </a:lnTo>
                  <a:lnTo>
                    <a:pt x="186" y="341"/>
                  </a:lnTo>
                  <a:lnTo>
                    <a:pt x="186" y="330"/>
                  </a:lnTo>
                  <a:lnTo>
                    <a:pt x="186" y="311"/>
                  </a:lnTo>
                  <a:lnTo>
                    <a:pt x="186" y="136"/>
                  </a:lnTo>
                  <a:lnTo>
                    <a:pt x="185" y="110"/>
                  </a:lnTo>
                  <a:lnTo>
                    <a:pt x="181" y="85"/>
                  </a:lnTo>
                  <a:lnTo>
                    <a:pt x="168" y="61"/>
                  </a:lnTo>
                  <a:lnTo>
                    <a:pt x="143" y="37"/>
                  </a:lnTo>
                  <a:lnTo>
                    <a:pt x="113" y="19"/>
                  </a:lnTo>
                  <a:lnTo>
                    <a:pt x="78" y="8"/>
                  </a:lnTo>
                  <a:lnTo>
                    <a:pt x="45" y="2"/>
                  </a:lnTo>
                  <a:lnTo>
                    <a:pt x="17" y="0"/>
                  </a:lnTo>
                  <a:lnTo>
                    <a:pt x="5" y="1"/>
                  </a:lnTo>
                  <a:lnTo>
                    <a:pt x="0" y="10"/>
                  </a:lnTo>
                  <a:lnTo>
                    <a:pt x="3" y="18"/>
                  </a:lnTo>
                  <a:lnTo>
                    <a:pt x="14" y="20"/>
                  </a:lnTo>
                  <a:lnTo>
                    <a:pt x="53" y="27"/>
                  </a:lnTo>
                  <a:lnTo>
                    <a:pt x="85" y="43"/>
                  </a:lnTo>
                  <a:lnTo>
                    <a:pt x="110" y="66"/>
                  </a:lnTo>
                  <a:lnTo>
                    <a:pt x="124" y="97"/>
                  </a:lnTo>
                  <a:lnTo>
                    <a:pt x="125" y="102"/>
                  </a:lnTo>
                  <a:lnTo>
                    <a:pt x="126" y="109"/>
                  </a:lnTo>
                  <a:lnTo>
                    <a:pt x="127" y="120"/>
                  </a:lnTo>
                  <a:lnTo>
                    <a:pt x="127" y="139"/>
                  </a:lnTo>
                  <a:lnTo>
                    <a:pt x="127" y="325"/>
                  </a:lnTo>
                  <a:lnTo>
                    <a:pt x="128" y="351"/>
                  </a:lnTo>
                  <a:lnTo>
                    <a:pt x="134" y="371"/>
                  </a:lnTo>
                  <a:lnTo>
                    <a:pt x="145" y="389"/>
                  </a:lnTo>
                  <a:lnTo>
                    <a:pt x="162" y="409"/>
                  </a:lnTo>
                  <a:lnTo>
                    <a:pt x="194" y="430"/>
                  </a:lnTo>
                  <a:lnTo>
                    <a:pt x="231" y="444"/>
                  </a:lnTo>
                  <a:lnTo>
                    <a:pt x="184" y="462"/>
                  </a:lnTo>
                  <a:lnTo>
                    <a:pt x="151" y="488"/>
                  </a:lnTo>
                  <a:lnTo>
                    <a:pt x="132" y="519"/>
                  </a:lnTo>
                  <a:lnTo>
                    <a:pt x="127" y="556"/>
                  </a:lnTo>
                  <a:lnTo>
                    <a:pt x="127" y="7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9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Image segmentation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assign a label to each pixel of the input image</a:t>
            </a:r>
          </a:p>
          <a:p>
            <a:endParaRPr lang="en-US" sz="2800" dirty="0"/>
          </a:p>
          <a:p>
            <a:r>
              <a:rPr lang="en-US" sz="2800" dirty="0" smtClean="0"/>
              <a:t>Simple moves: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value of a variable x</a:t>
            </a:r>
            <a:r>
              <a:rPr lang="en-US" sz="2800" baseline="-25000" dirty="0" smtClean="0"/>
              <a:t>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</a:t>
            </a:r>
            <a:r>
              <a:rPr lang="en-US" sz="2800" dirty="0"/>
              <a:t>values of several variables</a:t>
            </a:r>
          </a:p>
          <a:p>
            <a:pPr lvl="1"/>
            <a:r>
              <a:rPr lang="en-US" sz="2800" dirty="0"/>
              <a:t>	exponential in the number of </a:t>
            </a:r>
            <a:r>
              <a:rPr lang="en-US" sz="2800" dirty="0" smtClean="0"/>
              <a:t>variables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lobal moves: α-expansion</a:t>
            </a:r>
            <a:endParaRPr lang="en-US" sz="2800" dirty="0"/>
          </a:p>
          <a:p>
            <a:pPr lvl="1"/>
            <a:r>
              <a:rPr lang="en-US" sz="2800" dirty="0"/>
              <a:t>	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558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MRF-based segmentation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635"/>
            <a:ext cx="9144000" cy="55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604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-expansion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266"/>
            <a:ext cx="9144000" cy="53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39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/>
              <a:t>-expansion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888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02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l-GR" sz="4000" dirty="0"/>
              <a:t>α</a:t>
            </a:r>
            <a:r>
              <a:rPr lang="en-US" sz="4000" dirty="0" smtClean="0"/>
              <a:t>-expansion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assign label to each pixel of an image</a:t>
            </a:r>
          </a:p>
          <a:p>
            <a:endParaRPr lang="en-US" sz="2800" dirty="0"/>
          </a:p>
          <a:p>
            <a:r>
              <a:rPr lang="en-US" sz="2800" dirty="0" smtClean="0"/>
              <a:t>Expansion move: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llow </a:t>
            </a:r>
            <a:r>
              <a:rPr lang="en-US" sz="2800" dirty="0"/>
              <a:t>	</a:t>
            </a:r>
            <a:r>
              <a:rPr lang="en-US" sz="2800" dirty="0" smtClean="0"/>
              <a:t>all the variables to take label </a:t>
            </a:r>
            <a:r>
              <a:rPr lang="el-GR" sz="2800" dirty="0" smtClean="0"/>
              <a:t>α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3" y="3244509"/>
            <a:ext cx="8566474" cy="30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l-GR" sz="4000" dirty="0"/>
              <a:t>α</a:t>
            </a:r>
            <a:r>
              <a:rPr lang="en-US" sz="4000" dirty="0" smtClean="0"/>
              <a:t>-expansion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assign label to each pixel of an image</a:t>
            </a:r>
          </a:p>
          <a:p>
            <a:endParaRPr lang="en-US" sz="2800" dirty="0"/>
          </a:p>
          <a:p>
            <a:r>
              <a:rPr lang="en-US" sz="2400" dirty="0"/>
              <a:t>Expansion </a:t>
            </a:r>
            <a:r>
              <a:rPr lang="en-US" sz="2400" dirty="0" smtClean="0"/>
              <a:t>move: allow all </a:t>
            </a:r>
            <a:r>
              <a:rPr lang="en-US" sz="2400" dirty="0"/>
              <a:t>the variables to take label </a:t>
            </a:r>
            <a:r>
              <a:rPr lang="el-GR" sz="2400" dirty="0"/>
              <a:t>α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Convert function E(x) into F(y) where y are binary:</a:t>
            </a:r>
          </a:p>
          <a:p>
            <a:r>
              <a:rPr lang="en-US" sz="2400" dirty="0" err="1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1  when </a:t>
            </a:r>
            <a:r>
              <a:rPr lang="en-US" sz="2400" dirty="0"/>
              <a:t>x</a:t>
            </a:r>
            <a:r>
              <a:rPr lang="en-US" sz="2400" baseline="-25000" dirty="0"/>
              <a:t>i</a:t>
            </a:r>
            <a:r>
              <a:rPr lang="en-US" sz="2400" dirty="0"/>
              <a:t> = </a:t>
            </a:r>
            <a:r>
              <a:rPr lang="el-GR" sz="2400" dirty="0"/>
              <a:t>α</a:t>
            </a:r>
            <a:endParaRPr lang="en-US" sz="2400" dirty="0"/>
          </a:p>
        </p:txBody>
      </p:sp>
      <p:grpSp>
        <p:nvGrpSpPr>
          <p:cNvPr id="5" name="Group 2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47249" y="3826831"/>
            <a:ext cx="4337186" cy="624224"/>
            <a:chOff x="0" y="0"/>
            <a:chExt cx="5760" cy="829"/>
          </a:xfrm>
        </p:grpSpPr>
        <p:sp>
          <p:nvSpPr>
            <p:cNvPr id="6" name="Freeform 23"/>
            <p:cNvSpPr>
              <a:spLocks noChangeAspect="1"/>
            </p:cNvSpPr>
            <p:nvPr/>
          </p:nvSpPr>
          <p:spPr bwMode="auto">
            <a:xfrm>
              <a:off x="0" y="95"/>
              <a:ext cx="253" cy="238"/>
            </a:xfrm>
            <a:custGeom>
              <a:avLst/>
              <a:gdLst>
                <a:gd name="T0" fmla="*/ 235 w 253"/>
                <a:gd name="T1" fmla="*/ 153 h 238"/>
                <a:gd name="T2" fmla="*/ 235 w 253"/>
                <a:gd name="T3" fmla="*/ 149 h 238"/>
                <a:gd name="T4" fmla="*/ 228 w 253"/>
                <a:gd name="T5" fmla="*/ 149 h 238"/>
                <a:gd name="T6" fmla="*/ 219 w 253"/>
                <a:gd name="T7" fmla="*/ 170 h 238"/>
                <a:gd name="T8" fmla="*/ 203 w 253"/>
                <a:gd name="T9" fmla="*/ 198 h 238"/>
                <a:gd name="T10" fmla="*/ 182 w 253"/>
                <a:gd name="T11" fmla="*/ 217 h 238"/>
                <a:gd name="T12" fmla="*/ 152 w 253"/>
                <a:gd name="T13" fmla="*/ 226 h 238"/>
                <a:gd name="T14" fmla="*/ 81 w 253"/>
                <a:gd name="T15" fmla="*/ 227 h 238"/>
                <a:gd name="T16" fmla="*/ 73 w 253"/>
                <a:gd name="T17" fmla="*/ 227 h 238"/>
                <a:gd name="T18" fmla="*/ 68 w 253"/>
                <a:gd name="T19" fmla="*/ 223 h 238"/>
                <a:gd name="T20" fmla="*/ 70 w 253"/>
                <a:gd name="T21" fmla="*/ 215 h 238"/>
                <a:gd name="T22" fmla="*/ 128 w 253"/>
                <a:gd name="T23" fmla="*/ 119 h 238"/>
                <a:gd name="T24" fmla="*/ 146 w 253"/>
                <a:gd name="T25" fmla="*/ 121 h 238"/>
                <a:gd name="T26" fmla="*/ 154 w 253"/>
                <a:gd name="T27" fmla="*/ 124 h 238"/>
                <a:gd name="T28" fmla="*/ 158 w 253"/>
                <a:gd name="T29" fmla="*/ 129 h 238"/>
                <a:gd name="T30" fmla="*/ 158 w 253"/>
                <a:gd name="T31" fmla="*/ 135 h 238"/>
                <a:gd name="T32" fmla="*/ 156 w 253"/>
                <a:gd name="T33" fmla="*/ 153 h 238"/>
                <a:gd name="T34" fmla="*/ 156 w 253"/>
                <a:gd name="T35" fmla="*/ 159 h 238"/>
                <a:gd name="T36" fmla="*/ 162 w 253"/>
                <a:gd name="T37" fmla="*/ 159 h 238"/>
                <a:gd name="T38" fmla="*/ 184 w 253"/>
                <a:gd name="T39" fmla="*/ 71 h 238"/>
                <a:gd name="T40" fmla="*/ 180 w 253"/>
                <a:gd name="T41" fmla="*/ 68 h 238"/>
                <a:gd name="T42" fmla="*/ 175 w 253"/>
                <a:gd name="T43" fmla="*/ 74 h 238"/>
                <a:gd name="T44" fmla="*/ 169 w 253"/>
                <a:gd name="T45" fmla="*/ 90 h 238"/>
                <a:gd name="T46" fmla="*/ 162 w 253"/>
                <a:gd name="T47" fmla="*/ 101 h 238"/>
                <a:gd name="T48" fmla="*/ 149 w 253"/>
                <a:gd name="T49" fmla="*/ 107 h 238"/>
                <a:gd name="T50" fmla="*/ 130 w 253"/>
                <a:gd name="T51" fmla="*/ 108 h 238"/>
                <a:gd name="T52" fmla="*/ 118 w 253"/>
                <a:gd name="T53" fmla="*/ 24 h 238"/>
                <a:gd name="T54" fmla="*/ 123 w 253"/>
                <a:gd name="T55" fmla="*/ 13 h 238"/>
                <a:gd name="T56" fmla="*/ 137 w 253"/>
                <a:gd name="T57" fmla="*/ 10 h 238"/>
                <a:gd name="T58" fmla="*/ 200 w 253"/>
                <a:gd name="T59" fmla="*/ 11 h 238"/>
                <a:gd name="T60" fmla="*/ 221 w 253"/>
                <a:gd name="T61" fmla="*/ 15 h 238"/>
                <a:gd name="T62" fmla="*/ 233 w 253"/>
                <a:gd name="T63" fmla="*/ 24 h 238"/>
                <a:gd name="T64" fmla="*/ 238 w 253"/>
                <a:gd name="T65" fmla="*/ 39 h 238"/>
                <a:gd name="T66" fmla="*/ 239 w 253"/>
                <a:gd name="T67" fmla="*/ 54 h 238"/>
                <a:gd name="T68" fmla="*/ 238 w 253"/>
                <a:gd name="T69" fmla="*/ 62 h 238"/>
                <a:gd name="T70" fmla="*/ 237 w 253"/>
                <a:gd name="T71" fmla="*/ 74 h 238"/>
                <a:gd name="T72" fmla="*/ 241 w 253"/>
                <a:gd name="T73" fmla="*/ 78 h 238"/>
                <a:gd name="T74" fmla="*/ 246 w 253"/>
                <a:gd name="T75" fmla="*/ 70 h 238"/>
                <a:gd name="T76" fmla="*/ 253 w 253"/>
                <a:gd name="T77" fmla="*/ 4 h 238"/>
                <a:gd name="T78" fmla="*/ 249 w 253"/>
                <a:gd name="T79" fmla="*/ 0 h 238"/>
                <a:gd name="T80" fmla="*/ 67 w 253"/>
                <a:gd name="T81" fmla="*/ 0 h 238"/>
                <a:gd name="T82" fmla="*/ 60 w 253"/>
                <a:gd name="T83" fmla="*/ 0 h 238"/>
                <a:gd name="T84" fmla="*/ 57 w 253"/>
                <a:gd name="T85" fmla="*/ 7 h 238"/>
                <a:gd name="T86" fmla="*/ 67 w 253"/>
                <a:gd name="T87" fmla="*/ 10 h 238"/>
                <a:gd name="T88" fmla="*/ 83 w 253"/>
                <a:gd name="T89" fmla="*/ 11 h 238"/>
                <a:gd name="T90" fmla="*/ 89 w 253"/>
                <a:gd name="T91" fmla="*/ 17 h 238"/>
                <a:gd name="T92" fmla="*/ 88 w 253"/>
                <a:gd name="T93" fmla="*/ 25 h 238"/>
                <a:gd name="T94" fmla="*/ 40 w 253"/>
                <a:gd name="T95" fmla="*/ 215 h 238"/>
                <a:gd name="T96" fmla="*/ 37 w 253"/>
                <a:gd name="T97" fmla="*/ 222 h 238"/>
                <a:gd name="T98" fmla="*/ 31 w 253"/>
                <a:gd name="T99" fmla="*/ 225 h 238"/>
                <a:gd name="T100" fmla="*/ 19 w 253"/>
                <a:gd name="T101" fmla="*/ 227 h 238"/>
                <a:gd name="T102" fmla="*/ 6 w 253"/>
                <a:gd name="T103" fmla="*/ 227 h 238"/>
                <a:gd name="T104" fmla="*/ 1 w 253"/>
                <a:gd name="T105" fmla="*/ 230 h 238"/>
                <a:gd name="T106" fmla="*/ 2 w 253"/>
                <a:gd name="T107" fmla="*/ 237 h 238"/>
                <a:gd name="T108" fmla="*/ 191 w 253"/>
                <a:gd name="T109" fmla="*/ 238 h 238"/>
                <a:gd name="T110" fmla="*/ 199 w 253"/>
                <a:gd name="T111" fmla="*/ 237 h 238"/>
                <a:gd name="T112" fmla="*/ 202 w 253"/>
                <a:gd name="T113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3" h="238">
                  <a:moveTo>
                    <a:pt x="234" y="156"/>
                  </a:moveTo>
                  <a:lnTo>
                    <a:pt x="235" y="153"/>
                  </a:lnTo>
                  <a:lnTo>
                    <a:pt x="236" y="151"/>
                  </a:lnTo>
                  <a:lnTo>
                    <a:pt x="235" y="149"/>
                  </a:lnTo>
                  <a:lnTo>
                    <a:pt x="231" y="147"/>
                  </a:lnTo>
                  <a:lnTo>
                    <a:pt x="228" y="149"/>
                  </a:lnTo>
                  <a:lnTo>
                    <a:pt x="227" y="152"/>
                  </a:lnTo>
                  <a:lnTo>
                    <a:pt x="219" y="170"/>
                  </a:lnTo>
                  <a:lnTo>
                    <a:pt x="211" y="185"/>
                  </a:lnTo>
                  <a:lnTo>
                    <a:pt x="203" y="198"/>
                  </a:lnTo>
                  <a:lnTo>
                    <a:pt x="193" y="209"/>
                  </a:lnTo>
                  <a:lnTo>
                    <a:pt x="182" y="217"/>
                  </a:lnTo>
                  <a:lnTo>
                    <a:pt x="168" y="222"/>
                  </a:lnTo>
                  <a:lnTo>
                    <a:pt x="152" y="226"/>
                  </a:lnTo>
                  <a:lnTo>
                    <a:pt x="132" y="227"/>
                  </a:lnTo>
                  <a:lnTo>
                    <a:pt x="81" y="227"/>
                  </a:lnTo>
                  <a:lnTo>
                    <a:pt x="76" y="227"/>
                  </a:lnTo>
                  <a:lnTo>
                    <a:pt x="73" y="227"/>
                  </a:lnTo>
                  <a:lnTo>
                    <a:pt x="69" y="226"/>
                  </a:lnTo>
                  <a:lnTo>
                    <a:pt x="68" y="223"/>
                  </a:lnTo>
                  <a:lnTo>
                    <a:pt x="69" y="221"/>
                  </a:lnTo>
                  <a:lnTo>
                    <a:pt x="70" y="215"/>
                  </a:lnTo>
                  <a:lnTo>
                    <a:pt x="94" y="119"/>
                  </a:lnTo>
                  <a:lnTo>
                    <a:pt x="128" y="119"/>
                  </a:lnTo>
                  <a:lnTo>
                    <a:pt x="138" y="120"/>
                  </a:lnTo>
                  <a:lnTo>
                    <a:pt x="146" y="121"/>
                  </a:lnTo>
                  <a:lnTo>
                    <a:pt x="151" y="122"/>
                  </a:lnTo>
                  <a:lnTo>
                    <a:pt x="154" y="124"/>
                  </a:lnTo>
                  <a:lnTo>
                    <a:pt x="157" y="126"/>
                  </a:lnTo>
                  <a:lnTo>
                    <a:pt x="158" y="129"/>
                  </a:lnTo>
                  <a:lnTo>
                    <a:pt x="158" y="132"/>
                  </a:lnTo>
                  <a:lnTo>
                    <a:pt x="158" y="135"/>
                  </a:lnTo>
                  <a:lnTo>
                    <a:pt x="158" y="141"/>
                  </a:lnTo>
                  <a:lnTo>
                    <a:pt x="156" y="153"/>
                  </a:lnTo>
                  <a:lnTo>
                    <a:pt x="155" y="156"/>
                  </a:lnTo>
                  <a:lnTo>
                    <a:pt x="156" y="159"/>
                  </a:lnTo>
                  <a:lnTo>
                    <a:pt x="159" y="160"/>
                  </a:lnTo>
                  <a:lnTo>
                    <a:pt x="162" y="159"/>
                  </a:lnTo>
                  <a:lnTo>
                    <a:pt x="164" y="153"/>
                  </a:lnTo>
                  <a:lnTo>
                    <a:pt x="184" y="71"/>
                  </a:lnTo>
                  <a:lnTo>
                    <a:pt x="183" y="69"/>
                  </a:lnTo>
                  <a:lnTo>
                    <a:pt x="180" y="68"/>
                  </a:lnTo>
                  <a:lnTo>
                    <a:pt x="177" y="69"/>
                  </a:lnTo>
                  <a:lnTo>
                    <a:pt x="175" y="74"/>
                  </a:lnTo>
                  <a:lnTo>
                    <a:pt x="172" y="83"/>
                  </a:lnTo>
                  <a:lnTo>
                    <a:pt x="169" y="90"/>
                  </a:lnTo>
                  <a:lnTo>
                    <a:pt x="166" y="96"/>
                  </a:lnTo>
                  <a:lnTo>
                    <a:pt x="162" y="101"/>
                  </a:lnTo>
                  <a:lnTo>
                    <a:pt x="156" y="104"/>
                  </a:lnTo>
                  <a:lnTo>
                    <a:pt x="149" y="107"/>
                  </a:lnTo>
                  <a:lnTo>
                    <a:pt x="140" y="108"/>
                  </a:lnTo>
                  <a:lnTo>
                    <a:pt x="130" y="108"/>
                  </a:lnTo>
                  <a:lnTo>
                    <a:pt x="97" y="108"/>
                  </a:lnTo>
                  <a:lnTo>
                    <a:pt x="118" y="24"/>
                  </a:lnTo>
                  <a:lnTo>
                    <a:pt x="120" y="17"/>
                  </a:lnTo>
                  <a:lnTo>
                    <a:pt x="123" y="13"/>
                  </a:lnTo>
                  <a:lnTo>
                    <a:pt x="128" y="11"/>
                  </a:lnTo>
                  <a:lnTo>
                    <a:pt x="137" y="10"/>
                  </a:lnTo>
                  <a:lnTo>
                    <a:pt x="186" y="10"/>
                  </a:lnTo>
                  <a:lnTo>
                    <a:pt x="200" y="11"/>
                  </a:lnTo>
                  <a:lnTo>
                    <a:pt x="212" y="13"/>
                  </a:lnTo>
                  <a:lnTo>
                    <a:pt x="221" y="15"/>
                  </a:lnTo>
                  <a:lnTo>
                    <a:pt x="228" y="19"/>
                  </a:lnTo>
                  <a:lnTo>
                    <a:pt x="233" y="24"/>
                  </a:lnTo>
                  <a:lnTo>
                    <a:pt x="236" y="31"/>
                  </a:lnTo>
                  <a:lnTo>
                    <a:pt x="238" y="39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39" y="58"/>
                  </a:lnTo>
                  <a:lnTo>
                    <a:pt x="238" y="62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8" y="77"/>
                  </a:lnTo>
                  <a:lnTo>
                    <a:pt x="241" y="78"/>
                  </a:lnTo>
                  <a:lnTo>
                    <a:pt x="245" y="76"/>
                  </a:lnTo>
                  <a:lnTo>
                    <a:pt x="246" y="70"/>
                  </a:lnTo>
                  <a:lnTo>
                    <a:pt x="253" y="9"/>
                  </a:lnTo>
                  <a:lnTo>
                    <a:pt x="253" y="4"/>
                  </a:lnTo>
                  <a:lnTo>
                    <a:pt x="252" y="1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3"/>
                  </a:lnTo>
                  <a:lnTo>
                    <a:pt x="57" y="7"/>
                  </a:lnTo>
                  <a:lnTo>
                    <a:pt x="59" y="10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83" y="11"/>
                  </a:lnTo>
                  <a:lnTo>
                    <a:pt x="88" y="13"/>
                  </a:lnTo>
                  <a:lnTo>
                    <a:pt x="89" y="17"/>
                  </a:lnTo>
                  <a:lnTo>
                    <a:pt x="89" y="19"/>
                  </a:lnTo>
                  <a:lnTo>
                    <a:pt x="88" y="25"/>
                  </a:lnTo>
                  <a:lnTo>
                    <a:pt x="42" y="210"/>
                  </a:lnTo>
                  <a:lnTo>
                    <a:pt x="40" y="215"/>
                  </a:lnTo>
                  <a:lnTo>
                    <a:pt x="39" y="219"/>
                  </a:lnTo>
                  <a:lnTo>
                    <a:pt x="37" y="222"/>
                  </a:lnTo>
                  <a:lnTo>
                    <a:pt x="35" y="224"/>
                  </a:lnTo>
                  <a:lnTo>
                    <a:pt x="31" y="225"/>
                  </a:lnTo>
                  <a:lnTo>
                    <a:pt x="26" y="226"/>
                  </a:lnTo>
                  <a:lnTo>
                    <a:pt x="19" y="227"/>
                  </a:lnTo>
                  <a:lnTo>
                    <a:pt x="10" y="227"/>
                  </a:lnTo>
                  <a:lnTo>
                    <a:pt x="6" y="227"/>
                  </a:lnTo>
                  <a:lnTo>
                    <a:pt x="3" y="228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2" y="237"/>
                  </a:lnTo>
                  <a:lnTo>
                    <a:pt x="10" y="238"/>
                  </a:lnTo>
                  <a:lnTo>
                    <a:pt x="191" y="238"/>
                  </a:lnTo>
                  <a:lnTo>
                    <a:pt x="196" y="238"/>
                  </a:lnTo>
                  <a:lnTo>
                    <a:pt x="199" y="237"/>
                  </a:lnTo>
                  <a:lnTo>
                    <a:pt x="200" y="235"/>
                  </a:lnTo>
                  <a:lnTo>
                    <a:pt x="202" y="232"/>
                  </a:lnTo>
                  <a:lnTo>
                    <a:pt x="234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299" y="70"/>
              <a:ext cx="81" cy="350"/>
            </a:xfrm>
            <a:custGeom>
              <a:avLst/>
              <a:gdLst>
                <a:gd name="T0" fmla="*/ 81 w 81"/>
                <a:gd name="T1" fmla="*/ 347 h 350"/>
                <a:gd name="T2" fmla="*/ 81 w 81"/>
                <a:gd name="T3" fmla="*/ 346 h 350"/>
                <a:gd name="T4" fmla="*/ 80 w 81"/>
                <a:gd name="T5" fmla="*/ 345 h 350"/>
                <a:gd name="T6" fmla="*/ 79 w 81"/>
                <a:gd name="T7" fmla="*/ 342 h 350"/>
                <a:gd name="T8" fmla="*/ 75 w 81"/>
                <a:gd name="T9" fmla="*/ 339 h 350"/>
                <a:gd name="T10" fmla="*/ 48 w 81"/>
                <a:gd name="T11" fmla="*/ 302 h 350"/>
                <a:gd name="T12" fmla="*/ 32 w 81"/>
                <a:gd name="T13" fmla="*/ 261 h 350"/>
                <a:gd name="T14" fmla="*/ 23 w 81"/>
                <a:gd name="T15" fmla="*/ 217 h 350"/>
                <a:gd name="T16" fmla="*/ 21 w 81"/>
                <a:gd name="T17" fmla="*/ 175 h 350"/>
                <a:gd name="T18" fmla="*/ 23 w 81"/>
                <a:gd name="T19" fmla="*/ 130 h 350"/>
                <a:gd name="T20" fmla="*/ 33 w 81"/>
                <a:gd name="T21" fmla="*/ 86 h 350"/>
                <a:gd name="T22" fmla="*/ 50 w 81"/>
                <a:gd name="T23" fmla="*/ 45 h 350"/>
                <a:gd name="T24" fmla="*/ 77 w 81"/>
                <a:gd name="T25" fmla="*/ 10 h 350"/>
                <a:gd name="T26" fmla="*/ 81 w 81"/>
                <a:gd name="T27" fmla="*/ 5 h 350"/>
                <a:gd name="T28" fmla="*/ 81 w 81"/>
                <a:gd name="T29" fmla="*/ 4 h 350"/>
                <a:gd name="T30" fmla="*/ 80 w 81"/>
                <a:gd name="T31" fmla="*/ 1 h 350"/>
                <a:gd name="T32" fmla="*/ 78 w 81"/>
                <a:gd name="T33" fmla="*/ 0 h 350"/>
                <a:gd name="T34" fmla="*/ 70 w 81"/>
                <a:gd name="T35" fmla="*/ 5 h 350"/>
                <a:gd name="T36" fmla="*/ 56 w 81"/>
                <a:gd name="T37" fmla="*/ 18 h 350"/>
                <a:gd name="T38" fmla="*/ 39 w 81"/>
                <a:gd name="T39" fmla="*/ 39 h 350"/>
                <a:gd name="T40" fmla="*/ 22 w 81"/>
                <a:gd name="T41" fmla="*/ 68 h 350"/>
                <a:gd name="T42" fmla="*/ 11 w 81"/>
                <a:gd name="T43" fmla="*/ 97 h 350"/>
                <a:gd name="T44" fmla="*/ 5 w 81"/>
                <a:gd name="T45" fmla="*/ 125 h 350"/>
                <a:gd name="T46" fmla="*/ 1 w 81"/>
                <a:gd name="T47" fmla="*/ 151 h 350"/>
                <a:gd name="T48" fmla="*/ 0 w 81"/>
                <a:gd name="T49" fmla="*/ 175 h 350"/>
                <a:gd name="T50" fmla="*/ 1 w 81"/>
                <a:gd name="T51" fmla="*/ 198 h 350"/>
                <a:gd name="T52" fmla="*/ 5 w 81"/>
                <a:gd name="T53" fmla="*/ 225 h 350"/>
                <a:gd name="T54" fmla="*/ 12 w 81"/>
                <a:gd name="T55" fmla="*/ 254 h 350"/>
                <a:gd name="T56" fmla="*/ 23 w 81"/>
                <a:gd name="T57" fmla="*/ 284 h 350"/>
                <a:gd name="T58" fmla="*/ 40 w 81"/>
                <a:gd name="T59" fmla="*/ 313 h 350"/>
                <a:gd name="T60" fmla="*/ 57 w 81"/>
                <a:gd name="T61" fmla="*/ 333 h 350"/>
                <a:gd name="T62" fmla="*/ 71 w 81"/>
                <a:gd name="T63" fmla="*/ 346 h 350"/>
                <a:gd name="T64" fmla="*/ 78 w 81"/>
                <a:gd name="T65" fmla="*/ 350 h 350"/>
                <a:gd name="T66" fmla="*/ 80 w 81"/>
                <a:gd name="T67" fmla="*/ 349 h 350"/>
                <a:gd name="T68" fmla="*/ 81 w 81"/>
                <a:gd name="T69" fmla="*/ 34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347"/>
                  </a:moveTo>
                  <a:lnTo>
                    <a:pt x="81" y="346"/>
                  </a:lnTo>
                  <a:lnTo>
                    <a:pt x="80" y="345"/>
                  </a:lnTo>
                  <a:lnTo>
                    <a:pt x="79" y="342"/>
                  </a:lnTo>
                  <a:lnTo>
                    <a:pt x="75" y="339"/>
                  </a:lnTo>
                  <a:lnTo>
                    <a:pt x="48" y="302"/>
                  </a:lnTo>
                  <a:lnTo>
                    <a:pt x="32" y="261"/>
                  </a:lnTo>
                  <a:lnTo>
                    <a:pt x="23" y="217"/>
                  </a:lnTo>
                  <a:lnTo>
                    <a:pt x="21" y="175"/>
                  </a:lnTo>
                  <a:lnTo>
                    <a:pt x="23" y="130"/>
                  </a:lnTo>
                  <a:lnTo>
                    <a:pt x="33" y="86"/>
                  </a:lnTo>
                  <a:lnTo>
                    <a:pt x="50" y="45"/>
                  </a:lnTo>
                  <a:lnTo>
                    <a:pt x="77" y="10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0" y="5"/>
                  </a:lnTo>
                  <a:lnTo>
                    <a:pt x="56" y="18"/>
                  </a:lnTo>
                  <a:lnTo>
                    <a:pt x="39" y="39"/>
                  </a:lnTo>
                  <a:lnTo>
                    <a:pt x="22" y="68"/>
                  </a:lnTo>
                  <a:lnTo>
                    <a:pt x="11" y="97"/>
                  </a:lnTo>
                  <a:lnTo>
                    <a:pt x="5" y="125"/>
                  </a:lnTo>
                  <a:lnTo>
                    <a:pt x="1" y="151"/>
                  </a:lnTo>
                  <a:lnTo>
                    <a:pt x="0" y="175"/>
                  </a:lnTo>
                  <a:lnTo>
                    <a:pt x="1" y="198"/>
                  </a:lnTo>
                  <a:lnTo>
                    <a:pt x="5" y="225"/>
                  </a:lnTo>
                  <a:lnTo>
                    <a:pt x="12" y="254"/>
                  </a:lnTo>
                  <a:lnTo>
                    <a:pt x="23" y="284"/>
                  </a:lnTo>
                  <a:lnTo>
                    <a:pt x="40" y="313"/>
                  </a:lnTo>
                  <a:lnTo>
                    <a:pt x="57" y="333"/>
                  </a:lnTo>
                  <a:lnTo>
                    <a:pt x="71" y="346"/>
                  </a:lnTo>
                  <a:lnTo>
                    <a:pt x="78" y="350"/>
                  </a:lnTo>
                  <a:lnTo>
                    <a:pt x="80" y="349"/>
                  </a:lnTo>
                  <a:lnTo>
                    <a:pt x="81" y="3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11" y="178"/>
              <a:ext cx="174" cy="159"/>
            </a:xfrm>
            <a:custGeom>
              <a:avLst/>
              <a:gdLst>
                <a:gd name="T0" fmla="*/ 107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2 w 174"/>
                <a:gd name="T7" fmla="*/ 9 h 159"/>
                <a:gd name="T8" fmla="*/ 143 w 174"/>
                <a:gd name="T9" fmla="*/ 8 h 159"/>
                <a:gd name="T10" fmla="*/ 153 w 174"/>
                <a:gd name="T11" fmla="*/ 10 h 159"/>
                <a:gd name="T12" fmla="*/ 151 w 174"/>
                <a:gd name="T13" fmla="*/ 15 h 159"/>
                <a:gd name="T14" fmla="*/ 143 w 174"/>
                <a:gd name="T15" fmla="*/ 25 h 159"/>
                <a:gd name="T16" fmla="*/ 142 w 174"/>
                <a:gd name="T17" fmla="*/ 35 h 159"/>
                <a:gd name="T18" fmla="*/ 149 w 174"/>
                <a:gd name="T19" fmla="*/ 42 h 159"/>
                <a:gd name="T20" fmla="*/ 161 w 174"/>
                <a:gd name="T21" fmla="*/ 42 h 159"/>
                <a:gd name="T22" fmla="*/ 172 w 174"/>
                <a:gd name="T23" fmla="*/ 32 h 159"/>
                <a:gd name="T24" fmla="*/ 170 w 174"/>
                <a:gd name="T25" fmla="*/ 12 h 159"/>
                <a:gd name="T26" fmla="*/ 151 w 174"/>
                <a:gd name="T27" fmla="*/ 1 h 159"/>
                <a:gd name="T28" fmla="*/ 127 w 174"/>
                <a:gd name="T29" fmla="*/ 3 h 159"/>
                <a:gd name="T30" fmla="*/ 109 w 174"/>
                <a:gd name="T31" fmla="*/ 19 h 159"/>
                <a:gd name="T32" fmla="*/ 96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4 w 174"/>
                <a:gd name="T39" fmla="*/ 42 h 159"/>
                <a:gd name="T40" fmla="*/ 12 w 174"/>
                <a:gd name="T41" fmla="*/ 57 h 159"/>
                <a:gd name="T42" fmla="*/ 18 w 174"/>
                <a:gd name="T43" fmla="*/ 57 h 159"/>
                <a:gd name="T44" fmla="*/ 24 w 174"/>
                <a:gd name="T45" fmla="*/ 41 h 159"/>
                <a:gd name="T46" fmla="*/ 36 w 174"/>
                <a:gd name="T47" fmla="*/ 23 h 159"/>
                <a:gd name="T48" fmla="*/ 49 w 174"/>
                <a:gd name="T49" fmla="*/ 12 h 159"/>
                <a:gd name="T50" fmla="*/ 61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0 w 174"/>
                <a:gd name="T65" fmla="*/ 151 h 159"/>
                <a:gd name="T66" fmla="*/ 21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3 w 174"/>
                <a:gd name="T75" fmla="*/ 116 h 159"/>
                <a:gd name="T76" fmla="*/ 12 w 174"/>
                <a:gd name="T77" fmla="*/ 117 h 159"/>
                <a:gd name="T78" fmla="*/ 1 w 174"/>
                <a:gd name="T79" fmla="*/ 127 h 159"/>
                <a:gd name="T80" fmla="*/ 3 w 174"/>
                <a:gd name="T81" fmla="*/ 146 h 159"/>
                <a:gd name="T82" fmla="*/ 21 w 174"/>
                <a:gd name="T83" fmla="*/ 157 h 159"/>
                <a:gd name="T84" fmla="*/ 41 w 174"/>
                <a:gd name="T85" fmla="*/ 157 h 159"/>
                <a:gd name="T86" fmla="*/ 54 w 174"/>
                <a:gd name="T87" fmla="*/ 151 h 159"/>
                <a:gd name="T88" fmla="*/ 63 w 174"/>
                <a:gd name="T89" fmla="*/ 141 h 159"/>
                <a:gd name="T90" fmla="*/ 68 w 174"/>
                <a:gd name="T91" fmla="*/ 134 h 159"/>
                <a:gd name="T92" fmla="*/ 74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59 w 174"/>
                <a:gd name="T99" fmla="*/ 117 h 159"/>
                <a:gd name="T100" fmla="*/ 161 w 174"/>
                <a:gd name="T101" fmla="*/ 102 h 159"/>
                <a:gd name="T102" fmla="*/ 155 w 174"/>
                <a:gd name="T103" fmla="*/ 102 h 159"/>
                <a:gd name="T104" fmla="*/ 149 w 174"/>
                <a:gd name="T105" fmla="*/ 118 h 159"/>
                <a:gd name="T106" fmla="*/ 137 w 174"/>
                <a:gd name="T107" fmla="*/ 136 h 159"/>
                <a:gd name="T108" fmla="*/ 124 w 174"/>
                <a:gd name="T109" fmla="*/ 146 h 159"/>
                <a:gd name="T110" fmla="*/ 112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6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6" y="49"/>
                  </a:moveTo>
                  <a:lnTo>
                    <a:pt x="107" y="45"/>
                  </a:lnTo>
                  <a:lnTo>
                    <a:pt x="109" y="39"/>
                  </a:lnTo>
                  <a:lnTo>
                    <a:pt x="112" y="32"/>
                  </a:lnTo>
                  <a:lnTo>
                    <a:pt x="115" y="25"/>
                  </a:lnTo>
                  <a:lnTo>
                    <a:pt x="120" y="18"/>
                  </a:lnTo>
                  <a:lnTo>
                    <a:pt x="125" y="13"/>
                  </a:lnTo>
                  <a:lnTo>
                    <a:pt x="132" y="9"/>
                  </a:lnTo>
                  <a:lnTo>
                    <a:pt x="141" y="8"/>
                  </a:lnTo>
                  <a:lnTo>
                    <a:pt x="143" y="8"/>
                  </a:lnTo>
                  <a:lnTo>
                    <a:pt x="147" y="8"/>
                  </a:lnTo>
                  <a:lnTo>
                    <a:pt x="153" y="10"/>
                  </a:lnTo>
                  <a:lnTo>
                    <a:pt x="158" y="12"/>
                  </a:lnTo>
                  <a:lnTo>
                    <a:pt x="151" y="15"/>
                  </a:lnTo>
                  <a:lnTo>
                    <a:pt x="146" y="19"/>
                  </a:lnTo>
                  <a:lnTo>
                    <a:pt x="143" y="25"/>
                  </a:lnTo>
                  <a:lnTo>
                    <a:pt x="141" y="31"/>
                  </a:lnTo>
                  <a:lnTo>
                    <a:pt x="142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1" y="42"/>
                  </a:lnTo>
                  <a:lnTo>
                    <a:pt x="167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0" y="12"/>
                  </a:lnTo>
                  <a:lnTo>
                    <a:pt x="162" y="5"/>
                  </a:lnTo>
                  <a:lnTo>
                    <a:pt x="151" y="1"/>
                  </a:lnTo>
                  <a:lnTo>
                    <a:pt x="141" y="0"/>
                  </a:lnTo>
                  <a:lnTo>
                    <a:pt x="127" y="3"/>
                  </a:lnTo>
                  <a:lnTo>
                    <a:pt x="117" y="10"/>
                  </a:lnTo>
                  <a:lnTo>
                    <a:pt x="109" y="19"/>
                  </a:lnTo>
                  <a:lnTo>
                    <a:pt x="105" y="26"/>
                  </a:lnTo>
                  <a:lnTo>
                    <a:pt x="96" y="13"/>
                  </a:lnTo>
                  <a:lnTo>
                    <a:pt x="86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5" y="24"/>
                  </a:lnTo>
                  <a:lnTo>
                    <a:pt x="14" y="42"/>
                  </a:lnTo>
                  <a:lnTo>
                    <a:pt x="11" y="54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19" y="53"/>
                  </a:lnTo>
                  <a:lnTo>
                    <a:pt x="24" y="41"/>
                  </a:lnTo>
                  <a:lnTo>
                    <a:pt x="30" y="31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49" y="12"/>
                  </a:lnTo>
                  <a:lnTo>
                    <a:pt x="55" y="10"/>
                  </a:lnTo>
                  <a:lnTo>
                    <a:pt x="61" y="8"/>
                  </a:lnTo>
                  <a:lnTo>
                    <a:pt x="66" y="8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3" y="19"/>
                  </a:lnTo>
                  <a:lnTo>
                    <a:pt x="85" y="31"/>
                  </a:lnTo>
                  <a:lnTo>
                    <a:pt x="84" y="42"/>
                  </a:lnTo>
                  <a:lnTo>
                    <a:pt x="80" y="58"/>
                  </a:lnTo>
                  <a:lnTo>
                    <a:pt x="75" y="82"/>
                  </a:lnTo>
                  <a:lnTo>
                    <a:pt x="66" y="114"/>
                  </a:lnTo>
                  <a:lnTo>
                    <a:pt x="61" y="129"/>
                  </a:lnTo>
                  <a:lnTo>
                    <a:pt x="53" y="141"/>
                  </a:lnTo>
                  <a:lnTo>
                    <a:pt x="44" y="148"/>
                  </a:lnTo>
                  <a:lnTo>
                    <a:pt x="33" y="151"/>
                  </a:lnTo>
                  <a:lnTo>
                    <a:pt x="30" y="151"/>
                  </a:lnTo>
                  <a:lnTo>
                    <a:pt x="26" y="150"/>
                  </a:lnTo>
                  <a:lnTo>
                    <a:pt x="21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7" y="140"/>
                  </a:lnTo>
                  <a:lnTo>
                    <a:pt x="31" y="134"/>
                  </a:lnTo>
                  <a:lnTo>
                    <a:pt x="32" y="127"/>
                  </a:lnTo>
                  <a:lnTo>
                    <a:pt x="31" y="121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5" y="121"/>
                  </a:lnTo>
                  <a:lnTo>
                    <a:pt x="1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0" y="153"/>
                  </a:lnTo>
                  <a:lnTo>
                    <a:pt x="21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8" y="155"/>
                  </a:lnTo>
                  <a:lnTo>
                    <a:pt x="54" y="151"/>
                  </a:lnTo>
                  <a:lnTo>
                    <a:pt x="59" y="146"/>
                  </a:lnTo>
                  <a:lnTo>
                    <a:pt x="63" y="141"/>
                  </a:lnTo>
                  <a:lnTo>
                    <a:pt x="66" y="137"/>
                  </a:lnTo>
                  <a:lnTo>
                    <a:pt x="68" y="134"/>
                  </a:lnTo>
                  <a:lnTo>
                    <a:pt x="69" y="132"/>
                  </a:lnTo>
                  <a:lnTo>
                    <a:pt x="74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7" y="159"/>
                  </a:lnTo>
                  <a:lnTo>
                    <a:pt x="131" y="151"/>
                  </a:lnTo>
                  <a:lnTo>
                    <a:pt x="148" y="135"/>
                  </a:lnTo>
                  <a:lnTo>
                    <a:pt x="159" y="117"/>
                  </a:lnTo>
                  <a:lnTo>
                    <a:pt x="163" y="105"/>
                  </a:lnTo>
                  <a:lnTo>
                    <a:pt x="161" y="102"/>
                  </a:lnTo>
                  <a:lnTo>
                    <a:pt x="159" y="101"/>
                  </a:lnTo>
                  <a:lnTo>
                    <a:pt x="155" y="102"/>
                  </a:lnTo>
                  <a:lnTo>
                    <a:pt x="154" y="105"/>
                  </a:lnTo>
                  <a:lnTo>
                    <a:pt x="149" y="118"/>
                  </a:lnTo>
                  <a:lnTo>
                    <a:pt x="143" y="128"/>
                  </a:lnTo>
                  <a:lnTo>
                    <a:pt x="137" y="136"/>
                  </a:lnTo>
                  <a:lnTo>
                    <a:pt x="131" y="142"/>
                  </a:lnTo>
                  <a:lnTo>
                    <a:pt x="124" y="146"/>
                  </a:lnTo>
                  <a:lnTo>
                    <a:pt x="118" y="149"/>
                  </a:lnTo>
                  <a:lnTo>
                    <a:pt x="112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3" y="144"/>
                  </a:lnTo>
                  <a:lnTo>
                    <a:pt x="90" y="136"/>
                  </a:lnTo>
                  <a:lnTo>
                    <a:pt x="88" y="128"/>
                  </a:lnTo>
                  <a:lnTo>
                    <a:pt x="89" y="122"/>
                  </a:lnTo>
                  <a:lnTo>
                    <a:pt x="90" y="115"/>
                  </a:lnTo>
                  <a:lnTo>
                    <a:pt x="92" y="107"/>
                  </a:lnTo>
                  <a:lnTo>
                    <a:pt x="94" y="97"/>
                  </a:lnTo>
                  <a:lnTo>
                    <a:pt x="10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6"/>
            <p:cNvSpPr>
              <a:spLocks noChangeAspect="1"/>
            </p:cNvSpPr>
            <p:nvPr/>
          </p:nvSpPr>
          <p:spPr bwMode="auto">
            <a:xfrm>
              <a:off x="620" y="70"/>
              <a:ext cx="81" cy="350"/>
            </a:xfrm>
            <a:custGeom>
              <a:avLst/>
              <a:gdLst>
                <a:gd name="T0" fmla="*/ 81 w 81"/>
                <a:gd name="T1" fmla="*/ 175 h 350"/>
                <a:gd name="T2" fmla="*/ 80 w 81"/>
                <a:gd name="T3" fmla="*/ 152 h 350"/>
                <a:gd name="T4" fmla="*/ 77 w 81"/>
                <a:gd name="T5" fmla="*/ 125 h 350"/>
                <a:gd name="T6" fmla="*/ 70 w 81"/>
                <a:gd name="T7" fmla="*/ 96 h 350"/>
                <a:gd name="T8" fmla="*/ 58 w 81"/>
                <a:gd name="T9" fmla="*/ 66 h 350"/>
                <a:gd name="T10" fmla="*/ 41 w 81"/>
                <a:gd name="T11" fmla="*/ 37 h 350"/>
                <a:gd name="T12" fmla="*/ 24 w 81"/>
                <a:gd name="T13" fmla="*/ 17 h 350"/>
                <a:gd name="T14" fmla="*/ 11 w 81"/>
                <a:gd name="T15" fmla="*/ 4 h 350"/>
                <a:gd name="T16" fmla="*/ 4 w 81"/>
                <a:gd name="T17" fmla="*/ 0 h 350"/>
                <a:gd name="T18" fmla="*/ 1 w 81"/>
                <a:gd name="T19" fmla="*/ 1 h 350"/>
                <a:gd name="T20" fmla="*/ 0 w 81"/>
                <a:gd name="T21" fmla="*/ 4 h 350"/>
                <a:gd name="T22" fmla="*/ 0 w 81"/>
                <a:gd name="T23" fmla="*/ 4 h 350"/>
                <a:gd name="T24" fmla="*/ 1 w 81"/>
                <a:gd name="T25" fmla="*/ 6 h 350"/>
                <a:gd name="T26" fmla="*/ 3 w 81"/>
                <a:gd name="T27" fmla="*/ 8 h 350"/>
                <a:gd name="T28" fmla="*/ 7 w 81"/>
                <a:gd name="T29" fmla="*/ 12 h 350"/>
                <a:gd name="T30" fmla="*/ 30 w 81"/>
                <a:gd name="T31" fmla="*/ 42 h 350"/>
                <a:gd name="T32" fmla="*/ 47 w 81"/>
                <a:gd name="T33" fmla="*/ 79 h 350"/>
                <a:gd name="T34" fmla="*/ 57 w 81"/>
                <a:gd name="T35" fmla="*/ 124 h 350"/>
                <a:gd name="T36" fmla="*/ 61 w 81"/>
                <a:gd name="T37" fmla="*/ 175 h 350"/>
                <a:gd name="T38" fmla="*/ 58 w 81"/>
                <a:gd name="T39" fmla="*/ 220 h 350"/>
                <a:gd name="T40" fmla="*/ 49 w 81"/>
                <a:gd name="T41" fmla="*/ 264 h 350"/>
                <a:gd name="T42" fmla="*/ 32 w 81"/>
                <a:gd name="T43" fmla="*/ 305 h 350"/>
                <a:gd name="T44" fmla="*/ 5 w 81"/>
                <a:gd name="T45" fmla="*/ 341 h 350"/>
                <a:gd name="T46" fmla="*/ 1 w 81"/>
                <a:gd name="T47" fmla="*/ 345 h 350"/>
                <a:gd name="T48" fmla="*/ 0 w 81"/>
                <a:gd name="T49" fmla="*/ 347 h 350"/>
                <a:gd name="T50" fmla="*/ 1 w 81"/>
                <a:gd name="T51" fmla="*/ 349 h 350"/>
                <a:gd name="T52" fmla="*/ 4 w 81"/>
                <a:gd name="T53" fmla="*/ 350 h 350"/>
                <a:gd name="T54" fmla="*/ 11 w 81"/>
                <a:gd name="T55" fmla="*/ 346 h 350"/>
                <a:gd name="T56" fmla="*/ 25 w 81"/>
                <a:gd name="T57" fmla="*/ 333 h 350"/>
                <a:gd name="T58" fmla="*/ 42 w 81"/>
                <a:gd name="T59" fmla="*/ 311 h 350"/>
                <a:gd name="T60" fmla="*/ 59 w 81"/>
                <a:gd name="T61" fmla="*/ 282 h 350"/>
                <a:gd name="T62" fmla="*/ 70 w 81"/>
                <a:gd name="T63" fmla="*/ 253 h 350"/>
                <a:gd name="T64" fmla="*/ 77 w 81"/>
                <a:gd name="T65" fmla="*/ 225 h 350"/>
                <a:gd name="T66" fmla="*/ 80 w 81"/>
                <a:gd name="T67" fmla="*/ 199 h 350"/>
                <a:gd name="T68" fmla="*/ 81 w 81"/>
                <a:gd name="T6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175"/>
                  </a:moveTo>
                  <a:lnTo>
                    <a:pt x="80" y="152"/>
                  </a:lnTo>
                  <a:lnTo>
                    <a:pt x="77" y="125"/>
                  </a:lnTo>
                  <a:lnTo>
                    <a:pt x="70" y="96"/>
                  </a:lnTo>
                  <a:lnTo>
                    <a:pt x="58" y="66"/>
                  </a:lnTo>
                  <a:lnTo>
                    <a:pt x="41" y="37"/>
                  </a:lnTo>
                  <a:lnTo>
                    <a:pt x="24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2"/>
                  </a:lnTo>
                  <a:lnTo>
                    <a:pt x="47" y="79"/>
                  </a:lnTo>
                  <a:lnTo>
                    <a:pt x="57" y="124"/>
                  </a:lnTo>
                  <a:lnTo>
                    <a:pt x="61" y="175"/>
                  </a:lnTo>
                  <a:lnTo>
                    <a:pt x="58" y="220"/>
                  </a:lnTo>
                  <a:lnTo>
                    <a:pt x="49" y="264"/>
                  </a:lnTo>
                  <a:lnTo>
                    <a:pt x="32" y="305"/>
                  </a:lnTo>
                  <a:lnTo>
                    <a:pt x="5" y="341"/>
                  </a:lnTo>
                  <a:lnTo>
                    <a:pt x="1" y="345"/>
                  </a:lnTo>
                  <a:lnTo>
                    <a:pt x="0" y="347"/>
                  </a:lnTo>
                  <a:lnTo>
                    <a:pt x="1" y="349"/>
                  </a:lnTo>
                  <a:lnTo>
                    <a:pt x="4" y="350"/>
                  </a:lnTo>
                  <a:lnTo>
                    <a:pt x="11" y="346"/>
                  </a:lnTo>
                  <a:lnTo>
                    <a:pt x="25" y="333"/>
                  </a:lnTo>
                  <a:lnTo>
                    <a:pt x="42" y="311"/>
                  </a:lnTo>
                  <a:lnTo>
                    <a:pt x="59" y="282"/>
                  </a:lnTo>
                  <a:lnTo>
                    <a:pt x="70" y="253"/>
                  </a:lnTo>
                  <a:lnTo>
                    <a:pt x="77" y="225"/>
                  </a:lnTo>
                  <a:lnTo>
                    <a:pt x="80" y="199"/>
                  </a:lnTo>
                  <a:lnTo>
                    <a:pt x="81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7"/>
            <p:cNvSpPr>
              <a:spLocks noChangeAspect="1" noEditPoints="1"/>
            </p:cNvSpPr>
            <p:nvPr/>
          </p:nvSpPr>
          <p:spPr bwMode="auto">
            <a:xfrm>
              <a:off x="852" y="204"/>
              <a:ext cx="233" cy="82"/>
            </a:xfrm>
            <a:custGeom>
              <a:avLst/>
              <a:gdLst>
                <a:gd name="T0" fmla="*/ 221 w 233"/>
                <a:gd name="T1" fmla="*/ 14 h 82"/>
                <a:gd name="T2" fmla="*/ 225 w 233"/>
                <a:gd name="T3" fmla="*/ 14 h 82"/>
                <a:gd name="T4" fmla="*/ 229 w 233"/>
                <a:gd name="T5" fmla="*/ 13 h 82"/>
                <a:gd name="T6" fmla="*/ 231 w 233"/>
                <a:gd name="T7" fmla="*/ 11 h 82"/>
                <a:gd name="T8" fmla="*/ 233 w 233"/>
                <a:gd name="T9" fmla="*/ 7 h 82"/>
                <a:gd name="T10" fmla="*/ 231 w 233"/>
                <a:gd name="T11" fmla="*/ 3 h 82"/>
                <a:gd name="T12" fmla="*/ 229 w 233"/>
                <a:gd name="T13" fmla="*/ 1 h 82"/>
                <a:gd name="T14" fmla="*/ 225 w 233"/>
                <a:gd name="T15" fmla="*/ 0 h 82"/>
                <a:gd name="T16" fmla="*/ 221 w 233"/>
                <a:gd name="T17" fmla="*/ 0 h 82"/>
                <a:gd name="T18" fmla="*/ 12 w 233"/>
                <a:gd name="T19" fmla="*/ 0 h 82"/>
                <a:gd name="T20" fmla="*/ 8 w 233"/>
                <a:gd name="T21" fmla="*/ 0 h 82"/>
                <a:gd name="T22" fmla="*/ 4 w 233"/>
                <a:gd name="T23" fmla="*/ 1 h 82"/>
                <a:gd name="T24" fmla="*/ 2 w 233"/>
                <a:gd name="T25" fmla="*/ 3 h 82"/>
                <a:gd name="T26" fmla="*/ 0 w 233"/>
                <a:gd name="T27" fmla="*/ 7 h 82"/>
                <a:gd name="T28" fmla="*/ 2 w 233"/>
                <a:gd name="T29" fmla="*/ 11 h 82"/>
                <a:gd name="T30" fmla="*/ 4 w 233"/>
                <a:gd name="T31" fmla="*/ 13 h 82"/>
                <a:gd name="T32" fmla="*/ 8 w 233"/>
                <a:gd name="T33" fmla="*/ 14 h 82"/>
                <a:gd name="T34" fmla="*/ 12 w 233"/>
                <a:gd name="T35" fmla="*/ 14 h 82"/>
                <a:gd name="T36" fmla="*/ 221 w 233"/>
                <a:gd name="T37" fmla="*/ 14 h 82"/>
                <a:gd name="T38" fmla="*/ 221 w 233"/>
                <a:gd name="T39" fmla="*/ 82 h 82"/>
                <a:gd name="T40" fmla="*/ 225 w 233"/>
                <a:gd name="T41" fmla="*/ 82 h 82"/>
                <a:gd name="T42" fmla="*/ 229 w 233"/>
                <a:gd name="T43" fmla="*/ 81 h 82"/>
                <a:gd name="T44" fmla="*/ 231 w 233"/>
                <a:gd name="T45" fmla="*/ 79 h 82"/>
                <a:gd name="T46" fmla="*/ 233 w 233"/>
                <a:gd name="T47" fmla="*/ 75 h 82"/>
                <a:gd name="T48" fmla="*/ 231 w 233"/>
                <a:gd name="T49" fmla="*/ 71 h 82"/>
                <a:gd name="T50" fmla="*/ 229 w 233"/>
                <a:gd name="T51" fmla="*/ 69 h 82"/>
                <a:gd name="T52" fmla="*/ 225 w 233"/>
                <a:gd name="T53" fmla="*/ 68 h 82"/>
                <a:gd name="T54" fmla="*/ 221 w 233"/>
                <a:gd name="T55" fmla="*/ 68 h 82"/>
                <a:gd name="T56" fmla="*/ 12 w 233"/>
                <a:gd name="T57" fmla="*/ 68 h 82"/>
                <a:gd name="T58" fmla="*/ 8 w 233"/>
                <a:gd name="T59" fmla="*/ 68 h 82"/>
                <a:gd name="T60" fmla="*/ 4 w 233"/>
                <a:gd name="T61" fmla="*/ 69 h 82"/>
                <a:gd name="T62" fmla="*/ 2 w 233"/>
                <a:gd name="T63" fmla="*/ 71 h 82"/>
                <a:gd name="T64" fmla="*/ 0 w 233"/>
                <a:gd name="T65" fmla="*/ 75 h 82"/>
                <a:gd name="T66" fmla="*/ 2 w 233"/>
                <a:gd name="T67" fmla="*/ 79 h 82"/>
                <a:gd name="T68" fmla="*/ 4 w 233"/>
                <a:gd name="T69" fmla="*/ 81 h 82"/>
                <a:gd name="T70" fmla="*/ 8 w 233"/>
                <a:gd name="T71" fmla="*/ 82 h 82"/>
                <a:gd name="T72" fmla="*/ 12 w 233"/>
                <a:gd name="T73" fmla="*/ 82 h 82"/>
                <a:gd name="T74" fmla="*/ 221 w 233"/>
                <a:gd name="T7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3" h="82">
                  <a:moveTo>
                    <a:pt x="221" y="14"/>
                  </a:moveTo>
                  <a:lnTo>
                    <a:pt x="225" y="14"/>
                  </a:lnTo>
                  <a:lnTo>
                    <a:pt x="229" y="13"/>
                  </a:lnTo>
                  <a:lnTo>
                    <a:pt x="231" y="11"/>
                  </a:lnTo>
                  <a:lnTo>
                    <a:pt x="233" y="7"/>
                  </a:lnTo>
                  <a:lnTo>
                    <a:pt x="231" y="3"/>
                  </a:lnTo>
                  <a:lnTo>
                    <a:pt x="229" y="1"/>
                  </a:lnTo>
                  <a:lnTo>
                    <a:pt x="225" y="0"/>
                  </a:lnTo>
                  <a:lnTo>
                    <a:pt x="221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1" y="14"/>
                  </a:lnTo>
                  <a:close/>
                  <a:moveTo>
                    <a:pt x="221" y="82"/>
                  </a:moveTo>
                  <a:lnTo>
                    <a:pt x="225" y="82"/>
                  </a:lnTo>
                  <a:lnTo>
                    <a:pt x="229" y="81"/>
                  </a:lnTo>
                  <a:lnTo>
                    <a:pt x="231" y="79"/>
                  </a:lnTo>
                  <a:lnTo>
                    <a:pt x="233" y="75"/>
                  </a:lnTo>
                  <a:lnTo>
                    <a:pt x="231" y="71"/>
                  </a:lnTo>
                  <a:lnTo>
                    <a:pt x="229" y="69"/>
                  </a:lnTo>
                  <a:lnTo>
                    <a:pt x="225" y="68"/>
                  </a:lnTo>
                  <a:lnTo>
                    <a:pt x="221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9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2" y="79"/>
                  </a:lnTo>
                  <a:lnTo>
                    <a:pt x="4" y="81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221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"/>
            <p:cNvSpPr>
              <a:spLocks noChangeAspect="1"/>
            </p:cNvSpPr>
            <p:nvPr/>
          </p:nvSpPr>
          <p:spPr bwMode="auto">
            <a:xfrm>
              <a:off x="1221" y="0"/>
              <a:ext cx="465" cy="490"/>
            </a:xfrm>
            <a:custGeom>
              <a:avLst/>
              <a:gdLst>
                <a:gd name="T0" fmla="*/ 423 w 465"/>
                <a:gd name="T1" fmla="*/ 490 h 490"/>
                <a:gd name="T2" fmla="*/ 465 w 465"/>
                <a:gd name="T3" fmla="*/ 378 h 490"/>
                <a:gd name="T4" fmla="*/ 456 w 465"/>
                <a:gd name="T5" fmla="*/ 378 h 490"/>
                <a:gd name="T6" fmla="*/ 442 w 465"/>
                <a:gd name="T7" fmla="*/ 403 h 490"/>
                <a:gd name="T8" fmla="*/ 421 w 465"/>
                <a:gd name="T9" fmla="*/ 423 h 490"/>
                <a:gd name="T10" fmla="*/ 395 w 465"/>
                <a:gd name="T11" fmla="*/ 438 h 490"/>
                <a:gd name="T12" fmla="*/ 365 w 465"/>
                <a:gd name="T13" fmla="*/ 449 h 490"/>
                <a:gd name="T14" fmla="*/ 355 w 465"/>
                <a:gd name="T15" fmla="*/ 451 h 490"/>
                <a:gd name="T16" fmla="*/ 334 w 465"/>
                <a:gd name="T17" fmla="*/ 455 h 490"/>
                <a:gd name="T18" fmla="*/ 301 w 465"/>
                <a:gd name="T19" fmla="*/ 458 h 490"/>
                <a:gd name="T20" fmla="*/ 257 w 465"/>
                <a:gd name="T21" fmla="*/ 460 h 490"/>
                <a:gd name="T22" fmla="*/ 46 w 465"/>
                <a:gd name="T23" fmla="*/ 460 h 490"/>
                <a:gd name="T24" fmla="*/ 224 w 465"/>
                <a:gd name="T25" fmla="*/ 251 h 490"/>
                <a:gd name="T26" fmla="*/ 227 w 465"/>
                <a:gd name="T27" fmla="*/ 247 h 490"/>
                <a:gd name="T28" fmla="*/ 227 w 465"/>
                <a:gd name="T29" fmla="*/ 245 h 490"/>
                <a:gd name="T30" fmla="*/ 227 w 465"/>
                <a:gd name="T31" fmla="*/ 244 h 490"/>
                <a:gd name="T32" fmla="*/ 225 w 465"/>
                <a:gd name="T33" fmla="*/ 240 h 490"/>
                <a:gd name="T34" fmla="*/ 62 w 465"/>
                <a:gd name="T35" fmla="*/ 17 h 490"/>
                <a:gd name="T36" fmla="*/ 253 w 465"/>
                <a:gd name="T37" fmla="*/ 17 h 490"/>
                <a:gd name="T38" fmla="*/ 285 w 465"/>
                <a:gd name="T39" fmla="*/ 17 h 490"/>
                <a:gd name="T40" fmla="*/ 310 w 465"/>
                <a:gd name="T41" fmla="*/ 19 h 490"/>
                <a:gd name="T42" fmla="*/ 328 w 465"/>
                <a:gd name="T43" fmla="*/ 21 h 490"/>
                <a:gd name="T44" fmla="*/ 335 w 465"/>
                <a:gd name="T45" fmla="*/ 22 h 490"/>
                <a:gd name="T46" fmla="*/ 351 w 465"/>
                <a:gd name="T47" fmla="*/ 25 h 490"/>
                <a:gd name="T48" fmla="*/ 370 w 465"/>
                <a:gd name="T49" fmla="*/ 30 h 490"/>
                <a:gd name="T50" fmla="*/ 391 w 465"/>
                <a:gd name="T51" fmla="*/ 38 h 490"/>
                <a:gd name="T52" fmla="*/ 412 w 465"/>
                <a:gd name="T53" fmla="*/ 49 h 490"/>
                <a:gd name="T54" fmla="*/ 421 w 465"/>
                <a:gd name="T55" fmla="*/ 55 h 490"/>
                <a:gd name="T56" fmla="*/ 433 w 465"/>
                <a:gd name="T57" fmla="*/ 65 h 490"/>
                <a:gd name="T58" fmla="*/ 445 w 465"/>
                <a:gd name="T59" fmla="*/ 79 h 490"/>
                <a:gd name="T60" fmla="*/ 456 w 465"/>
                <a:gd name="T61" fmla="*/ 98 h 490"/>
                <a:gd name="T62" fmla="*/ 465 w 465"/>
                <a:gd name="T63" fmla="*/ 98 h 490"/>
                <a:gd name="T64" fmla="*/ 423 w 465"/>
                <a:gd name="T65" fmla="*/ 0 h 490"/>
                <a:gd name="T66" fmla="*/ 10 w 465"/>
                <a:gd name="T67" fmla="*/ 0 h 490"/>
                <a:gd name="T68" fmla="*/ 5 w 465"/>
                <a:gd name="T69" fmla="*/ 0 h 490"/>
                <a:gd name="T70" fmla="*/ 3 w 465"/>
                <a:gd name="T71" fmla="*/ 0 h 490"/>
                <a:gd name="T72" fmla="*/ 1 w 465"/>
                <a:gd name="T73" fmla="*/ 1 h 490"/>
                <a:gd name="T74" fmla="*/ 1 w 465"/>
                <a:gd name="T75" fmla="*/ 2 h 490"/>
                <a:gd name="T76" fmla="*/ 0 w 465"/>
                <a:gd name="T77" fmla="*/ 7 h 490"/>
                <a:gd name="T78" fmla="*/ 0 w 465"/>
                <a:gd name="T79" fmla="*/ 14 h 490"/>
                <a:gd name="T80" fmla="*/ 185 w 465"/>
                <a:gd name="T81" fmla="*/ 267 h 490"/>
                <a:gd name="T82" fmla="*/ 4 w 465"/>
                <a:gd name="T83" fmla="*/ 480 h 490"/>
                <a:gd name="T84" fmla="*/ 1 w 465"/>
                <a:gd name="T85" fmla="*/ 485 h 490"/>
                <a:gd name="T86" fmla="*/ 1 w 465"/>
                <a:gd name="T87" fmla="*/ 486 h 490"/>
                <a:gd name="T88" fmla="*/ 3 w 465"/>
                <a:gd name="T89" fmla="*/ 490 h 490"/>
                <a:gd name="T90" fmla="*/ 10 w 465"/>
                <a:gd name="T91" fmla="*/ 490 h 490"/>
                <a:gd name="T92" fmla="*/ 423 w 465"/>
                <a:gd name="T9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5" h="490">
                  <a:moveTo>
                    <a:pt x="423" y="490"/>
                  </a:moveTo>
                  <a:lnTo>
                    <a:pt x="465" y="378"/>
                  </a:lnTo>
                  <a:lnTo>
                    <a:pt x="456" y="378"/>
                  </a:lnTo>
                  <a:lnTo>
                    <a:pt x="442" y="403"/>
                  </a:lnTo>
                  <a:lnTo>
                    <a:pt x="421" y="423"/>
                  </a:lnTo>
                  <a:lnTo>
                    <a:pt x="395" y="438"/>
                  </a:lnTo>
                  <a:lnTo>
                    <a:pt x="365" y="449"/>
                  </a:lnTo>
                  <a:lnTo>
                    <a:pt x="355" y="451"/>
                  </a:lnTo>
                  <a:lnTo>
                    <a:pt x="334" y="455"/>
                  </a:lnTo>
                  <a:lnTo>
                    <a:pt x="301" y="458"/>
                  </a:lnTo>
                  <a:lnTo>
                    <a:pt x="257" y="460"/>
                  </a:lnTo>
                  <a:lnTo>
                    <a:pt x="46" y="460"/>
                  </a:lnTo>
                  <a:lnTo>
                    <a:pt x="224" y="251"/>
                  </a:lnTo>
                  <a:lnTo>
                    <a:pt x="227" y="247"/>
                  </a:lnTo>
                  <a:lnTo>
                    <a:pt x="227" y="245"/>
                  </a:lnTo>
                  <a:lnTo>
                    <a:pt x="227" y="244"/>
                  </a:lnTo>
                  <a:lnTo>
                    <a:pt x="225" y="240"/>
                  </a:lnTo>
                  <a:lnTo>
                    <a:pt x="62" y="17"/>
                  </a:lnTo>
                  <a:lnTo>
                    <a:pt x="253" y="17"/>
                  </a:lnTo>
                  <a:lnTo>
                    <a:pt x="285" y="17"/>
                  </a:lnTo>
                  <a:lnTo>
                    <a:pt x="310" y="19"/>
                  </a:lnTo>
                  <a:lnTo>
                    <a:pt x="328" y="21"/>
                  </a:lnTo>
                  <a:lnTo>
                    <a:pt x="335" y="22"/>
                  </a:lnTo>
                  <a:lnTo>
                    <a:pt x="351" y="25"/>
                  </a:lnTo>
                  <a:lnTo>
                    <a:pt x="370" y="30"/>
                  </a:lnTo>
                  <a:lnTo>
                    <a:pt x="391" y="38"/>
                  </a:lnTo>
                  <a:lnTo>
                    <a:pt x="412" y="49"/>
                  </a:lnTo>
                  <a:lnTo>
                    <a:pt x="421" y="55"/>
                  </a:lnTo>
                  <a:lnTo>
                    <a:pt x="433" y="65"/>
                  </a:lnTo>
                  <a:lnTo>
                    <a:pt x="445" y="79"/>
                  </a:lnTo>
                  <a:lnTo>
                    <a:pt x="456" y="98"/>
                  </a:lnTo>
                  <a:lnTo>
                    <a:pt x="465" y="98"/>
                  </a:lnTo>
                  <a:lnTo>
                    <a:pt x="423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85" y="267"/>
                  </a:lnTo>
                  <a:lnTo>
                    <a:pt x="4" y="480"/>
                  </a:lnTo>
                  <a:lnTo>
                    <a:pt x="1" y="485"/>
                  </a:lnTo>
                  <a:lnTo>
                    <a:pt x="1" y="486"/>
                  </a:lnTo>
                  <a:lnTo>
                    <a:pt x="3" y="490"/>
                  </a:lnTo>
                  <a:lnTo>
                    <a:pt x="10" y="490"/>
                  </a:lnTo>
                  <a:lnTo>
                    <a:pt x="423" y="4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9"/>
            <p:cNvSpPr>
              <a:spLocks noChangeAspect="1" noEditPoints="1"/>
            </p:cNvSpPr>
            <p:nvPr/>
          </p:nvSpPr>
          <p:spPr bwMode="auto">
            <a:xfrm>
              <a:off x="1224" y="589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2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6 w 74"/>
                <a:gd name="T9" fmla="*/ 20 h 165"/>
                <a:gd name="T10" fmla="*/ 59 w 74"/>
                <a:gd name="T11" fmla="*/ 21 h 165"/>
                <a:gd name="T12" fmla="*/ 66 w 74"/>
                <a:gd name="T13" fmla="*/ 14 h 165"/>
                <a:gd name="T14" fmla="*/ 17 w 74"/>
                <a:gd name="T15" fmla="*/ 134 h 165"/>
                <a:gd name="T16" fmla="*/ 15 w 74"/>
                <a:gd name="T17" fmla="*/ 144 h 165"/>
                <a:gd name="T18" fmla="*/ 22 w 74"/>
                <a:gd name="T19" fmla="*/ 159 h 165"/>
                <a:gd name="T20" fmla="*/ 38 w 74"/>
                <a:gd name="T21" fmla="*/ 165 h 165"/>
                <a:gd name="T22" fmla="*/ 54 w 74"/>
                <a:gd name="T23" fmla="*/ 159 h 165"/>
                <a:gd name="T24" fmla="*/ 65 w 74"/>
                <a:gd name="T25" fmla="*/ 148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5 w 74"/>
                <a:gd name="T33" fmla="*/ 128 h 165"/>
                <a:gd name="T34" fmla="*/ 54 w 74"/>
                <a:gd name="T35" fmla="*/ 151 h 165"/>
                <a:gd name="T36" fmla="*/ 39 w 74"/>
                <a:gd name="T37" fmla="*/ 158 h 165"/>
                <a:gd name="T38" fmla="*/ 33 w 74"/>
                <a:gd name="T39" fmla="*/ 149 h 165"/>
                <a:gd name="T40" fmla="*/ 37 w 74"/>
                <a:gd name="T41" fmla="*/ 134 h 165"/>
                <a:gd name="T42" fmla="*/ 47 w 74"/>
                <a:gd name="T43" fmla="*/ 107 h 165"/>
                <a:gd name="T44" fmla="*/ 55 w 74"/>
                <a:gd name="T45" fmla="*/ 88 h 165"/>
                <a:gd name="T46" fmla="*/ 58 w 74"/>
                <a:gd name="T47" fmla="*/ 75 h 165"/>
                <a:gd name="T48" fmla="*/ 52 w 74"/>
                <a:gd name="T49" fmla="*/ 60 h 165"/>
                <a:gd name="T50" fmla="*/ 35 w 74"/>
                <a:gd name="T51" fmla="*/ 54 h 165"/>
                <a:gd name="T52" fmla="*/ 19 w 74"/>
                <a:gd name="T53" fmla="*/ 60 h 165"/>
                <a:gd name="T54" fmla="*/ 8 w 74"/>
                <a:gd name="T55" fmla="*/ 72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8 w 74"/>
                <a:gd name="T63" fmla="*/ 91 h 165"/>
                <a:gd name="T64" fmla="*/ 20 w 74"/>
                <a:gd name="T65" fmla="*/ 68 h 165"/>
                <a:gd name="T66" fmla="*/ 34 w 74"/>
                <a:gd name="T67" fmla="*/ 61 h 165"/>
                <a:gd name="T68" fmla="*/ 40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20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9"/>
                  </a:lnTo>
                  <a:lnTo>
                    <a:pt x="15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29" y="163"/>
                  </a:lnTo>
                  <a:lnTo>
                    <a:pt x="38" y="165"/>
                  </a:lnTo>
                  <a:lnTo>
                    <a:pt x="47" y="163"/>
                  </a:lnTo>
                  <a:lnTo>
                    <a:pt x="54" y="159"/>
                  </a:lnTo>
                  <a:lnTo>
                    <a:pt x="60" y="154"/>
                  </a:lnTo>
                  <a:lnTo>
                    <a:pt x="65" y="148"/>
                  </a:lnTo>
                  <a:lnTo>
                    <a:pt x="69" y="141"/>
                  </a:lnTo>
                  <a:lnTo>
                    <a:pt x="72" y="135"/>
                  </a:lnTo>
                  <a:lnTo>
                    <a:pt x="73" y="130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0" y="124"/>
                  </a:lnTo>
                  <a:lnTo>
                    <a:pt x="66" y="125"/>
                  </a:lnTo>
                  <a:lnTo>
                    <a:pt x="65" y="128"/>
                  </a:lnTo>
                  <a:lnTo>
                    <a:pt x="60" y="141"/>
                  </a:lnTo>
                  <a:lnTo>
                    <a:pt x="54" y="151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6"/>
                  </a:lnTo>
                  <a:lnTo>
                    <a:pt x="33" y="149"/>
                  </a:lnTo>
                  <a:lnTo>
                    <a:pt x="34" y="142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4" y="56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19" y="60"/>
                  </a:lnTo>
                  <a:lnTo>
                    <a:pt x="13" y="65"/>
                  </a:lnTo>
                  <a:lnTo>
                    <a:pt x="8" y="72"/>
                  </a:lnTo>
                  <a:lnTo>
                    <a:pt x="4" y="78"/>
                  </a:lnTo>
                  <a:lnTo>
                    <a:pt x="2" y="84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5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8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"/>
            <p:cNvSpPr>
              <a:spLocks noChangeAspect="1"/>
            </p:cNvSpPr>
            <p:nvPr/>
          </p:nvSpPr>
          <p:spPr bwMode="auto">
            <a:xfrm>
              <a:off x="1337" y="610"/>
              <a:ext cx="136" cy="160"/>
            </a:xfrm>
            <a:custGeom>
              <a:avLst/>
              <a:gdLst>
                <a:gd name="T0" fmla="*/ 126 w 136"/>
                <a:gd name="T1" fmla="*/ 86 h 160"/>
                <a:gd name="T2" fmla="*/ 129 w 136"/>
                <a:gd name="T3" fmla="*/ 86 h 160"/>
                <a:gd name="T4" fmla="*/ 132 w 136"/>
                <a:gd name="T5" fmla="*/ 85 h 160"/>
                <a:gd name="T6" fmla="*/ 135 w 136"/>
                <a:gd name="T7" fmla="*/ 84 h 160"/>
                <a:gd name="T8" fmla="*/ 136 w 136"/>
                <a:gd name="T9" fmla="*/ 80 h 160"/>
                <a:gd name="T10" fmla="*/ 135 w 136"/>
                <a:gd name="T11" fmla="*/ 77 h 160"/>
                <a:gd name="T12" fmla="*/ 132 w 136"/>
                <a:gd name="T13" fmla="*/ 75 h 160"/>
                <a:gd name="T14" fmla="*/ 129 w 136"/>
                <a:gd name="T15" fmla="*/ 74 h 160"/>
                <a:gd name="T16" fmla="*/ 126 w 136"/>
                <a:gd name="T17" fmla="*/ 74 h 160"/>
                <a:gd name="T18" fmla="*/ 13 w 136"/>
                <a:gd name="T19" fmla="*/ 74 h 160"/>
                <a:gd name="T20" fmla="*/ 20 w 136"/>
                <a:gd name="T21" fmla="*/ 49 h 160"/>
                <a:gd name="T22" fmla="*/ 35 w 136"/>
                <a:gd name="T23" fmla="*/ 30 h 160"/>
                <a:gd name="T24" fmla="*/ 57 w 136"/>
                <a:gd name="T25" fmla="*/ 17 h 160"/>
                <a:gd name="T26" fmla="*/ 84 w 136"/>
                <a:gd name="T27" fmla="*/ 12 h 160"/>
                <a:gd name="T28" fmla="*/ 126 w 136"/>
                <a:gd name="T29" fmla="*/ 12 h 160"/>
                <a:gd name="T30" fmla="*/ 129 w 136"/>
                <a:gd name="T31" fmla="*/ 12 h 160"/>
                <a:gd name="T32" fmla="*/ 132 w 136"/>
                <a:gd name="T33" fmla="*/ 11 h 160"/>
                <a:gd name="T34" fmla="*/ 135 w 136"/>
                <a:gd name="T35" fmla="*/ 9 h 160"/>
                <a:gd name="T36" fmla="*/ 136 w 136"/>
                <a:gd name="T37" fmla="*/ 6 h 160"/>
                <a:gd name="T38" fmla="*/ 135 w 136"/>
                <a:gd name="T39" fmla="*/ 2 h 160"/>
                <a:gd name="T40" fmla="*/ 132 w 136"/>
                <a:gd name="T41" fmla="*/ 1 h 160"/>
                <a:gd name="T42" fmla="*/ 129 w 136"/>
                <a:gd name="T43" fmla="*/ 0 h 160"/>
                <a:gd name="T44" fmla="*/ 126 w 136"/>
                <a:gd name="T45" fmla="*/ 0 h 160"/>
                <a:gd name="T46" fmla="*/ 83 w 136"/>
                <a:gd name="T47" fmla="*/ 0 h 160"/>
                <a:gd name="T48" fmla="*/ 66 w 136"/>
                <a:gd name="T49" fmla="*/ 2 h 160"/>
                <a:gd name="T50" fmla="*/ 51 w 136"/>
                <a:gd name="T51" fmla="*/ 6 h 160"/>
                <a:gd name="T52" fmla="*/ 37 w 136"/>
                <a:gd name="T53" fmla="*/ 14 h 160"/>
                <a:gd name="T54" fmla="*/ 25 w 136"/>
                <a:gd name="T55" fmla="*/ 23 h 160"/>
                <a:gd name="T56" fmla="*/ 15 w 136"/>
                <a:gd name="T57" fmla="*/ 35 h 160"/>
                <a:gd name="T58" fmla="*/ 7 w 136"/>
                <a:gd name="T59" fmla="*/ 49 h 160"/>
                <a:gd name="T60" fmla="*/ 2 w 136"/>
                <a:gd name="T61" fmla="*/ 64 h 160"/>
                <a:gd name="T62" fmla="*/ 0 w 136"/>
                <a:gd name="T63" fmla="*/ 80 h 160"/>
                <a:gd name="T64" fmla="*/ 2 w 136"/>
                <a:gd name="T65" fmla="*/ 96 h 160"/>
                <a:gd name="T66" fmla="*/ 7 w 136"/>
                <a:gd name="T67" fmla="*/ 111 h 160"/>
                <a:gd name="T68" fmla="*/ 15 w 136"/>
                <a:gd name="T69" fmla="*/ 125 h 160"/>
                <a:gd name="T70" fmla="*/ 25 w 136"/>
                <a:gd name="T71" fmla="*/ 137 h 160"/>
                <a:gd name="T72" fmla="*/ 37 w 136"/>
                <a:gd name="T73" fmla="*/ 147 h 160"/>
                <a:gd name="T74" fmla="*/ 51 w 136"/>
                <a:gd name="T75" fmla="*/ 154 h 160"/>
                <a:gd name="T76" fmla="*/ 66 w 136"/>
                <a:gd name="T77" fmla="*/ 158 h 160"/>
                <a:gd name="T78" fmla="*/ 83 w 136"/>
                <a:gd name="T79" fmla="*/ 160 h 160"/>
                <a:gd name="T80" fmla="*/ 126 w 136"/>
                <a:gd name="T81" fmla="*/ 160 h 160"/>
                <a:gd name="T82" fmla="*/ 129 w 136"/>
                <a:gd name="T83" fmla="*/ 160 h 160"/>
                <a:gd name="T84" fmla="*/ 132 w 136"/>
                <a:gd name="T85" fmla="*/ 159 h 160"/>
                <a:gd name="T86" fmla="*/ 135 w 136"/>
                <a:gd name="T87" fmla="*/ 158 h 160"/>
                <a:gd name="T88" fmla="*/ 136 w 136"/>
                <a:gd name="T89" fmla="*/ 154 h 160"/>
                <a:gd name="T90" fmla="*/ 135 w 136"/>
                <a:gd name="T91" fmla="*/ 151 h 160"/>
                <a:gd name="T92" fmla="*/ 132 w 136"/>
                <a:gd name="T93" fmla="*/ 149 h 160"/>
                <a:gd name="T94" fmla="*/ 129 w 136"/>
                <a:gd name="T95" fmla="*/ 148 h 160"/>
                <a:gd name="T96" fmla="*/ 126 w 136"/>
                <a:gd name="T97" fmla="*/ 148 h 160"/>
                <a:gd name="T98" fmla="*/ 84 w 136"/>
                <a:gd name="T99" fmla="*/ 148 h 160"/>
                <a:gd name="T100" fmla="*/ 57 w 136"/>
                <a:gd name="T101" fmla="*/ 143 h 160"/>
                <a:gd name="T102" fmla="*/ 35 w 136"/>
                <a:gd name="T103" fmla="*/ 130 h 160"/>
                <a:gd name="T104" fmla="*/ 20 w 136"/>
                <a:gd name="T105" fmla="*/ 111 h 160"/>
                <a:gd name="T106" fmla="*/ 13 w 136"/>
                <a:gd name="T107" fmla="*/ 86 h 160"/>
                <a:gd name="T108" fmla="*/ 126 w 136"/>
                <a:gd name="T109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" h="160">
                  <a:moveTo>
                    <a:pt x="126" y="86"/>
                  </a:moveTo>
                  <a:lnTo>
                    <a:pt x="129" y="86"/>
                  </a:lnTo>
                  <a:lnTo>
                    <a:pt x="132" y="85"/>
                  </a:lnTo>
                  <a:lnTo>
                    <a:pt x="135" y="84"/>
                  </a:lnTo>
                  <a:lnTo>
                    <a:pt x="136" y="80"/>
                  </a:lnTo>
                  <a:lnTo>
                    <a:pt x="135" y="77"/>
                  </a:lnTo>
                  <a:lnTo>
                    <a:pt x="132" y="75"/>
                  </a:lnTo>
                  <a:lnTo>
                    <a:pt x="129" y="74"/>
                  </a:lnTo>
                  <a:lnTo>
                    <a:pt x="126" y="74"/>
                  </a:lnTo>
                  <a:lnTo>
                    <a:pt x="13" y="74"/>
                  </a:lnTo>
                  <a:lnTo>
                    <a:pt x="20" y="49"/>
                  </a:lnTo>
                  <a:lnTo>
                    <a:pt x="35" y="30"/>
                  </a:lnTo>
                  <a:lnTo>
                    <a:pt x="57" y="17"/>
                  </a:lnTo>
                  <a:lnTo>
                    <a:pt x="84" y="12"/>
                  </a:lnTo>
                  <a:lnTo>
                    <a:pt x="126" y="12"/>
                  </a:lnTo>
                  <a:lnTo>
                    <a:pt x="129" y="12"/>
                  </a:lnTo>
                  <a:lnTo>
                    <a:pt x="132" y="11"/>
                  </a:lnTo>
                  <a:lnTo>
                    <a:pt x="135" y="9"/>
                  </a:lnTo>
                  <a:lnTo>
                    <a:pt x="136" y="6"/>
                  </a:lnTo>
                  <a:lnTo>
                    <a:pt x="135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1" y="6"/>
                  </a:lnTo>
                  <a:lnTo>
                    <a:pt x="37" y="14"/>
                  </a:lnTo>
                  <a:lnTo>
                    <a:pt x="25" y="23"/>
                  </a:lnTo>
                  <a:lnTo>
                    <a:pt x="15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7" y="111"/>
                  </a:lnTo>
                  <a:lnTo>
                    <a:pt x="15" y="125"/>
                  </a:lnTo>
                  <a:lnTo>
                    <a:pt x="25" y="137"/>
                  </a:lnTo>
                  <a:lnTo>
                    <a:pt x="37" y="147"/>
                  </a:lnTo>
                  <a:lnTo>
                    <a:pt x="51" y="154"/>
                  </a:lnTo>
                  <a:lnTo>
                    <a:pt x="66" y="158"/>
                  </a:lnTo>
                  <a:lnTo>
                    <a:pt x="83" y="160"/>
                  </a:lnTo>
                  <a:lnTo>
                    <a:pt x="126" y="160"/>
                  </a:lnTo>
                  <a:lnTo>
                    <a:pt x="129" y="160"/>
                  </a:lnTo>
                  <a:lnTo>
                    <a:pt x="132" y="159"/>
                  </a:lnTo>
                  <a:lnTo>
                    <a:pt x="135" y="158"/>
                  </a:lnTo>
                  <a:lnTo>
                    <a:pt x="136" y="154"/>
                  </a:lnTo>
                  <a:lnTo>
                    <a:pt x="135" y="151"/>
                  </a:lnTo>
                  <a:lnTo>
                    <a:pt x="132" y="149"/>
                  </a:lnTo>
                  <a:lnTo>
                    <a:pt x="129" y="148"/>
                  </a:lnTo>
                  <a:lnTo>
                    <a:pt x="126" y="148"/>
                  </a:lnTo>
                  <a:lnTo>
                    <a:pt x="84" y="148"/>
                  </a:lnTo>
                  <a:lnTo>
                    <a:pt x="57" y="143"/>
                  </a:lnTo>
                  <a:lnTo>
                    <a:pt x="35" y="130"/>
                  </a:lnTo>
                  <a:lnTo>
                    <a:pt x="20" y="111"/>
                  </a:lnTo>
                  <a:lnTo>
                    <a:pt x="13" y="86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1"/>
            <p:cNvSpPr>
              <a:spLocks noChangeAspect="1"/>
            </p:cNvSpPr>
            <p:nvPr/>
          </p:nvSpPr>
          <p:spPr bwMode="auto">
            <a:xfrm>
              <a:off x="1512" y="584"/>
              <a:ext cx="170" cy="180"/>
            </a:xfrm>
            <a:custGeom>
              <a:avLst/>
              <a:gdLst>
                <a:gd name="T0" fmla="*/ 5 w 170"/>
                <a:gd name="T1" fmla="*/ 14 h 180"/>
                <a:gd name="T2" fmla="*/ 16 w 170"/>
                <a:gd name="T3" fmla="*/ 17 h 180"/>
                <a:gd name="T4" fmla="*/ 27 w 170"/>
                <a:gd name="T5" fmla="*/ 24 h 180"/>
                <a:gd name="T6" fmla="*/ 36 w 170"/>
                <a:gd name="T7" fmla="*/ 38 h 180"/>
                <a:gd name="T8" fmla="*/ 43 w 170"/>
                <a:gd name="T9" fmla="*/ 59 h 180"/>
                <a:gd name="T10" fmla="*/ 47 w 170"/>
                <a:gd name="T11" fmla="*/ 87 h 180"/>
                <a:gd name="T12" fmla="*/ 48 w 170"/>
                <a:gd name="T13" fmla="*/ 118 h 180"/>
                <a:gd name="T14" fmla="*/ 48 w 170"/>
                <a:gd name="T15" fmla="*/ 133 h 180"/>
                <a:gd name="T16" fmla="*/ 47 w 170"/>
                <a:gd name="T17" fmla="*/ 147 h 180"/>
                <a:gd name="T18" fmla="*/ 46 w 170"/>
                <a:gd name="T19" fmla="*/ 160 h 180"/>
                <a:gd name="T20" fmla="*/ 45 w 170"/>
                <a:gd name="T21" fmla="*/ 170 h 180"/>
                <a:gd name="T22" fmla="*/ 45 w 170"/>
                <a:gd name="T23" fmla="*/ 174 h 180"/>
                <a:gd name="T24" fmla="*/ 45 w 170"/>
                <a:gd name="T25" fmla="*/ 175 h 180"/>
                <a:gd name="T26" fmla="*/ 45 w 170"/>
                <a:gd name="T27" fmla="*/ 178 h 180"/>
                <a:gd name="T28" fmla="*/ 47 w 170"/>
                <a:gd name="T29" fmla="*/ 180 h 180"/>
                <a:gd name="T30" fmla="*/ 55 w 170"/>
                <a:gd name="T31" fmla="*/ 175 h 180"/>
                <a:gd name="T32" fmla="*/ 73 w 170"/>
                <a:gd name="T33" fmla="*/ 162 h 180"/>
                <a:gd name="T34" fmla="*/ 96 w 170"/>
                <a:gd name="T35" fmla="*/ 143 h 180"/>
                <a:gd name="T36" fmla="*/ 123 w 170"/>
                <a:gd name="T37" fmla="*/ 117 h 180"/>
                <a:gd name="T38" fmla="*/ 145 w 170"/>
                <a:gd name="T39" fmla="*/ 90 h 180"/>
                <a:gd name="T40" fmla="*/ 160 w 170"/>
                <a:gd name="T41" fmla="*/ 66 h 180"/>
                <a:gd name="T42" fmla="*/ 168 w 170"/>
                <a:gd name="T43" fmla="*/ 46 h 180"/>
                <a:gd name="T44" fmla="*/ 170 w 170"/>
                <a:gd name="T45" fmla="*/ 30 h 180"/>
                <a:gd name="T46" fmla="*/ 168 w 170"/>
                <a:gd name="T47" fmla="*/ 19 h 180"/>
                <a:gd name="T48" fmla="*/ 163 w 170"/>
                <a:gd name="T49" fmla="*/ 9 h 180"/>
                <a:gd name="T50" fmla="*/ 154 w 170"/>
                <a:gd name="T51" fmla="*/ 3 h 180"/>
                <a:gd name="T52" fmla="*/ 141 w 170"/>
                <a:gd name="T53" fmla="*/ 0 h 180"/>
                <a:gd name="T54" fmla="*/ 137 w 170"/>
                <a:gd name="T55" fmla="*/ 5 h 180"/>
                <a:gd name="T56" fmla="*/ 134 w 170"/>
                <a:gd name="T57" fmla="*/ 10 h 180"/>
                <a:gd name="T58" fmla="*/ 132 w 170"/>
                <a:gd name="T59" fmla="*/ 16 h 180"/>
                <a:gd name="T60" fmla="*/ 132 w 170"/>
                <a:gd name="T61" fmla="*/ 20 h 180"/>
                <a:gd name="T62" fmla="*/ 133 w 170"/>
                <a:gd name="T63" fmla="*/ 23 h 180"/>
                <a:gd name="T64" fmla="*/ 136 w 170"/>
                <a:gd name="T65" fmla="*/ 24 h 180"/>
                <a:gd name="T66" fmla="*/ 147 w 170"/>
                <a:gd name="T67" fmla="*/ 28 h 180"/>
                <a:gd name="T68" fmla="*/ 154 w 170"/>
                <a:gd name="T69" fmla="*/ 33 h 180"/>
                <a:gd name="T70" fmla="*/ 157 w 170"/>
                <a:gd name="T71" fmla="*/ 40 h 180"/>
                <a:gd name="T72" fmla="*/ 158 w 170"/>
                <a:gd name="T73" fmla="*/ 45 h 180"/>
                <a:gd name="T74" fmla="*/ 156 w 170"/>
                <a:gd name="T75" fmla="*/ 53 h 180"/>
                <a:gd name="T76" fmla="*/ 151 w 170"/>
                <a:gd name="T77" fmla="*/ 63 h 180"/>
                <a:gd name="T78" fmla="*/ 143 w 170"/>
                <a:gd name="T79" fmla="*/ 76 h 180"/>
                <a:gd name="T80" fmla="*/ 131 w 170"/>
                <a:gd name="T81" fmla="*/ 89 h 180"/>
                <a:gd name="T82" fmla="*/ 118 w 170"/>
                <a:gd name="T83" fmla="*/ 104 h 180"/>
                <a:gd name="T84" fmla="*/ 102 w 170"/>
                <a:gd name="T85" fmla="*/ 118 h 180"/>
                <a:gd name="T86" fmla="*/ 85 w 170"/>
                <a:gd name="T87" fmla="*/ 133 h 180"/>
                <a:gd name="T88" fmla="*/ 67 w 170"/>
                <a:gd name="T89" fmla="*/ 147 h 180"/>
                <a:gd name="T90" fmla="*/ 68 w 170"/>
                <a:gd name="T91" fmla="*/ 125 h 180"/>
                <a:gd name="T92" fmla="*/ 69 w 170"/>
                <a:gd name="T93" fmla="*/ 108 h 180"/>
                <a:gd name="T94" fmla="*/ 69 w 170"/>
                <a:gd name="T95" fmla="*/ 97 h 180"/>
                <a:gd name="T96" fmla="*/ 68 w 170"/>
                <a:gd name="T97" fmla="*/ 83 h 180"/>
                <a:gd name="T98" fmla="*/ 66 w 170"/>
                <a:gd name="T99" fmla="*/ 65 h 180"/>
                <a:gd name="T100" fmla="*/ 62 w 170"/>
                <a:gd name="T101" fmla="*/ 47 h 180"/>
                <a:gd name="T102" fmla="*/ 56 w 170"/>
                <a:gd name="T103" fmla="*/ 29 h 180"/>
                <a:gd name="T104" fmla="*/ 47 w 170"/>
                <a:gd name="T105" fmla="*/ 14 h 180"/>
                <a:gd name="T106" fmla="*/ 35 w 170"/>
                <a:gd name="T107" fmla="*/ 4 h 180"/>
                <a:gd name="T108" fmla="*/ 18 w 170"/>
                <a:gd name="T109" fmla="*/ 0 h 180"/>
                <a:gd name="T110" fmla="*/ 13 w 170"/>
                <a:gd name="T111" fmla="*/ 1 h 180"/>
                <a:gd name="T112" fmla="*/ 8 w 170"/>
                <a:gd name="T113" fmla="*/ 3 h 180"/>
                <a:gd name="T114" fmla="*/ 3 w 170"/>
                <a:gd name="T115" fmla="*/ 7 h 180"/>
                <a:gd name="T116" fmla="*/ 0 w 170"/>
                <a:gd name="T117" fmla="*/ 12 h 180"/>
                <a:gd name="T118" fmla="*/ 2 w 170"/>
                <a:gd name="T119" fmla="*/ 13 h 180"/>
                <a:gd name="T120" fmla="*/ 5 w 170"/>
                <a:gd name="T121" fmla="*/ 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180">
                  <a:moveTo>
                    <a:pt x="5" y="14"/>
                  </a:moveTo>
                  <a:lnTo>
                    <a:pt x="16" y="17"/>
                  </a:lnTo>
                  <a:lnTo>
                    <a:pt x="27" y="24"/>
                  </a:lnTo>
                  <a:lnTo>
                    <a:pt x="36" y="38"/>
                  </a:lnTo>
                  <a:lnTo>
                    <a:pt x="43" y="59"/>
                  </a:lnTo>
                  <a:lnTo>
                    <a:pt x="47" y="87"/>
                  </a:lnTo>
                  <a:lnTo>
                    <a:pt x="48" y="118"/>
                  </a:lnTo>
                  <a:lnTo>
                    <a:pt x="48" y="133"/>
                  </a:lnTo>
                  <a:lnTo>
                    <a:pt x="47" y="147"/>
                  </a:lnTo>
                  <a:lnTo>
                    <a:pt x="46" y="160"/>
                  </a:lnTo>
                  <a:lnTo>
                    <a:pt x="45" y="170"/>
                  </a:lnTo>
                  <a:lnTo>
                    <a:pt x="45" y="174"/>
                  </a:lnTo>
                  <a:lnTo>
                    <a:pt x="45" y="175"/>
                  </a:lnTo>
                  <a:lnTo>
                    <a:pt x="45" y="178"/>
                  </a:lnTo>
                  <a:lnTo>
                    <a:pt x="47" y="180"/>
                  </a:lnTo>
                  <a:lnTo>
                    <a:pt x="55" y="175"/>
                  </a:lnTo>
                  <a:lnTo>
                    <a:pt x="73" y="162"/>
                  </a:lnTo>
                  <a:lnTo>
                    <a:pt x="96" y="143"/>
                  </a:lnTo>
                  <a:lnTo>
                    <a:pt x="123" y="117"/>
                  </a:lnTo>
                  <a:lnTo>
                    <a:pt x="145" y="90"/>
                  </a:lnTo>
                  <a:lnTo>
                    <a:pt x="160" y="66"/>
                  </a:lnTo>
                  <a:lnTo>
                    <a:pt x="168" y="46"/>
                  </a:lnTo>
                  <a:lnTo>
                    <a:pt x="170" y="30"/>
                  </a:lnTo>
                  <a:lnTo>
                    <a:pt x="168" y="19"/>
                  </a:lnTo>
                  <a:lnTo>
                    <a:pt x="163" y="9"/>
                  </a:lnTo>
                  <a:lnTo>
                    <a:pt x="154" y="3"/>
                  </a:lnTo>
                  <a:lnTo>
                    <a:pt x="141" y="0"/>
                  </a:lnTo>
                  <a:lnTo>
                    <a:pt x="137" y="5"/>
                  </a:lnTo>
                  <a:lnTo>
                    <a:pt x="134" y="10"/>
                  </a:lnTo>
                  <a:lnTo>
                    <a:pt x="132" y="16"/>
                  </a:lnTo>
                  <a:lnTo>
                    <a:pt x="132" y="20"/>
                  </a:lnTo>
                  <a:lnTo>
                    <a:pt x="133" y="23"/>
                  </a:lnTo>
                  <a:lnTo>
                    <a:pt x="136" y="24"/>
                  </a:lnTo>
                  <a:lnTo>
                    <a:pt x="147" y="28"/>
                  </a:lnTo>
                  <a:lnTo>
                    <a:pt x="154" y="33"/>
                  </a:lnTo>
                  <a:lnTo>
                    <a:pt x="157" y="40"/>
                  </a:lnTo>
                  <a:lnTo>
                    <a:pt x="158" y="45"/>
                  </a:lnTo>
                  <a:lnTo>
                    <a:pt x="156" y="53"/>
                  </a:lnTo>
                  <a:lnTo>
                    <a:pt x="151" y="63"/>
                  </a:lnTo>
                  <a:lnTo>
                    <a:pt x="143" y="76"/>
                  </a:lnTo>
                  <a:lnTo>
                    <a:pt x="131" y="89"/>
                  </a:lnTo>
                  <a:lnTo>
                    <a:pt x="118" y="104"/>
                  </a:lnTo>
                  <a:lnTo>
                    <a:pt x="102" y="118"/>
                  </a:lnTo>
                  <a:lnTo>
                    <a:pt x="85" y="133"/>
                  </a:lnTo>
                  <a:lnTo>
                    <a:pt x="67" y="147"/>
                  </a:lnTo>
                  <a:lnTo>
                    <a:pt x="68" y="125"/>
                  </a:lnTo>
                  <a:lnTo>
                    <a:pt x="69" y="108"/>
                  </a:lnTo>
                  <a:lnTo>
                    <a:pt x="69" y="97"/>
                  </a:lnTo>
                  <a:lnTo>
                    <a:pt x="68" y="83"/>
                  </a:lnTo>
                  <a:lnTo>
                    <a:pt x="66" y="65"/>
                  </a:lnTo>
                  <a:lnTo>
                    <a:pt x="62" y="47"/>
                  </a:lnTo>
                  <a:lnTo>
                    <a:pt x="56" y="29"/>
                  </a:lnTo>
                  <a:lnTo>
                    <a:pt x="47" y="14"/>
                  </a:lnTo>
                  <a:lnTo>
                    <a:pt x="35" y="4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2"/>
            <p:cNvSpPr>
              <a:spLocks noChangeAspect="1"/>
            </p:cNvSpPr>
            <p:nvPr/>
          </p:nvSpPr>
          <p:spPr bwMode="auto">
            <a:xfrm>
              <a:off x="1788" y="94"/>
              <a:ext cx="242" cy="246"/>
            </a:xfrm>
            <a:custGeom>
              <a:avLst/>
              <a:gdLst>
                <a:gd name="T0" fmla="*/ 202 w 242"/>
                <a:gd name="T1" fmla="*/ 26 h 246"/>
                <a:gd name="T2" fmla="*/ 219 w 242"/>
                <a:gd name="T3" fmla="*/ 13 h 246"/>
                <a:gd name="T4" fmla="*/ 238 w 242"/>
                <a:gd name="T5" fmla="*/ 10 h 246"/>
                <a:gd name="T6" fmla="*/ 241 w 242"/>
                <a:gd name="T7" fmla="*/ 7 h 246"/>
                <a:gd name="T8" fmla="*/ 241 w 242"/>
                <a:gd name="T9" fmla="*/ 1 h 246"/>
                <a:gd name="T10" fmla="*/ 202 w 242"/>
                <a:gd name="T11" fmla="*/ 1 h 246"/>
                <a:gd name="T12" fmla="*/ 165 w 242"/>
                <a:gd name="T13" fmla="*/ 0 h 246"/>
                <a:gd name="T14" fmla="*/ 161 w 242"/>
                <a:gd name="T15" fmla="*/ 0 h 246"/>
                <a:gd name="T16" fmla="*/ 159 w 242"/>
                <a:gd name="T17" fmla="*/ 6 h 246"/>
                <a:gd name="T18" fmla="*/ 165 w 242"/>
                <a:gd name="T19" fmla="*/ 10 h 246"/>
                <a:gd name="T20" fmla="*/ 185 w 242"/>
                <a:gd name="T21" fmla="*/ 15 h 246"/>
                <a:gd name="T22" fmla="*/ 189 w 242"/>
                <a:gd name="T23" fmla="*/ 26 h 246"/>
                <a:gd name="T24" fmla="*/ 188 w 242"/>
                <a:gd name="T25" fmla="*/ 33 h 246"/>
                <a:gd name="T26" fmla="*/ 143 w 242"/>
                <a:gd name="T27" fmla="*/ 190 h 246"/>
                <a:gd name="T28" fmla="*/ 96 w 242"/>
                <a:gd name="T29" fmla="*/ 230 h 246"/>
                <a:gd name="T30" fmla="*/ 53 w 242"/>
                <a:gd name="T31" fmla="*/ 233 h 246"/>
                <a:gd name="T32" fmla="*/ 30 w 242"/>
                <a:gd name="T33" fmla="*/ 210 h 246"/>
                <a:gd name="T34" fmla="*/ 27 w 242"/>
                <a:gd name="T35" fmla="*/ 188 h 246"/>
                <a:gd name="T36" fmla="*/ 29 w 242"/>
                <a:gd name="T37" fmla="*/ 173 h 246"/>
                <a:gd name="T38" fmla="*/ 65 w 242"/>
                <a:gd name="T39" fmla="*/ 27 h 246"/>
                <a:gd name="T40" fmla="*/ 71 w 242"/>
                <a:gd name="T41" fmla="*/ 14 h 246"/>
                <a:gd name="T42" fmla="*/ 94 w 242"/>
                <a:gd name="T43" fmla="*/ 10 h 246"/>
                <a:gd name="T44" fmla="*/ 103 w 242"/>
                <a:gd name="T45" fmla="*/ 9 h 246"/>
                <a:gd name="T46" fmla="*/ 106 w 242"/>
                <a:gd name="T47" fmla="*/ 3 h 246"/>
                <a:gd name="T48" fmla="*/ 101 w 242"/>
                <a:gd name="T49" fmla="*/ 0 h 246"/>
                <a:gd name="T50" fmla="*/ 79 w 242"/>
                <a:gd name="T51" fmla="*/ 0 h 246"/>
                <a:gd name="T52" fmla="*/ 57 w 242"/>
                <a:gd name="T53" fmla="*/ 1 h 246"/>
                <a:gd name="T54" fmla="*/ 34 w 242"/>
                <a:gd name="T55" fmla="*/ 0 h 246"/>
                <a:gd name="T56" fmla="*/ 11 w 242"/>
                <a:gd name="T57" fmla="*/ 0 h 246"/>
                <a:gd name="T58" fmla="*/ 7 w 242"/>
                <a:gd name="T59" fmla="*/ 0 h 246"/>
                <a:gd name="T60" fmla="*/ 5 w 242"/>
                <a:gd name="T61" fmla="*/ 6 h 246"/>
                <a:gd name="T62" fmla="*/ 15 w 242"/>
                <a:gd name="T63" fmla="*/ 10 h 246"/>
                <a:gd name="T64" fmla="*/ 28 w 242"/>
                <a:gd name="T65" fmla="*/ 11 h 246"/>
                <a:gd name="T66" fmla="*/ 37 w 242"/>
                <a:gd name="T67" fmla="*/ 17 h 246"/>
                <a:gd name="T68" fmla="*/ 35 w 242"/>
                <a:gd name="T69" fmla="*/ 27 h 246"/>
                <a:gd name="T70" fmla="*/ 31 w 242"/>
                <a:gd name="T71" fmla="*/ 41 h 246"/>
                <a:gd name="T72" fmla="*/ 22 w 242"/>
                <a:gd name="T73" fmla="*/ 80 h 246"/>
                <a:gd name="T74" fmla="*/ 16 w 242"/>
                <a:gd name="T75" fmla="*/ 104 h 246"/>
                <a:gd name="T76" fmla="*/ 9 w 242"/>
                <a:gd name="T77" fmla="*/ 132 h 246"/>
                <a:gd name="T78" fmla="*/ 4 w 242"/>
                <a:gd name="T79" fmla="*/ 154 h 246"/>
                <a:gd name="T80" fmla="*/ 0 w 242"/>
                <a:gd name="T81" fmla="*/ 171 h 246"/>
                <a:gd name="T82" fmla="*/ 5 w 242"/>
                <a:gd name="T83" fmla="*/ 208 h 246"/>
                <a:gd name="T84" fmla="*/ 42 w 242"/>
                <a:gd name="T85" fmla="*/ 242 h 246"/>
                <a:gd name="T86" fmla="*/ 101 w 242"/>
                <a:gd name="T87" fmla="*/ 239 h 246"/>
                <a:gd name="T88" fmla="*/ 153 w 242"/>
                <a:gd name="T89" fmla="*/ 194 h 246"/>
                <a:gd name="T90" fmla="*/ 198 w 242"/>
                <a:gd name="T91" fmla="*/ 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46">
                  <a:moveTo>
                    <a:pt x="198" y="36"/>
                  </a:moveTo>
                  <a:lnTo>
                    <a:pt x="202" y="26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36" y="10"/>
                  </a:lnTo>
                  <a:lnTo>
                    <a:pt x="238" y="10"/>
                  </a:lnTo>
                  <a:lnTo>
                    <a:pt x="240" y="9"/>
                  </a:lnTo>
                  <a:lnTo>
                    <a:pt x="241" y="7"/>
                  </a:lnTo>
                  <a:lnTo>
                    <a:pt x="242" y="3"/>
                  </a:lnTo>
                  <a:lnTo>
                    <a:pt x="241" y="1"/>
                  </a:lnTo>
                  <a:lnTo>
                    <a:pt x="237" y="0"/>
                  </a:lnTo>
                  <a:lnTo>
                    <a:pt x="202" y="1"/>
                  </a:lnTo>
                  <a:lnTo>
                    <a:pt x="183" y="0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9" y="6"/>
                  </a:lnTo>
                  <a:lnTo>
                    <a:pt x="161" y="10"/>
                  </a:lnTo>
                  <a:lnTo>
                    <a:pt x="165" y="10"/>
                  </a:lnTo>
                  <a:lnTo>
                    <a:pt x="177" y="12"/>
                  </a:lnTo>
                  <a:lnTo>
                    <a:pt x="185" y="15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88" y="33"/>
                  </a:lnTo>
                  <a:lnTo>
                    <a:pt x="157" y="158"/>
                  </a:lnTo>
                  <a:lnTo>
                    <a:pt x="143" y="190"/>
                  </a:lnTo>
                  <a:lnTo>
                    <a:pt x="122" y="214"/>
                  </a:lnTo>
                  <a:lnTo>
                    <a:pt x="96" y="230"/>
                  </a:lnTo>
                  <a:lnTo>
                    <a:pt x="70" y="236"/>
                  </a:lnTo>
                  <a:lnTo>
                    <a:pt x="53" y="233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27" y="190"/>
                  </a:lnTo>
                  <a:lnTo>
                    <a:pt x="27" y="188"/>
                  </a:lnTo>
                  <a:lnTo>
                    <a:pt x="28" y="182"/>
                  </a:lnTo>
                  <a:lnTo>
                    <a:pt x="29" y="173"/>
                  </a:lnTo>
                  <a:lnTo>
                    <a:pt x="31" y="163"/>
                  </a:lnTo>
                  <a:lnTo>
                    <a:pt x="65" y="27"/>
                  </a:lnTo>
                  <a:lnTo>
                    <a:pt x="67" y="19"/>
                  </a:lnTo>
                  <a:lnTo>
                    <a:pt x="71" y="14"/>
                  </a:lnTo>
                  <a:lnTo>
                    <a:pt x="79" y="11"/>
                  </a:lnTo>
                  <a:lnTo>
                    <a:pt x="94" y="10"/>
                  </a:lnTo>
                  <a:lnTo>
                    <a:pt x="100" y="10"/>
                  </a:lnTo>
                  <a:lnTo>
                    <a:pt x="103" y="9"/>
                  </a:lnTo>
                  <a:lnTo>
                    <a:pt x="105" y="7"/>
                  </a:lnTo>
                  <a:lnTo>
                    <a:pt x="106" y="3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28" y="11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35" y="27"/>
                  </a:lnTo>
                  <a:lnTo>
                    <a:pt x="33" y="35"/>
                  </a:lnTo>
                  <a:lnTo>
                    <a:pt x="31" y="41"/>
                  </a:lnTo>
                  <a:lnTo>
                    <a:pt x="24" y="72"/>
                  </a:lnTo>
                  <a:lnTo>
                    <a:pt x="22" y="80"/>
                  </a:lnTo>
                  <a:lnTo>
                    <a:pt x="19" y="91"/>
                  </a:lnTo>
                  <a:lnTo>
                    <a:pt x="16" y="104"/>
                  </a:lnTo>
                  <a:lnTo>
                    <a:pt x="12" y="118"/>
                  </a:lnTo>
                  <a:lnTo>
                    <a:pt x="9" y="132"/>
                  </a:lnTo>
                  <a:lnTo>
                    <a:pt x="6" y="144"/>
                  </a:lnTo>
                  <a:lnTo>
                    <a:pt x="4" y="154"/>
                  </a:lnTo>
                  <a:lnTo>
                    <a:pt x="2" y="159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5" y="208"/>
                  </a:lnTo>
                  <a:lnTo>
                    <a:pt x="20" y="229"/>
                  </a:lnTo>
                  <a:lnTo>
                    <a:pt x="42" y="242"/>
                  </a:lnTo>
                  <a:lnTo>
                    <a:pt x="68" y="246"/>
                  </a:lnTo>
                  <a:lnTo>
                    <a:pt x="101" y="239"/>
                  </a:lnTo>
                  <a:lnTo>
                    <a:pt x="130" y="221"/>
                  </a:lnTo>
                  <a:lnTo>
                    <a:pt x="153" y="194"/>
                  </a:lnTo>
                  <a:lnTo>
                    <a:pt x="167" y="161"/>
                  </a:lnTo>
                  <a:lnTo>
                    <a:pt x="19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3"/>
            <p:cNvSpPr>
              <a:spLocks noChangeAspect="1" noEditPoints="1"/>
            </p:cNvSpPr>
            <p:nvPr/>
          </p:nvSpPr>
          <p:spPr bwMode="auto">
            <a:xfrm>
              <a:off x="2015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2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6 w 74"/>
                <a:gd name="T9" fmla="*/ 19 h 165"/>
                <a:gd name="T10" fmla="*/ 59 w 74"/>
                <a:gd name="T11" fmla="*/ 21 h 165"/>
                <a:gd name="T12" fmla="*/ 66 w 74"/>
                <a:gd name="T13" fmla="*/ 14 h 165"/>
                <a:gd name="T14" fmla="*/ 17 w 74"/>
                <a:gd name="T15" fmla="*/ 134 h 165"/>
                <a:gd name="T16" fmla="*/ 15 w 74"/>
                <a:gd name="T17" fmla="*/ 144 h 165"/>
                <a:gd name="T18" fmla="*/ 22 w 74"/>
                <a:gd name="T19" fmla="*/ 159 h 165"/>
                <a:gd name="T20" fmla="*/ 38 w 74"/>
                <a:gd name="T21" fmla="*/ 165 h 165"/>
                <a:gd name="T22" fmla="*/ 54 w 74"/>
                <a:gd name="T23" fmla="*/ 159 h 165"/>
                <a:gd name="T24" fmla="*/ 65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5 w 74"/>
                <a:gd name="T33" fmla="*/ 128 h 165"/>
                <a:gd name="T34" fmla="*/ 54 w 74"/>
                <a:gd name="T35" fmla="*/ 150 h 165"/>
                <a:gd name="T36" fmla="*/ 39 w 74"/>
                <a:gd name="T37" fmla="*/ 158 h 165"/>
                <a:gd name="T38" fmla="*/ 33 w 74"/>
                <a:gd name="T39" fmla="*/ 149 h 165"/>
                <a:gd name="T40" fmla="*/ 37 w 74"/>
                <a:gd name="T41" fmla="*/ 134 h 165"/>
                <a:gd name="T42" fmla="*/ 47 w 74"/>
                <a:gd name="T43" fmla="*/ 107 h 165"/>
                <a:gd name="T44" fmla="*/ 55 w 74"/>
                <a:gd name="T45" fmla="*/ 88 h 165"/>
                <a:gd name="T46" fmla="*/ 58 w 74"/>
                <a:gd name="T47" fmla="*/ 75 h 165"/>
                <a:gd name="T48" fmla="*/ 52 w 74"/>
                <a:gd name="T49" fmla="*/ 60 h 165"/>
                <a:gd name="T50" fmla="*/ 35 w 74"/>
                <a:gd name="T51" fmla="*/ 54 h 165"/>
                <a:gd name="T52" fmla="*/ 19 w 74"/>
                <a:gd name="T53" fmla="*/ 59 h 165"/>
                <a:gd name="T54" fmla="*/ 8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8 w 74"/>
                <a:gd name="T63" fmla="*/ 91 h 165"/>
                <a:gd name="T64" fmla="*/ 20 w 74"/>
                <a:gd name="T65" fmla="*/ 68 h 165"/>
                <a:gd name="T66" fmla="*/ 34 w 74"/>
                <a:gd name="T67" fmla="*/ 61 h 165"/>
                <a:gd name="T68" fmla="*/ 40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8"/>
                  </a:lnTo>
                  <a:lnTo>
                    <a:pt x="15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29" y="163"/>
                  </a:lnTo>
                  <a:lnTo>
                    <a:pt x="38" y="165"/>
                  </a:lnTo>
                  <a:lnTo>
                    <a:pt x="47" y="163"/>
                  </a:lnTo>
                  <a:lnTo>
                    <a:pt x="54" y="159"/>
                  </a:lnTo>
                  <a:lnTo>
                    <a:pt x="60" y="154"/>
                  </a:lnTo>
                  <a:lnTo>
                    <a:pt x="65" y="147"/>
                  </a:lnTo>
                  <a:lnTo>
                    <a:pt x="69" y="141"/>
                  </a:lnTo>
                  <a:lnTo>
                    <a:pt x="72" y="135"/>
                  </a:lnTo>
                  <a:lnTo>
                    <a:pt x="73" y="130"/>
                  </a:lnTo>
                  <a:lnTo>
                    <a:pt x="74" y="127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66" y="125"/>
                  </a:lnTo>
                  <a:lnTo>
                    <a:pt x="65" y="128"/>
                  </a:lnTo>
                  <a:lnTo>
                    <a:pt x="60" y="141"/>
                  </a:lnTo>
                  <a:lnTo>
                    <a:pt x="54" y="150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5"/>
                  </a:lnTo>
                  <a:lnTo>
                    <a:pt x="33" y="149"/>
                  </a:lnTo>
                  <a:lnTo>
                    <a:pt x="34" y="141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6" y="67"/>
                  </a:lnTo>
                  <a:lnTo>
                    <a:pt x="52" y="60"/>
                  </a:lnTo>
                  <a:lnTo>
                    <a:pt x="44" y="56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19" y="59"/>
                  </a:lnTo>
                  <a:lnTo>
                    <a:pt x="13" y="65"/>
                  </a:lnTo>
                  <a:lnTo>
                    <a:pt x="8" y="71"/>
                  </a:lnTo>
                  <a:lnTo>
                    <a:pt x="4" y="78"/>
                  </a:lnTo>
                  <a:lnTo>
                    <a:pt x="2" y="84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7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4"/>
            <p:cNvSpPr>
              <a:spLocks noChangeAspect="1"/>
            </p:cNvSpPr>
            <p:nvPr/>
          </p:nvSpPr>
          <p:spPr bwMode="auto">
            <a:xfrm>
              <a:off x="2154" y="70"/>
              <a:ext cx="81" cy="350"/>
            </a:xfrm>
            <a:custGeom>
              <a:avLst/>
              <a:gdLst>
                <a:gd name="T0" fmla="*/ 81 w 81"/>
                <a:gd name="T1" fmla="*/ 347 h 350"/>
                <a:gd name="T2" fmla="*/ 81 w 81"/>
                <a:gd name="T3" fmla="*/ 346 h 350"/>
                <a:gd name="T4" fmla="*/ 80 w 81"/>
                <a:gd name="T5" fmla="*/ 345 h 350"/>
                <a:gd name="T6" fmla="*/ 78 w 81"/>
                <a:gd name="T7" fmla="*/ 342 h 350"/>
                <a:gd name="T8" fmla="*/ 75 w 81"/>
                <a:gd name="T9" fmla="*/ 339 h 350"/>
                <a:gd name="T10" fmla="*/ 48 w 81"/>
                <a:gd name="T11" fmla="*/ 302 h 350"/>
                <a:gd name="T12" fmla="*/ 31 w 81"/>
                <a:gd name="T13" fmla="*/ 261 h 350"/>
                <a:gd name="T14" fmla="*/ 22 w 81"/>
                <a:gd name="T15" fmla="*/ 217 h 350"/>
                <a:gd name="T16" fmla="*/ 20 w 81"/>
                <a:gd name="T17" fmla="*/ 175 h 350"/>
                <a:gd name="T18" fmla="*/ 23 w 81"/>
                <a:gd name="T19" fmla="*/ 130 h 350"/>
                <a:gd name="T20" fmla="*/ 32 w 81"/>
                <a:gd name="T21" fmla="*/ 86 h 350"/>
                <a:gd name="T22" fmla="*/ 49 w 81"/>
                <a:gd name="T23" fmla="*/ 45 h 350"/>
                <a:gd name="T24" fmla="*/ 76 w 81"/>
                <a:gd name="T25" fmla="*/ 10 h 350"/>
                <a:gd name="T26" fmla="*/ 80 w 81"/>
                <a:gd name="T27" fmla="*/ 5 h 350"/>
                <a:gd name="T28" fmla="*/ 81 w 81"/>
                <a:gd name="T29" fmla="*/ 4 h 350"/>
                <a:gd name="T30" fmla="*/ 80 w 81"/>
                <a:gd name="T31" fmla="*/ 1 h 350"/>
                <a:gd name="T32" fmla="*/ 77 w 81"/>
                <a:gd name="T33" fmla="*/ 0 h 350"/>
                <a:gd name="T34" fmla="*/ 70 w 81"/>
                <a:gd name="T35" fmla="*/ 5 h 350"/>
                <a:gd name="T36" fmla="*/ 56 w 81"/>
                <a:gd name="T37" fmla="*/ 18 h 350"/>
                <a:gd name="T38" fmla="*/ 39 w 81"/>
                <a:gd name="T39" fmla="*/ 39 h 350"/>
                <a:gd name="T40" fmla="*/ 22 w 81"/>
                <a:gd name="T41" fmla="*/ 68 h 350"/>
                <a:gd name="T42" fmla="*/ 11 w 81"/>
                <a:gd name="T43" fmla="*/ 97 h 350"/>
                <a:gd name="T44" fmla="*/ 4 w 81"/>
                <a:gd name="T45" fmla="*/ 125 h 350"/>
                <a:gd name="T46" fmla="*/ 1 w 81"/>
                <a:gd name="T47" fmla="*/ 151 h 350"/>
                <a:gd name="T48" fmla="*/ 0 w 81"/>
                <a:gd name="T49" fmla="*/ 175 h 350"/>
                <a:gd name="T50" fmla="*/ 1 w 81"/>
                <a:gd name="T51" fmla="*/ 198 h 350"/>
                <a:gd name="T52" fmla="*/ 4 w 81"/>
                <a:gd name="T53" fmla="*/ 225 h 350"/>
                <a:gd name="T54" fmla="*/ 11 w 81"/>
                <a:gd name="T55" fmla="*/ 254 h 350"/>
                <a:gd name="T56" fmla="*/ 23 w 81"/>
                <a:gd name="T57" fmla="*/ 284 h 350"/>
                <a:gd name="T58" fmla="*/ 40 w 81"/>
                <a:gd name="T59" fmla="*/ 313 h 350"/>
                <a:gd name="T60" fmla="*/ 57 w 81"/>
                <a:gd name="T61" fmla="*/ 333 h 350"/>
                <a:gd name="T62" fmla="*/ 70 w 81"/>
                <a:gd name="T63" fmla="*/ 346 h 350"/>
                <a:gd name="T64" fmla="*/ 77 w 81"/>
                <a:gd name="T65" fmla="*/ 350 h 350"/>
                <a:gd name="T66" fmla="*/ 80 w 81"/>
                <a:gd name="T67" fmla="*/ 349 h 350"/>
                <a:gd name="T68" fmla="*/ 81 w 81"/>
                <a:gd name="T69" fmla="*/ 34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347"/>
                  </a:moveTo>
                  <a:lnTo>
                    <a:pt x="81" y="346"/>
                  </a:lnTo>
                  <a:lnTo>
                    <a:pt x="80" y="345"/>
                  </a:lnTo>
                  <a:lnTo>
                    <a:pt x="78" y="342"/>
                  </a:lnTo>
                  <a:lnTo>
                    <a:pt x="75" y="339"/>
                  </a:lnTo>
                  <a:lnTo>
                    <a:pt x="48" y="302"/>
                  </a:lnTo>
                  <a:lnTo>
                    <a:pt x="31" y="261"/>
                  </a:lnTo>
                  <a:lnTo>
                    <a:pt x="22" y="217"/>
                  </a:lnTo>
                  <a:lnTo>
                    <a:pt x="20" y="175"/>
                  </a:lnTo>
                  <a:lnTo>
                    <a:pt x="23" y="130"/>
                  </a:lnTo>
                  <a:lnTo>
                    <a:pt x="32" y="86"/>
                  </a:lnTo>
                  <a:lnTo>
                    <a:pt x="49" y="45"/>
                  </a:lnTo>
                  <a:lnTo>
                    <a:pt x="76" y="10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0" y="5"/>
                  </a:lnTo>
                  <a:lnTo>
                    <a:pt x="56" y="18"/>
                  </a:lnTo>
                  <a:lnTo>
                    <a:pt x="39" y="39"/>
                  </a:lnTo>
                  <a:lnTo>
                    <a:pt x="22" y="68"/>
                  </a:lnTo>
                  <a:lnTo>
                    <a:pt x="11" y="97"/>
                  </a:lnTo>
                  <a:lnTo>
                    <a:pt x="4" y="125"/>
                  </a:lnTo>
                  <a:lnTo>
                    <a:pt x="1" y="151"/>
                  </a:lnTo>
                  <a:lnTo>
                    <a:pt x="0" y="175"/>
                  </a:lnTo>
                  <a:lnTo>
                    <a:pt x="1" y="198"/>
                  </a:lnTo>
                  <a:lnTo>
                    <a:pt x="4" y="225"/>
                  </a:lnTo>
                  <a:lnTo>
                    <a:pt x="11" y="254"/>
                  </a:lnTo>
                  <a:lnTo>
                    <a:pt x="23" y="284"/>
                  </a:lnTo>
                  <a:lnTo>
                    <a:pt x="40" y="313"/>
                  </a:lnTo>
                  <a:lnTo>
                    <a:pt x="57" y="333"/>
                  </a:lnTo>
                  <a:lnTo>
                    <a:pt x="70" y="346"/>
                  </a:lnTo>
                  <a:lnTo>
                    <a:pt x="77" y="350"/>
                  </a:lnTo>
                  <a:lnTo>
                    <a:pt x="80" y="349"/>
                  </a:lnTo>
                  <a:lnTo>
                    <a:pt x="81" y="3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5"/>
            <p:cNvSpPr>
              <a:spLocks noChangeAspect="1"/>
            </p:cNvSpPr>
            <p:nvPr/>
          </p:nvSpPr>
          <p:spPr bwMode="auto">
            <a:xfrm>
              <a:off x="2265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2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8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5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1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2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2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7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0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9" y="12"/>
                  </a:lnTo>
                  <a:lnTo>
                    <a:pt x="83" y="19"/>
                  </a:lnTo>
                  <a:lnTo>
                    <a:pt x="85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4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7" y="140"/>
                  </a:lnTo>
                  <a:lnTo>
                    <a:pt x="31" y="134"/>
                  </a:lnTo>
                  <a:lnTo>
                    <a:pt x="33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9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5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7" y="159"/>
                  </a:lnTo>
                  <a:lnTo>
                    <a:pt x="131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8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3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6"/>
            <p:cNvSpPr>
              <a:spLocks noChangeAspect="1" noEditPoints="1"/>
            </p:cNvSpPr>
            <p:nvPr/>
          </p:nvSpPr>
          <p:spPr bwMode="auto">
            <a:xfrm>
              <a:off x="2466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6 w 74"/>
                <a:gd name="T7" fmla="*/ 8 h 165"/>
                <a:gd name="T8" fmla="*/ 47 w 74"/>
                <a:gd name="T9" fmla="*/ 19 h 165"/>
                <a:gd name="T10" fmla="*/ 59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3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8 w 74"/>
                <a:gd name="T41" fmla="*/ 134 h 165"/>
                <a:gd name="T42" fmla="*/ 48 w 74"/>
                <a:gd name="T43" fmla="*/ 107 h 165"/>
                <a:gd name="T44" fmla="*/ 56 w 74"/>
                <a:gd name="T45" fmla="*/ 88 h 165"/>
                <a:gd name="T46" fmla="*/ 59 w 74"/>
                <a:gd name="T47" fmla="*/ 75 h 165"/>
                <a:gd name="T48" fmla="*/ 52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40 w 74"/>
                <a:gd name="T71" fmla="*/ 78 h 165"/>
                <a:gd name="T72" fmla="*/ 34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7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6" y="8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7" y="138"/>
                  </a:lnTo>
                  <a:lnTo>
                    <a:pt x="16" y="144"/>
                  </a:lnTo>
                  <a:lnTo>
                    <a:pt x="18" y="152"/>
                  </a:lnTo>
                  <a:lnTo>
                    <a:pt x="23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8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0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1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8" y="134"/>
                  </a:lnTo>
                  <a:lnTo>
                    <a:pt x="46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6" y="88"/>
                  </a:lnTo>
                  <a:lnTo>
                    <a:pt x="57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2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5"/>
                  </a:lnTo>
                  <a:lnTo>
                    <a:pt x="8" y="94"/>
                  </a:lnTo>
                  <a:lnTo>
                    <a:pt x="9" y="91"/>
                  </a:lnTo>
                  <a:lnTo>
                    <a:pt x="14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40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40" y="78"/>
                  </a:lnTo>
                  <a:lnTo>
                    <a:pt x="37" y="85"/>
                  </a:lnTo>
                  <a:lnTo>
                    <a:pt x="34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7"/>
            <p:cNvSpPr>
              <a:spLocks noChangeAspect="1"/>
            </p:cNvSpPr>
            <p:nvPr/>
          </p:nvSpPr>
          <p:spPr bwMode="auto">
            <a:xfrm>
              <a:off x="2591" y="70"/>
              <a:ext cx="81" cy="350"/>
            </a:xfrm>
            <a:custGeom>
              <a:avLst/>
              <a:gdLst>
                <a:gd name="T0" fmla="*/ 81 w 81"/>
                <a:gd name="T1" fmla="*/ 175 h 350"/>
                <a:gd name="T2" fmla="*/ 80 w 81"/>
                <a:gd name="T3" fmla="*/ 152 h 350"/>
                <a:gd name="T4" fmla="*/ 77 w 81"/>
                <a:gd name="T5" fmla="*/ 125 h 350"/>
                <a:gd name="T6" fmla="*/ 70 w 81"/>
                <a:gd name="T7" fmla="*/ 96 h 350"/>
                <a:gd name="T8" fmla="*/ 58 w 81"/>
                <a:gd name="T9" fmla="*/ 66 h 350"/>
                <a:gd name="T10" fmla="*/ 41 w 81"/>
                <a:gd name="T11" fmla="*/ 37 h 350"/>
                <a:gd name="T12" fmla="*/ 24 w 81"/>
                <a:gd name="T13" fmla="*/ 17 h 350"/>
                <a:gd name="T14" fmla="*/ 10 w 81"/>
                <a:gd name="T15" fmla="*/ 4 h 350"/>
                <a:gd name="T16" fmla="*/ 3 w 81"/>
                <a:gd name="T17" fmla="*/ 0 h 350"/>
                <a:gd name="T18" fmla="*/ 1 w 81"/>
                <a:gd name="T19" fmla="*/ 1 h 350"/>
                <a:gd name="T20" fmla="*/ 0 w 81"/>
                <a:gd name="T21" fmla="*/ 4 h 350"/>
                <a:gd name="T22" fmla="*/ 0 w 81"/>
                <a:gd name="T23" fmla="*/ 4 h 350"/>
                <a:gd name="T24" fmla="*/ 1 w 81"/>
                <a:gd name="T25" fmla="*/ 6 h 350"/>
                <a:gd name="T26" fmla="*/ 3 w 81"/>
                <a:gd name="T27" fmla="*/ 8 h 350"/>
                <a:gd name="T28" fmla="*/ 7 w 81"/>
                <a:gd name="T29" fmla="*/ 12 h 350"/>
                <a:gd name="T30" fmla="*/ 29 w 81"/>
                <a:gd name="T31" fmla="*/ 42 h 350"/>
                <a:gd name="T32" fmla="*/ 46 w 81"/>
                <a:gd name="T33" fmla="*/ 79 h 350"/>
                <a:gd name="T34" fmla="*/ 57 w 81"/>
                <a:gd name="T35" fmla="*/ 124 h 350"/>
                <a:gd name="T36" fmla="*/ 61 w 81"/>
                <a:gd name="T37" fmla="*/ 175 h 350"/>
                <a:gd name="T38" fmla="*/ 58 w 81"/>
                <a:gd name="T39" fmla="*/ 220 h 350"/>
                <a:gd name="T40" fmla="*/ 49 w 81"/>
                <a:gd name="T41" fmla="*/ 264 h 350"/>
                <a:gd name="T42" fmla="*/ 31 w 81"/>
                <a:gd name="T43" fmla="*/ 305 h 350"/>
                <a:gd name="T44" fmla="*/ 5 w 81"/>
                <a:gd name="T45" fmla="*/ 341 h 350"/>
                <a:gd name="T46" fmla="*/ 1 w 81"/>
                <a:gd name="T47" fmla="*/ 345 h 350"/>
                <a:gd name="T48" fmla="*/ 0 w 81"/>
                <a:gd name="T49" fmla="*/ 347 h 350"/>
                <a:gd name="T50" fmla="*/ 1 w 81"/>
                <a:gd name="T51" fmla="*/ 349 h 350"/>
                <a:gd name="T52" fmla="*/ 3 w 81"/>
                <a:gd name="T53" fmla="*/ 350 h 350"/>
                <a:gd name="T54" fmla="*/ 11 w 81"/>
                <a:gd name="T55" fmla="*/ 346 h 350"/>
                <a:gd name="T56" fmla="*/ 25 w 81"/>
                <a:gd name="T57" fmla="*/ 333 h 350"/>
                <a:gd name="T58" fmla="*/ 42 w 81"/>
                <a:gd name="T59" fmla="*/ 311 h 350"/>
                <a:gd name="T60" fmla="*/ 59 w 81"/>
                <a:gd name="T61" fmla="*/ 282 h 350"/>
                <a:gd name="T62" fmla="*/ 70 w 81"/>
                <a:gd name="T63" fmla="*/ 253 h 350"/>
                <a:gd name="T64" fmla="*/ 76 w 81"/>
                <a:gd name="T65" fmla="*/ 225 h 350"/>
                <a:gd name="T66" fmla="*/ 80 w 81"/>
                <a:gd name="T67" fmla="*/ 199 h 350"/>
                <a:gd name="T68" fmla="*/ 81 w 81"/>
                <a:gd name="T6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350">
                  <a:moveTo>
                    <a:pt x="81" y="175"/>
                  </a:moveTo>
                  <a:lnTo>
                    <a:pt x="80" y="152"/>
                  </a:lnTo>
                  <a:lnTo>
                    <a:pt x="77" y="125"/>
                  </a:lnTo>
                  <a:lnTo>
                    <a:pt x="70" y="96"/>
                  </a:lnTo>
                  <a:lnTo>
                    <a:pt x="58" y="66"/>
                  </a:lnTo>
                  <a:lnTo>
                    <a:pt x="41" y="37"/>
                  </a:lnTo>
                  <a:lnTo>
                    <a:pt x="24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29" y="42"/>
                  </a:lnTo>
                  <a:lnTo>
                    <a:pt x="46" y="79"/>
                  </a:lnTo>
                  <a:lnTo>
                    <a:pt x="57" y="124"/>
                  </a:lnTo>
                  <a:lnTo>
                    <a:pt x="61" y="175"/>
                  </a:lnTo>
                  <a:lnTo>
                    <a:pt x="58" y="220"/>
                  </a:lnTo>
                  <a:lnTo>
                    <a:pt x="49" y="264"/>
                  </a:lnTo>
                  <a:lnTo>
                    <a:pt x="31" y="305"/>
                  </a:lnTo>
                  <a:lnTo>
                    <a:pt x="5" y="341"/>
                  </a:lnTo>
                  <a:lnTo>
                    <a:pt x="1" y="345"/>
                  </a:lnTo>
                  <a:lnTo>
                    <a:pt x="0" y="347"/>
                  </a:lnTo>
                  <a:lnTo>
                    <a:pt x="1" y="349"/>
                  </a:lnTo>
                  <a:lnTo>
                    <a:pt x="3" y="350"/>
                  </a:lnTo>
                  <a:lnTo>
                    <a:pt x="11" y="346"/>
                  </a:lnTo>
                  <a:lnTo>
                    <a:pt x="25" y="333"/>
                  </a:lnTo>
                  <a:lnTo>
                    <a:pt x="42" y="311"/>
                  </a:lnTo>
                  <a:lnTo>
                    <a:pt x="59" y="282"/>
                  </a:lnTo>
                  <a:lnTo>
                    <a:pt x="70" y="253"/>
                  </a:lnTo>
                  <a:lnTo>
                    <a:pt x="76" y="225"/>
                  </a:lnTo>
                  <a:lnTo>
                    <a:pt x="80" y="199"/>
                  </a:lnTo>
                  <a:lnTo>
                    <a:pt x="81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8"/>
            <p:cNvSpPr>
              <a:spLocks noChangeAspect="1"/>
            </p:cNvSpPr>
            <p:nvPr/>
          </p:nvSpPr>
          <p:spPr bwMode="auto">
            <a:xfrm>
              <a:off x="2804" y="129"/>
              <a:ext cx="232" cy="233"/>
            </a:xfrm>
            <a:custGeom>
              <a:avLst/>
              <a:gdLst>
                <a:gd name="T0" fmla="*/ 123 w 232"/>
                <a:gd name="T1" fmla="*/ 123 h 233"/>
                <a:gd name="T2" fmla="*/ 221 w 232"/>
                <a:gd name="T3" fmla="*/ 123 h 233"/>
                <a:gd name="T4" fmla="*/ 224 w 232"/>
                <a:gd name="T5" fmla="*/ 123 h 233"/>
                <a:gd name="T6" fmla="*/ 228 w 232"/>
                <a:gd name="T7" fmla="*/ 122 h 233"/>
                <a:gd name="T8" fmla="*/ 231 w 232"/>
                <a:gd name="T9" fmla="*/ 120 h 233"/>
                <a:gd name="T10" fmla="*/ 232 w 232"/>
                <a:gd name="T11" fmla="*/ 116 h 233"/>
                <a:gd name="T12" fmla="*/ 231 w 232"/>
                <a:gd name="T13" fmla="*/ 112 h 233"/>
                <a:gd name="T14" fmla="*/ 228 w 232"/>
                <a:gd name="T15" fmla="*/ 110 h 233"/>
                <a:gd name="T16" fmla="*/ 224 w 232"/>
                <a:gd name="T17" fmla="*/ 109 h 233"/>
                <a:gd name="T18" fmla="*/ 221 w 232"/>
                <a:gd name="T19" fmla="*/ 109 h 233"/>
                <a:gd name="T20" fmla="*/ 123 w 232"/>
                <a:gd name="T21" fmla="*/ 109 h 233"/>
                <a:gd name="T22" fmla="*/ 123 w 232"/>
                <a:gd name="T23" fmla="*/ 11 h 233"/>
                <a:gd name="T24" fmla="*/ 123 w 232"/>
                <a:gd name="T25" fmla="*/ 7 h 233"/>
                <a:gd name="T26" fmla="*/ 122 w 232"/>
                <a:gd name="T27" fmla="*/ 3 h 233"/>
                <a:gd name="T28" fmla="*/ 120 w 232"/>
                <a:gd name="T29" fmla="*/ 1 h 233"/>
                <a:gd name="T30" fmla="*/ 116 w 232"/>
                <a:gd name="T31" fmla="*/ 0 h 233"/>
                <a:gd name="T32" fmla="*/ 112 w 232"/>
                <a:gd name="T33" fmla="*/ 1 h 233"/>
                <a:gd name="T34" fmla="*/ 110 w 232"/>
                <a:gd name="T35" fmla="*/ 3 h 233"/>
                <a:gd name="T36" fmla="*/ 109 w 232"/>
                <a:gd name="T37" fmla="*/ 7 h 233"/>
                <a:gd name="T38" fmla="*/ 109 w 232"/>
                <a:gd name="T39" fmla="*/ 11 h 233"/>
                <a:gd name="T40" fmla="*/ 109 w 232"/>
                <a:gd name="T41" fmla="*/ 109 h 233"/>
                <a:gd name="T42" fmla="*/ 11 w 232"/>
                <a:gd name="T43" fmla="*/ 109 h 233"/>
                <a:gd name="T44" fmla="*/ 8 w 232"/>
                <a:gd name="T45" fmla="*/ 109 h 233"/>
                <a:gd name="T46" fmla="*/ 4 w 232"/>
                <a:gd name="T47" fmla="*/ 110 h 233"/>
                <a:gd name="T48" fmla="*/ 1 w 232"/>
                <a:gd name="T49" fmla="*/ 112 h 233"/>
                <a:gd name="T50" fmla="*/ 0 w 232"/>
                <a:gd name="T51" fmla="*/ 116 h 233"/>
                <a:gd name="T52" fmla="*/ 1 w 232"/>
                <a:gd name="T53" fmla="*/ 120 h 233"/>
                <a:gd name="T54" fmla="*/ 4 w 232"/>
                <a:gd name="T55" fmla="*/ 122 h 233"/>
                <a:gd name="T56" fmla="*/ 8 w 232"/>
                <a:gd name="T57" fmla="*/ 123 h 233"/>
                <a:gd name="T58" fmla="*/ 11 w 232"/>
                <a:gd name="T59" fmla="*/ 123 h 233"/>
                <a:gd name="T60" fmla="*/ 109 w 232"/>
                <a:gd name="T61" fmla="*/ 123 h 233"/>
                <a:gd name="T62" fmla="*/ 109 w 232"/>
                <a:gd name="T63" fmla="*/ 221 h 233"/>
                <a:gd name="T64" fmla="*/ 109 w 232"/>
                <a:gd name="T65" fmla="*/ 225 h 233"/>
                <a:gd name="T66" fmla="*/ 110 w 232"/>
                <a:gd name="T67" fmla="*/ 229 h 233"/>
                <a:gd name="T68" fmla="*/ 112 w 232"/>
                <a:gd name="T69" fmla="*/ 232 h 233"/>
                <a:gd name="T70" fmla="*/ 116 w 232"/>
                <a:gd name="T71" fmla="*/ 233 h 233"/>
                <a:gd name="T72" fmla="*/ 120 w 232"/>
                <a:gd name="T73" fmla="*/ 232 h 233"/>
                <a:gd name="T74" fmla="*/ 122 w 232"/>
                <a:gd name="T75" fmla="*/ 229 h 233"/>
                <a:gd name="T76" fmla="*/ 123 w 232"/>
                <a:gd name="T77" fmla="*/ 225 h 233"/>
                <a:gd name="T78" fmla="*/ 123 w 232"/>
                <a:gd name="T79" fmla="*/ 221 h 233"/>
                <a:gd name="T80" fmla="*/ 123 w 232"/>
                <a:gd name="T81" fmla="*/ 12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" h="233">
                  <a:moveTo>
                    <a:pt x="123" y="123"/>
                  </a:moveTo>
                  <a:lnTo>
                    <a:pt x="221" y="123"/>
                  </a:lnTo>
                  <a:lnTo>
                    <a:pt x="224" y="123"/>
                  </a:lnTo>
                  <a:lnTo>
                    <a:pt x="228" y="122"/>
                  </a:lnTo>
                  <a:lnTo>
                    <a:pt x="231" y="120"/>
                  </a:lnTo>
                  <a:lnTo>
                    <a:pt x="232" y="116"/>
                  </a:lnTo>
                  <a:lnTo>
                    <a:pt x="231" y="112"/>
                  </a:lnTo>
                  <a:lnTo>
                    <a:pt x="228" y="110"/>
                  </a:lnTo>
                  <a:lnTo>
                    <a:pt x="224" y="109"/>
                  </a:lnTo>
                  <a:lnTo>
                    <a:pt x="221" y="109"/>
                  </a:lnTo>
                  <a:lnTo>
                    <a:pt x="123" y="109"/>
                  </a:lnTo>
                  <a:lnTo>
                    <a:pt x="123" y="11"/>
                  </a:lnTo>
                  <a:lnTo>
                    <a:pt x="123" y="7"/>
                  </a:lnTo>
                  <a:lnTo>
                    <a:pt x="122" y="3"/>
                  </a:lnTo>
                  <a:lnTo>
                    <a:pt x="120" y="1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0" y="3"/>
                  </a:lnTo>
                  <a:lnTo>
                    <a:pt x="109" y="7"/>
                  </a:lnTo>
                  <a:lnTo>
                    <a:pt x="109" y="11"/>
                  </a:lnTo>
                  <a:lnTo>
                    <a:pt x="109" y="109"/>
                  </a:lnTo>
                  <a:lnTo>
                    <a:pt x="11" y="109"/>
                  </a:lnTo>
                  <a:lnTo>
                    <a:pt x="8" y="109"/>
                  </a:lnTo>
                  <a:lnTo>
                    <a:pt x="4" y="110"/>
                  </a:lnTo>
                  <a:lnTo>
                    <a:pt x="1" y="112"/>
                  </a:lnTo>
                  <a:lnTo>
                    <a:pt x="0" y="116"/>
                  </a:lnTo>
                  <a:lnTo>
                    <a:pt x="1" y="120"/>
                  </a:lnTo>
                  <a:lnTo>
                    <a:pt x="4" y="122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09" y="123"/>
                  </a:lnTo>
                  <a:lnTo>
                    <a:pt x="109" y="221"/>
                  </a:lnTo>
                  <a:lnTo>
                    <a:pt x="109" y="225"/>
                  </a:lnTo>
                  <a:lnTo>
                    <a:pt x="110" y="229"/>
                  </a:lnTo>
                  <a:lnTo>
                    <a:pt x="112" y="232"/>
                  </a:lnTo>
                  <a:lnTo>
                    <a:pt x="116" y="233"/>
                  </a:lnTo>
                  <a:lnTo>
                    <a:pt x="120" y="232"/>
                  </a:lnTo>
                  <a:lnTo>
                    <a:pt x="122" y="229"/>
                  </a:lnTo>
                  <a:lnTo>
                    <a:pt x="123" y="225"/>
                  </a:lnTo>
                  <a:lnTo>
                    <a:pt x="123" y="221"/>
                  </a:lnTo>
                  <a:lnTo>
                    <a:pt x="123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9"/>
            <p:cNvSpPr>
              <a:spLocks noChangeAspect="1"/>
            </p:cNvSpPr>
            <p:nvPr/>
          </p:nvSpPr>
          <p:spPr bwMode="auto">
            <a:xfrm>
              <a:off x="3346" y="0"/>
              <a:ext cx="464" cy="490"/>
            </a:xfrm>
            <a:custGeom>
              <a:avLst/>
              <a:gdLst>
                <a:gd name="T0" fmla="*/ 422 w 464"/>
                <a:gd name="T1" fmla="*/ 490 h 490"/>
                <a:gd name="T2" fmla="*/ 464 w 464"/>
                <a:gd name="T3" fmla="*/ 378 h 490"/>
                <a:gd name="T4" fmla="*/ 455 w 464"/>
                <a:gd name="T5" fmla="*/ 378 h 490"/>
                <a:gd name="T6" fmla="*/ 441 w 464"/>
                <a:gd name="T7" fmla="*/ 403 h 490"/>
                <a:gd name="T8" fmla="*/ 420 w 464"/>
                <a:gd name="T9" fmla="*/ 423 h 490"/>
                <a:gd name="T10" fmla="*/ 394 w 464"/>
                <a:gd name="T11" fmla="*/ 438 h 490"/>
                <a:gd name="T12" fmla="*/ 365 w 464"/>
                <a:gd name="T13" fmla="*/ 449 h 490"/>
                <a:gd name="T14" fmla="*/ 354 w 464"/>
                <a:gd name="T15" fmla="*/ 451 h 490"/>
                <a:gd name="T16" fmla="*/ 333 w 464"/>
                <a:gd name="T17" fmla="*/ 455 h 490"/>
                <a:gd name="T18" fmla="*/ 300 w 464"/>
                <a:gd name="T19" fmla="*/ 458 h 490"/>
                <a:gd name="T20" fmla="*/ 256 w 464"/>
                <a:gd name="T21" fmla="*/ 460 h 490"/>
                <a:gd name="T22" fmla="*/ 46 w 464"/>
                <a:gd name="T23" fmla="*/ 460 h 490"/>
                <a:gd name="T24" fmla="*/ 223 w 464"/>
                <a:gd name="T25" fmla="*/ 251 h 490"/>
                <a:gd name="T26" fmla="*/ 226 w 464"/>
                <a:gd name="T27" fmla="*/ 247 h 490"/>
                <a:gd name="T28" fmla="*/ 227 w 464"/>
                <a:gd name="T29" fmla="*/ 245 h 490"/>
                <a:gd name="T30" fmla="*/ 226 w 464"/>
                <a:gd name="T31" fmla="*/ 244 h 490"/>
                <a:gd name="T32" fmla="*/ 224 w 464"/>
                <a:gd name="T33" fmla="*/ 240 h 490"/>
                <a:gd name="T34" fmla="*/ 61 w 464"/>
                <a:gd name="T35" fmla="*/ 17 h 490"/>
                <a:gd name="T36" fmla="*/ 253 w 464"/>
                <a:gd name="T37" fmla="*/ 17 h 490"/>
                <a:gd name="T38" fmla="*/ 285 w 464"/>
                <a:gd name="T39" fmla="*/ 17 h 490"/>
                <a:gd name="T40" fmla="*/ 310 w 464"/>
                <a:gd name="T41" fmla="*/ 19 h 490"/>
                <a:gd name="T42" fmla="*/ 327 w 464"/>
                <a:gd name="T43" fmla="*/ 21 h 490"/>
                <a:gd name="T44" fmla="*/ 334 w 464"/>
                <a:gd name="T45" fmla="*/ 22 h 490"/>
                <a:gd name="T46" fmla="*/ 350 w 464"/>
                <a:gd name="T47" fmla="*/ 25 h 490"/>
                <a:gd name="T48" fmla="*/ 369 w 464"/>
                <a:gd name="T49" fmla="*/ 30 h 490"/>
                <a:gd name="T50" fmla="*/ 390 w 464"/>
                <a:gd name="T51" fmla="*/ 38 h 490"/>
                <a:gd name="T52" fmla="*/ 411 w 464"/>
                <a:gd name="T53" fmla="*/ 49 h 490"/>
                <a:gd name="T54" fmla="*/ 420 w 464"/>
                <a:gd name="T55" fmla="*/ 55 h 490"/>
                <a:gd name="T56" fmla="*/ 432 w 464"/>
                <a:gd name="T57" fmla="*/ 65 h 490"/>
                <a:gd name="T58" fmla="*/ 445 w 464"/>
                <a:gd name="T59" fmla="*/ 79 h 490"/>
                <a:gd name="T60" fmla="*/ 455 w 464"/>
                <a:gd name="T61" fmla="*/ 98 h 490"/>
                <a:gd name="T62" fmla="*/ 464 w 464"/>
                <a:gd name="T63" fmla="*/ 98 h 490"/>
                <a:gd name="T64" fmla="*/ 422 w 464"/>
                <a:gd name="T65" fmla="*/ 0 h 490"/>
                <a:gd name="T66" fmla="*/ 9 w 464"/>
                <a:gd name="T67" fmla="*/ 0 h 490"/>
                <a:gd name="T68" fmla="*/ 5 w 464"/>
                <a:gd name="T69" fmla="*/ 0 h 490"/>
                <a:gd name="T70" fmla="*/ 2 w 464"/>
                <a:gd name="T71" fmla="*/ 0 h 490"/>
                <a:gd name="T72" fmla="*/ 1 w 464"/>
                <a:gd name="T73" fmla="*/ 1 h 490"/>
                <a:gd name="T74" fmla="*/ 0 w 464"/>
                <a:gd name="T75" fmla="*/ 2 h 490"/>
                <a:gd name="T76" fmla="*/ 0 w 464"/>
                <a:gd name="T77" fmla="*/ 7 h 490"/>
                <a:gd name="T78" fmla="*/ 0 w 464"/>
                <a:gd name="T79" fmla="*/ 14 h 490"/>
                <a:gd name="T80" fmla="*/ 184 w 464"/>
                <a:gd name="T81" fmla="*/ 267 h 490"/>
                <a:gd name="T82" fmla="*/ 4 w 464"/>
                <a:gd name="T83" fmla="*/ 480 h 490"/>
                <a:gd name="T84" fmla="*/ 0 w 464"/>
                <a:gd name="T85" fmla="*/ 485 h 490"/>
                <a:gd name="T86" fmla="*/ 0 w 464"/>
                <a:gd name="T87" fmla="*/ 486 h 490"/>
                <a:gd name="T88" fmla="*/ 2 w 464"/>
                <a:gd name="T89" fmla="*/ 490 h 490"/>
                <a:gd name="T90" fmla="*/ 9 w 464"/>
                <a:gd name="T91" fmla="*/ 490 h 490"/>
                <a:gd name="T92" fmla="*/ 422 w 464"/>
                <a:gd name="T9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4" h="490">
                  <a:moveTo>
                    <a:pt x="422" y="490"/>
                  </a:moveTo>
                  <a:lnTo>
                    <a:pt x="464" y="378"/>
                  </a:lnTo>
                  <a:lnTo>
                    <a:pt x="455" y="378"/>
                  </a:lnTo>
                  <a:lnTo>
                    <a:pt x="441" y="403"/>
                  </a:lnTo>
                  <a:lnTo>
                    <a:pt x="420" y="423"/>
                  </a:lnTo>
                  <a:lnTo>
                    <a:pt x="394" y="438"/>
                  </a:lnTo>
                  <a:lnTo>
                    <a:pt x="365" y="449"/>
                  </a:lnTo>
                  <a:lnTo>
                    <a:pt x="354" y="451"/>
                  </a:lnTo>
                  <a:lnTo>
                    <a:pt x="333" y="455"/>
                  </a:lnTo>
                  <a:lnTo>
                    <a:pt x="300" y="458"/>
                  </a:lnTo>
                  <a:lnTo>
                    <a:pt x="256" y="460"/>
                  </a:lnTo>
                  <a:lnTo>
                    <a:pt x="46" y="460"/>
                  </a:lnTo>
                  <a:lnTo>
                    <a:pt x="223" y="251"/>
                  </a:lnTo>
                  <a:lnTo>
                    <a:pt x="226" y="247"/>
                  </a:lnTo>
                  <a:lnTo>
                    <a:pt x="227" y="245"/>
                  </a:lnTo>
                  <a:lnTo>
                    <a:pt x="226" y="244"/>
                  </a:lnTo>
                  <a:lnTo>
                    <a:pt x="224" y="240"/>
                  </a:lnTo>
                  <a:lnTo>
                    <a:pt x="61" y="17"/>
                  </a:lnTo>
                  <a:lnTo>
                    <a:pt x="253" y="17"/>
                  </a:lnTo>
                  <a:lnTo>
                    <a:pt x="285" y="17"/>
                  </a:lnTo>
                  <a:lnTo>
                    <a:pt x="310" y="19"/>
                  </a:lnTo>
                  <a:lnTo>
                    <a:pt x="327" y="21"/>
                  </a:lnTo>
                  <a:lnTo>
                    <a:pt x="334" y="22"/>
                  </a:lnTo>
                  <a:lnTo>
                    <a:pt x="350" y="25"/>
                  </a:lnTo>
                  <a:lnTo>
                    <a:pt x="369" y="30"/>
                  </a:lnTo>
                  <a:lnTo>
                    <a:pt x="390" y="38"/>
                  </a:lnTo>
                  <a:lnTo>
                    <a:pt x="411" y="49"/>
                  </a:lnTo>
                  <a:lnTo>
                    <a:pt x="420" y="55"/>
                  </a:lnTo>
                  <a:lnTo>
                    <a:pt x="432" y="65"/>
                  </a:lnTo>
                  <a:lnTo>
                    <a:pt x="445" y="79"/>
                  </a:lnTo>
                  <a:lnTo>
                    <a:pt x="455" y="98"/>
                  </a:lnTo>
                  <a:lnTo>
                    <a:pt x="464" y="98"/>
                  </a:lnTo>
                  <a:lnTo>
                    <a:pt x="42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84" y="267"/>
                  </a:lnTo>
                  <a:lnTo>
                    <a:pt x="4" y="480"/>
                  </a:lnTo>
                  <a:lnTo>
                    <a:pt x="0" y="485"/>
                  </a:lnTo>
                  <a:lnTo>
                    <a:pt x="0" y="486"/>
                  </a:lnTo>
                  <a:lnTo>
                    <a:pt x="2" y="490"/>
                  </a:lnTo>
                  <a:lnTo>
                    <a:pt x="9" y="490"/>
                  </a:lnTo>
                  <a:lnTo>
                    <a:pt x="422" y="4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0"/>
            <p:cNvSpPr>
              <a:spLocks noChangeAspect="1"/>
            </p:cNvSpPr>
            <p:nvPr/>
          </p:nvSpPr>
          <p:spPr bwMode="auto">
            <a:xfrm>
              <a:off x="3162" y="584"/>
              <a:ext cx="63" cy="245"/>
            </a:xfrm>
            <a:custGeom>
              <a:avLst/>
              <a:gdLst>
                <a:gd name="T0" fmla="*/ 59 w 63"/>
                <a:gd name="T1" fmla="*/ 0 h 245"/>
                <a:gd name="T2" fmla="*/ 30 w 63"/>
                <a:gd name="T3" fmla="*/ 27 h 245"/>
                <a:gd name="T4" fmla="*/ 12 w 63"/>
                <a:gd name="T5" fmla="*/ 59 h 245"/>
                <a:gd name="T6" fmla="*/ 3 w 63"/>
                <a:gd name="T7" fmla="*/ 92 h 245"/>
                <a:gd name="T8" fmla="*/ 0 w 63"/>
                <a:gd name="T9" fmla="*/ 122 h 245"/>
                <a:gd name="T10" fmla="*/ 2 w 63"/>
                <a:gd name="T11" fmla="*/ 151 h 245"/>
                <a:gd name="T12" fmla="*/ 11 w 63"/>
                <a:gd name="T13" fmla="*/ 184 h 245"/>
                <a:gd name="T14" fmla="*/ 29 w 63"/>
                <a:gd name="T15" fmla="*/ 216 h 245"/>
                <a:gd name="T16" fmla="*/ 59 w 63"/>
                <a:gd name="T17" fmla="*/ 245 h 245"/>
                <a:gd name="T18" fmla="*/ 62 w 63"/>
                <a:gd name="T19" fmla="*/ 244 h 245"/>
                <a:gd name="T20" fmla="*/ 63 w 63"/>
                <a:gd name="T21" fmla="*/ 242 h 245"/>
                <a:gd name="T22" fmla="*/ 63 w 63"/>
                <a:gd name="T23" fmla="*/ 240 h 245"/>
                <a:gd name="T24" fmla="*/ 61 w 63"/>
                <a:gd name="T25" fmla="*/ 238 h 245"/>
                <a:gd name="T26" fmla="*/ 40 w 63"/>
                <a:gd name="T27" fmla="*/ 214 h 245"/>
                <a:gd name="T28" fmla="*/ 27 w 63"/>
                <a:gd name="T29" fmla="*/ 186 h 245"/>
                <a:gd name="T30" fmla="*/ 19 w 63"/>
                <a:gd name="T31" fmla="*/ 155 h 245"/>
                <a:gd name="T32" fmla="*/ 17 w 63"/>
                <a:gd name="T33" fmla="*/ 122 h 245"/>
                <a:gd name="T34" fmla="*/ 21 w 63"/>
                <a:gd name="T35" fmla="*/ 79 h 245"/>
                <a:gd name="T36" fmla="*/ 32 w 63"/>
                <a:gd name="T37" fmla="*/ 46 h 245"/>
                <a:gd name="T38" fmla="*/ 46 w 63"/>
                <a:gd name="T39" fmla="*/ 22 h 245"/>
                <a:gd name="T40" fmla="*/ 62 w 63"/>
                <a:gd name="T41" fmla="*/ 6 h 245"/>
                <a:gd name="T42" fmla="*/ 63 w 63"/>
                <a:gd name="T43" fmla="*/ 3 h 245"/>
                <a:gd name="T44" fmla="*/ 62 w 63"/>
                <a:gd name="T45" fmla="*/ 0 h 245"/>
                <a:gd name="T46" fmla="*/ 59 w 63"/>
                <a:gd name="T4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245">
                  <a:moveTo>
                    <a:pt x="59" y="0"/>
                  </a:moveTo>
                  <a:lnTo>
                    <a:pt x="30" y="27"/>
                  </a:lnTo>
                  <a:lnTo>
                    <a:pt x="12" y="59"/>
                  </a:lnTo>
                  <a:lnTo>
                    <a:pt x="3" y="92"/>
                  </a:lnTo>
                  <a:lnTo>
                    <a:pt x="0" y="122"/>
                  </a:lnTo>
                  <a:lnTo>
                    <a:pt x="2" y="151"/>
                  </a:lnTo>
                  <a:lnTo>
                    <a:pt x="11" y="184"/>
                  </a:lnTo>
                  <a:lnTo>
                    <a:pt x="29" y="216"/>
                  </a:lnTo>
                  <a:lnTo>
                    <a:pt x="59" y="245"/>
                  </a:lnTo>
                  <a:lnTo>
                    <a:pt x="62" y="244"/>
                  </a:lnTo>
                  <a:lnTo>
                    <a:pt x="63" y="242"/>
                  </a:lnTo>
                  <a:lnTo>
                    <a:pt x="63" y="240"/>
                  </a:lnTo>
                  <a:lnTo>
                    <a:pt x="61" y="238"/>
                  </a:lnTo>
                  <a:lnTo>
                    <a:pt x="40" y="214"/>
                  </a:lnTo>
                  <a:lnTo>
                    <a:pt x="27" y="186"/>
                  </a:lnTo>
                  <a:lnTo>
                    <a:pt x="19" y="155"/>
                  </a:lnTo>
                  <a:lnTo>
                    <a:pt x="17" y="122"/>
                  </a:lnTo>
                  <a:lnTo>
                    <a:pt x="21" y="79"/>
                  </a:lnTo>
                  <a:lnTo>
                    <a:pt x="32" y="46"/>
                  </a:lnTo>
                  <a:lnTo>
                    <a:pt x="46" y="22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/>
            <p:cNvSpPr>
              <a:spLocks noChangeAspect="1" noEditPoints="1"/>
            </p:cNvSpPr>
            <p:nvPr/>
          </p:nvSpPr>
          <p:spPr bwMode="auto">
            <a:xfrm>
              <a:off x="3255" y="605"/>
              <a:ext cx="73" cy="165"/>
            </a:xfrm>
            <a:custGeom>
              <a:avLst/>
              <a:gdLst>
                <a:gd name="T0" fmla="*/ 67 w 73"/>
                <a:gd name="T1" fmla="*/ 6 h 165"/>
                <a:gd name="T2" fmla="*/ 62 w 73"/>
                <a:gd name="T3" fmla="*/ 1 h 165"/>
                <a:gd name="T4" fmla="*/ 52 w 73"/>
                <a:gd name="T5" fmla="*/ 1 h 165"/>
                <a:gd name="T6" fmla="*/ 45 w 73"/>
                <a:gd name="T7" fmla="*/ 8 h 165"/>
                <a:gd name="T8" fmla="*/ 46 w 73"/>
                <a:gd name="T9" fmla="*/ 20 h 165"/>
                <a:gd name="T10" fmla="*/ 59 w 73"/>
                <a:gd name="T11" fmla="*/ 22 h 165"/>
                <a:gd name="T12" fmla="*/ 66 w 73"/>
                <a:gd name="T13" fmla="*/ 14 h 165"/>
                <a:gd name="T14" fmla="*/ 17 w 73"/>
                <a:gd name="T15" fmla="*/ 134 h 165"/>
                <a:gd name="T16" fmla="*/ 15 w 73"/>
                <a:gd name="T17" fmla="*/ 144 h 165"/>
                <a:gd name="T18" fmla="*/ 22 w 73"/>
                <a:gd name="T19" fmla="*/ 159 h 165"/>
                <a:gd name="T20" fmla="*/ 38 w 73"/>
                <a:gd name="T21" fmla="*/ 165 h 165"/>
                <a:gd name="T22" fmla="*/ 54 w 73"/>
                <a:gd name="T23" fmla="*/ 160 h 165"/>
                <a:gd name="T24" fmla="*/ 65 w 73"/>
                <a:gd name="T25" fmla="*/ 148 h 165"/>
                <a:gd name="T26" fmla="*/ 71 w 73"/>
                <a:gd name="T27" fmla="*/ 135 h 165"/>
                <a:gd name="T28" fmla="*/ 73 w 73"/>
                <a:gd name="T29" fmla="*/ 128 h 165"/>
                <a:gd name="T30" fmla="*/ 70 w 73"/>
                <a:gd name="T31" fmla="*/ 124 h 165"/>
                <a:gd name="T32" fmla="*/ 65 w 73"/>
                <a:gd name="T33" fmla="*/ 129 h 165"/>
                <a:gd name="T34" fmla="*/ 53 w 73"/>
                <a:gd name="T35" fmla="*/ 151 h 165"/>
                <a:gd name="T36" fmla="*/ 39 w 73"/>
                <a:gd name="T37" fmla="*/ 158 h 165"/>
                <a:gd name="T38" fmla="*/ 33 w 73"/>
                <a:gd name="T39" fmla="*/ 150 h 165"/>
                <a:gd name="T40" fmla="*/ 37 w 73"/>
                <a:gd name="T41" fmla="*/ 134 h 165"/>
                <a:gd name="T42" fmla="*/ 47 w 73"/>
                <a:gd name="T43" fmla="*/ 107 h 165"/>
                <a:gd name="T44" fmla="*/ 55 w 73"/>
                <a:gd name="T45" fmla="*/ 89 h 165"/>
                <a:gd name="T46" fmla="*/ 58 w 73"/>
                <a:gd name="T47" fmla="*/ 75 h 165"/>
                <a:gd name="T48" fmla="*/ 52 w 73"/>
                <a:gd name="T49" fmla="*/ 61 h 165"/>
                <a:gd name="T50" fmla="*/ 35 w 73"/>
                <a:gd name="T51" fmla="*/ 55 h 165"/>
                <a:gd name="T52" fmla="*/ 19 w 73"/>
                <a:gd name="T53" fmla="*/ 60 h 165"/>
                <a:gd name="T54" fmla="*/ 8 w 73"/>
                <a:gd name="T55" fmla="*/ 72 h 165"/>
                <a:gd name="T56" fmla="*/ 2 w 73"/>
                <a:gd name="T57" fmla="*/ 85 h 165"/>
                <a:gd name="T58" fmla="*/ 0 w 73"/>
                <a:gd name="T59" fmla="*/ 92 h 165"/>
                <a:gd name="T60" fmla="*/ 4 w 73"/>
                <a:gd name="T61" fmla="*/ 95 h 165"/>
                <a:gd name="T62" fmla="*/ 8 w 73"/>
                <a:gd name="T63" fmla="*/ 91 h 165"/>
                <a:gd name="T64" fmla="*/ 20 w 73"/>
                <a:gd name="T65" fmla="*/ 68 h 165"/>
                <a:gd name="T66" fmla="*/ 34 w 73"/>
                <a:gd name="T67" fmla="*/ 61 h 165"/>
                <a:gd name="T68" fmla="*/ 40 w 73"/>
                <a:gd name="T69" fmla="*/ 70 h 165"/>
                <a:gd name="T70" fmla="*/ 39 w 73"/>
                <a:gd name="T71" fmla="*/ 79 h 165"/>
                <a:gd name="T72" fmla="*/ 33 w 73"/>
                <a:gd name="T73" fmla="*/ 9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65">
                  <a:moveTo>
                    <a:pt x="67" y="9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6" y="20"/>
                  </a:lnTo>
                  <a:lnTo>
                    <a:pt x="53" y="23"/>
                  </a:lnTo>
                  <a:lnTo>
                    <a:pt x="59" y="22"/>
                  </a:lnTo>
                  <a:lnTo>
                    <a:pt x="63" y="19"/>
                  </a:lnTo>
                  <a:lnTo>
                    <a:pt x="66" y="14"/>
                  </a:lnTo>
                  <a:lnTo>
                    <a:pt x="67" y="9"/>
                  </a:lnTo>
                  <a:close/>
                  <a:moveTo>
                    <a:pt x="17" y="134"/>
                  </a:moveTo>
                  <a:lnTo>
                    <a:pt x="16" y="139"/>
                  </a:lnTo>
                  <a:lnTo>
                    <a:pt x="15" y="144"/>
                  </a:lnTo>
                  <a:lnTo>
                    <a:pt x="17" y="153"/>
                  </a:lnTo>
                  <a:lnTo>
                    <a:pt x="22" y="159"/>
                  </a:lnTo>
                  <a:lnTo>
                    <a:pt x="29" y="164"/>
                  </a:lnTo>
                  <a:lnTo>
                    <a:pt x="38" y="165"/>
                  </a:lnTo>
                  <a:lnTo>
                    <a:pt x="47" y="164"/>
                  </a:lnTo>
                  <a:lnTo>
                    <a:pt x="54" y="160"/>
                  </a:lnTo>
                  <a:lnTo>
                    <a:pt x="60" y="154"/>
                  </a:lnTo>
                  <a:lnTo>
                    <a:pt x="65" y="148"/>
                  </a:lnTo>
                  <a:lnTo>
                    <a:pt x="69" y="141"/>
                  </a:lnTo>
                  <a:lnTo>
                    <a:pt x="71" y="135"/>
                  </a:lnTo>
                  <a:lnTo>
                    <a:pt x="73" y="130"/>
                  </a:lnTo>
                  <a:lnTo>
                    <a:pt x="73" y="128"/>
                  </a:lnTo>
                  <a:lnTo>
                    <a:pt x="72" y="125"/>
                  </a:lnTo>
                  <a:lnTo>
                    <a:pt x="70" y="124"/>
                  </a:lnTo>
                  <a:lnTo>
                    <a:pt x="66" y="126"/>
                  </a:lnTo>
                  <a:lnTo>
                    <a:pt x="65" y="129"/>
                  </a:lnTo>
                  <a:lnTo>
                    <a:pt x="60" y="141"/>
                  </a:lnTo>
                  <a:lnTo>
                    <a:pt x="53" y="151"/>
                  </a:lnTo>
                  <a:lnTo>
                    <a:pt x="46" y="156"/>
                  </a:lnTo>
                  <a:lnTo>
                    <a:pt x="39" y="158"/>
                  </a:lnTo>
                  <a:lnTo>
                    <a:pt x="34" y="156"/>
                  </a:lnTo>
                  <a:lnTo>
                    <a:pt x="33" y="150"/>
                  </a:lnTo>
                  <a:lnTo>
                    <a:pt x="34" y="142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7" y="107"/>
                  </a:lnTo>
                  <a:lnTo>
                    <a:pt x="51" y="98"/>
                  </a:lnTo>
                  <a:lnTo>
                    <a:pt x="55" y="89"/>
                  </a:lnTo>
                  <a:lnTo>
                    <a:pt x="57" y="83"/>
                  </a:lnTo>
                  <a:lnTo>
                    <a:pt x="58" y="75"/>
                  </a:lnTo>
                  <a:lnTo>
                    <a:pt x="56" y="67"/>
                  </a:lnTo>
                  <a:lnTo>
                    <a:pt x="52" y="61"/>
                  </a:lnTo>
                  <a:lnTo>
                    <a:pt x="44" y="56"/>
                  </a:lnTo>
                  <a:lnTo>
                    <a:pt x="35" y="55"/>
                  </a:lnTo>
                  <a:lnTo>
                    <a:pt x="26" y="56"/>
                  </a:lnTo>
                  <a:lnTo>
                    <a:pt x="19" y="60"/>
                  </a:lnTo>
                  <a:lnTo>
                    <a:pt x="13" y="65"/>
                  </a:lnTo>
                  <a:lnTo>
                    <a:pt x="8" y="72"/>
                  </a:lnTo>
                  <a:lnTo>
                    <a:pt x="4" y="78"/>
                  </a:lnTo>
                  <a:lnTo>
                    <a:pt x="2" y="85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" y="95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8" y="91"/>
                  </a:lnTo>
                  <a:lnTo>
                    <a:pt x="14" y="78"/>
                  </a:lnTo>
                  <a:lnTo>
                    <a:pt x="20" y="68"/>
                  </a:lnTo>
                  <a:lnTo>
                    <a:pt x="27" y="63"/>
                  </a:lnTo>
                  <a:lnTo>
                    <a:pt x="34" y="61"/>
                  </a:lnTo>
                  <a:lnTo>
                    <a:pt x="39" y="63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9" y="79"/>
                  </a:lnTo>
                  <a:lnTo>
                    <a:pt x="36" y="85"/>
                  </a:lnTo>
                  <a:lnTo>
                    <a:pt x="33" y="95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/>
            <p:cNvSpPr>
              <a:spLocks noChangeAspect="1"/>
            </p:cNvSpPr>
            <p:nvPr/>
          </p:nvSpPr>
          <p:spPr bwMode="auto">
            <a:xfrm>
              <a:off x="3369" y="739"/>
              <a:ext cx="31" cy="76"/>
            </a:xfrm>
            <a:custGeom>
              <a:avLst/>
              <a:gdLst>
                <a:gd name="T0" fmla="*/ 24 w 31"/>
                <a:gd name="T1" fmla="*/ 25 h 76"/>
                <a:gd name="T2" fmla="*/ 24 w 31"/>
                <a:gd name="T3" fmla="*/ 35 h 76"/>
                <a:gd name="T4" fmla="*/ 21 w 31"/>
                <a:gd name="T5" fmla="*/ 46 h 76"/>
                <a:gd name="T6" fmla="*/ 15 w 31"/>
                <a:gd name="T7" fmla="*/ 58 h 76"/>
                <a:gd name="T8" fmla="*/ 5 w 31"/>
                <a:gd name="T9" fmla="*/ 70 h 76"/>
                <a:gd name="T10" fmla="*/ 4 w 31"/>
                <a:gd name="T11" fmla="*/ 73 h 76"/>
                <a:gd name="T12" fmla="*/ 5 w 31"/>
                <a:gd name="T13" fmla="*/ 75 h 76"/>
                <a:gd name="T14" fmla="*/ 7 w 31"/>
                <a:gd name="T15" fmla="*/ 76 h 76"/>
                <a:gd name="T16" fmla="*/ 9 w 31"/>
                <a:gd name="T17" fmla="*/ 75 h 76"/>
                <a:gd name="T18" fmla="*/ 12 w 31"/>
                <a:gd name="T19" fmla="*/ 72 h 76"/>
                <a:gd name="T20" fmla="*/ 16 w 31"/>
                <a:gd name="T21" fmla="*/ 68 h 76"/>
                <a:gd name="T22" fmla="*/ 20 w 31"/>
                <a:gd name="T23" fmla="*/ 63 h 76"/>
                <a:gd name="T24" fmla="*/ 24 w 31"/>
                <a:gd name="T25" fmla="*/ 56 h 76"/>
                <a:gd name="T26" fmla="*/ 28 w 31"/>
                <a:gd name="T27" fmla="*/ 47 h 76"/>
                <a:gd name="T28" fmla="*/ 30 w 31"/>
                <a:gd name="T29" fmla="*/ 38 h 76"/>
                <a:gd name="T30" fmla="*/ 31 w 31"/>
                <a:gd name="T31" fmla="*/ 27 h 76"/>
                <a:gd name="T32" fmla="*/ 30 w 31"/>
                <a:gd name="T33" fmla="*/ 17 h 76"/>
                <a:gd name="T34" fmla="*/ 27 w 31"/>
                <a:gd name="T35" fmla="*/ 8 h 76"/>
                <a:gd name="T36" fmla="*/ 22 w 31"/>
                <a:gd name="T37" fmla="*/ 2 h 76"/>
                <a:gd name="T38" fmla="*/ 14 w 31"/>
                <a:gd name="T39" fmla="*/ 0 h 76"/>
                <a:gd name="T40" fmla="*/ 9 w 31"/>
                <a:gd name="T41" fmla="*/ 2 h 76"/>
                <a:gd name="T42" fmla="*/ 4 w 31"/>
                <a:gd name="T43" fmla="*/ 5 h 76"/>
                <a:gd name="T44" fmla="*/ 1 w 31"/>
                <a:gd name="T45" fmla="*/ 9 h 76"/>
                <a:gd name="T46" fmla="*/ 0 w 31"/>
                <a:gd name="T47" fmla="*/ 14 h 76"/>
                <a:gd name="T48" fmla="*/ 1 w 31"/>
                <a:gd name="T49" fmla="*/ 20 h 76"/>
                <a:gd name="T50" fmla="*/ 4 w 31"/>
                <a:gd name="T51" fmla="*/ 25 h 76"/>
                <a:gd name="T52" fmla="*/ 9 w 31"/>
                <a:gd name="T53" fmla="*/ 28 h 76"/>
                <a:gd name="T54" fmla="*/ 14 w 31"/>
                <a:gd name="T55" fmla="*/ 29 h 76"/>
                <a:gd name="T56" fmla="*/ 22 w 31"/>
                <a:gd name="T57" fmla="*/ 27 h 76"/>
                <a:gd name="T58" fmla="*/ 24 w 31"/>
                <a:gd name="T59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76">
                  <a:moveTo>
                    <a:pt x="24" y="25"/>
                  </a:moveTo>
                  <a:lnTo>
                    <a:pt x="24" y="35"/>
                  </a:lnTo>
                  <a:lnTo>
                    <a:pt x="21" y="46"/>
                  </a:lnTo>
                  <a:lnTo>
                    <a:pt x="15" y="58"/>
                  </a:lnTo>
                  <a:lnTo>
                    <a:pt x="5" y="70"/>
                  </a:lnTo>
                  <a:lnTo>
                    <a:pt x="4" y="73"/>
                  </a:lnTo>
                  <a:lnTo>
                    <a:pt x="5" y="75"/>
                  </a:lnTo>
                  <a:lnTo>
                    <a:pt x="7" y="76"/>
                  </a:lnTo>
                  <a:lnTo>
                    <a:pt x="9" y="75"/>
                  </a:lnTo>
                  <a:lnTo>
                    <a:pt x="12" y="72"/>
                  </a:lnTo>
                  <a:lnTo>
                    <a:pt x="16" y="68"/>
                  </a:lnTo>
                  <a:lnTo>
                    <a:pt x="20" y="63"/>
                  </a:lnTo>
                  <a:lnTo>
                    <a:pt x="24" y="56"/>
                  </a:lnTo>
                  <a:lnTo>
                    <a:pt x="28" y="47"/>
                  </a:lnTo>
                  <a:lnTo>
                    <a:pt x="30" y="38"/>
                  </a:lnTo>
                  <a:lnTo>
                    <a:pt x="31" y="27"/>
                  </a:lnTo>
                  <a:lnTo>
                    <a:pt x="30" y="17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22" y="27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3"/>
            <p:cNvSpPr>
              <a:spLocks noChangeAspect="1" noEditPoints="1"/>
            </p:cNvSpPr>
            <p:nvPr/>
          </p:nvSpPr>
          <p:spPr bwMode="auto">
            <a:xfrm>
              <a:off x="3425" y="605"/>
              <a:ext cx="107" cy="213"/>
            </a:xfrm>
            <a:custGeom>
              <a:avLst/>
              <a:gdLst>
                <a:gd name="T0" fmla="*/ 105 w 107"/>
                <a:gd name="T1" fmla="*/ 3 h 213"/>
                <a:gd name="T2" fmla="*/ 92 w 107"/>
                <a:gd name="T3" fmla="*/ 1 h 213"/>
                <a:gd name="T4" fmla="*/ 85 w 107"/>
                <a:gd name="T5" fmla="*/ 9 h 213"/>
                <a:gd name="T6" fmla="*/ 84 w 107"/>
                <a:gd name="T7" fmla="*/ 17 h 213"/>
                <a:gd name="T8" fmla="*/ 89 w 107"/>
                <a:gd name="T9" fmla="*/ 22 h 213"/>
                <a:gd name="T10" fmla="*/ 98 w 107"/>
                <a:gd name="T11" fmla="*/ 22 h 213"/>
                <a:gd name="T12" fmla="*/ 106 w 107"/>
                <a:gd name="T13" fmla="*/ 14 h 213"/>
                <a:gd name="T14" fmla="*/ 55 w 107"/>
                <a:gd name="T15" fmla="*/ 175 h 213"/>
                <a:gd name="T16" fmla="*/ 43 w 107"/>
                <a:gd name="T17" fmla="*/ 197 h 213"/>
                <a:gd name="T18" fmla="*/ 24 w 107"/>
                <a:gd name="T19" fmla="*/ 206 h 213"/>
                <a:gd name="T20" fmla="*/ 21 w 107"/>
                <a:gd name="T21" fmla="*/ 198 h 213"/>
                <a:gd name="T22" fmla="*/ 20 w 107"/>
                <a:gd name="T23" fmla="*/ 185 h 213"/>
                <a:gd name="T24" fmla="*/ 8 w 107"/>
                <a:gd name="T25" fmla="*/ 184 h 213"/>
                <a:gd name="T26" fmla="*/ 1 w 107"/>
                <a:gd name="T27" fmla="*/ 192 h 213"/>
                <a:gd name="T28" fmla="*/ 1 w 107"/>
                <a:gd name="T29" fmla="*/ 204 h 213"/>
                <a:gd name="T30" fmla="*/ 14 w 107"/>
                <a:gd name="T31" fmla="*/ 212 h 213"/>
                <a:gd name="T32" fmla="*/ 30 w 107"/>
                <a:gd name="T33" fmla="*/ 212 h 213"/>
                <a:gd name="T34" fmla="*/ 44 w 107"/>
                <a:gd name="T35" fmla="*/ 208 h 213"/>
                <a:gd name="T36" fmla="*/ 59 w 107"/>
                <a:gd name="T37" fmla="*/ 199 h 213"/>
                <a:gd name="T38" fmla="*/ 71 w 107"/>
                <a:gd name="T39" fmla="*/ 184 h 213"/>
                <a:gd name="T40" fmla="*/ 97 w 107"/>
                <a:gd name="T41" fmla="*/ 86 h 213"/>
                <a:gd name="T42" fmla="*/ 96 w 107"/>
                <a:gd name="T43" fmla="*/ 68 h 213"/>
                <a:gd name="T44" fmla="*/ 82 w 107"/>
                <a:gd name="T45" fmla="*/ 56 h 213"/>
                <a:gd name="T46" fmla="*/ 62 w 107"/>
                <a:gd name="T47" fmla="*/ 56 h 213"/>
                <a:gd name="T48" fmla="*/ 46 w 107"/>
                <a:gd name="T49" fmla="*/ 66 h 213"/>
                <a:gd name="T50" fmla="*/ 35 w 107"/>
                <a:gd name="T51" fmla="*/ 79 h 213"/>
                <a:gd name="T52" fmla="*/ 30 w 107"/>
                <a:gd name="T53" fmla="*/ 90 h 213"/>
                <a:gd name="T54" fmla="*/ 31 w 107"/>
                <a:gd name="T55" fmla="*/ 95 h 213"/>
                <a:gd name="T56" fmla="*/ 36 w 107"/>
                <a:gd name="T57" fmla="*/ 94 h 213"/>
                <a:gd name="T58" fmla="*/ 44 w 107"/>
                <a:gd name="T59" fmla="*/ 80 h 213"/>
                <a:gd name="T60" fmla="*/ 61 w 107"/>
                <a:gd name="T61" fmla="*/ 64 h 213"/>
                <a:gd name="T62" fmla="*/ 77 w 107"/>
                <a:gd name="T63" fmla="*/ 64 h 213"/>
                <a:gd name="T64" fmla="*/ 79 w 107"/>
                <a:gd name="T65" fmla="*/ 78 h 213"/>
                <a:gd name="T66" fmla="*/ 55 w 107"/>
                <a:gd name="T67" fmla="*/ 1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213">
                  <a:moveTo>
                    <a:pt x="107" y="9"/>
                  </a:moveTo>
                  <a:lnTo>
                    <a:pt x="105" y="3"/>
                  </a:lnTo>
                  <a:lnTo>
                    <a:pt x="97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9"/>
                  </a:lnTo>
                  <a:lnTo>
                    <a:pt x="84" y="13"/>
                  </a:lnTo>
                  <a:lnTo>
                    <a:pt x="84" y="17"/>
                  </a:lnTo>
                  <a:lnTo>
                    <a:pt x="86" y="20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98" y="22"/>
                  </a:lnTo>
                  <a:lnTo>
                    <a:pt x="103" y="19"/>
                  </a:lnTo>
                  <a:lnTo>
                    <a:pt x="106" y="14"/>
                  </a:lnTo>
                  <a:lnTo>
                    <a:pt x="107" y="9"/>
                  </a:lnTo>
                  <a:close/>
                  <a:moveTo>
                    <a:pt x="55" y="175"/>
                  </a:moveTo>
                  <a:lnTo>
                    <a:pt x="51" y="187"/>
                  </a:lnTo>
                  <a:lnTo>
                    <a:pt x="43" y="197"/>
                  </a:lnTo>
                  <a:lnTo>
                    <a:pt x="34" y="203"/>
                  </a:lnTo>
                  <a:lnTo>
                    <a:pt x="24" y="206"/>
                  </a:lnTo>
                  <a:lnTo>
                    <a:pt x="15" y="204"/>
                  </a:lnTo>
                  <a:lnTo>
                    <a:pt x="21" y="198"/>
                  </a:lnTo>
                  <a:lnTo>
                    <a:pt x="23" y="192"/>
                  </a:lnTo>
                  <a:lnTo>
                    <a:pt x="20" y="185"/>
                  </a:lnTo>
                  <a:lnTo>
                    <a:pt x="14" y="183"/>
                  </a:lnTo>
                  <a:lnTo>
                    <a:pt x="8" y="184"/>
                  </a:lnTo>
                  <a:lnTo>
                    <a:pt x="4" y="187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1" y="204"/>
                  </a:lnTo>
                  <a:lnTo>
                    <a:pt x="6" y="208"/>
                  </a:lnTo>
                  <a:lnTo>
                    <a:pt x="14" y="212"/>
                  </a:lnTo>
                  <a:lnTo>
                    <a:pt x="24" y="213"/>
                  </a:lnTo>
                  <a:lnTo>
                    <a:pt x="30" y="212"/>
                  </a:lnTo>
                  <a:lnTo>
                    <a:pt x="37" y="211"/>
                  </a:lnTo>
                  <a:lnTo>
                    <a:pt x="44" y="208"/>
                  </a:lnTo>
                  <a:lnTo>
                    <a:pt x="52" y="205"/>
                  </a:lnTo>
                  <a:lnTo>
                    <a:pt x="59" y="199"/>
                  </a:lnTo>
                  <a:lnTo>
                    <a:pt x="66" y="193"/>
                  </a:lnTo>
                  <a:lnTo>
                    <a:pt x="71" y="184"/>
                  </a:lnTo>
                  <a:lnTo>
                    <a:pt x="75" y="174"/>
                  </a:lnTo>
                  <a:lnTo>
                    <a:pt x="97" y="86"/>
                  </a:lnTo>
                  <a:lnTo>
                    <a:pt x="98" y="78"/>
                  </a:lnTo>
                  <a:lnTo>
                    <a:pt x="96" y="68"/>
                  </a:lnTo>
                  <a:lnTo>
                    <a:pt x="90" y="61"/>
                  </a:lnTo>
                  <a:lnTo>
                    <a:pt x="82" y="56"/>
                  </a:lnTo>
                  <a:lnTo>
                    <a:pt x="72" y="55"/>
                  </a:lnTo>
                  <a:lnTo>
                    <a:pt x="62" y="56"/>
                  </a:lnTo>
                  <a:lnTo>
                    <a:pt x="54" y="60"/>
                  </a:lnTo>
                  <a:lnTo>
                    <a:pt x="46" y="66"/>
                  </a:lnTo>
                  <a:lnTo>
                    <a:pt x="40" y="72"/>
                  </a:lnTo>
                  <a:lnTo>
                    <a:pt x="35" y="79"/>
                  </a:lnTo>
                  <a:lnTo>
                    <a:pt x="32" y="85"/>
                  </a:lnTo>
                  <a:lnTo>
                    <a:pt x="30" y="90"/>
                  </a:lnTo>
                  <a:lnTo>
                    <a:pt x="29" y="92"/>
                  </a:lnTo>
                  <a:lnTo>
                    <a:pt x="31" y="95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8" y="91"/>
                  </a:lnTo>
                  <a:lnTo>
                    <a:pt x="44" y="80"/>
                  </a:lnTo>
                  <a:lnTo>
                    <a:pt x="52" y="71"/>
                  </a:lnTo>
                  <a:lnTo>
                    <a:pt x="61" y="64"/>
                  </a:lnTo>
                  <a:lnTo>
                    <a:pt x="71" y="61"/>
                  </a:lnTo>
                  <a:lnTo>
                    <a:pt x="77" y="64"/>
                  </a:lnTo>
                  <a:lnTo>
                    <a:pt x="79" y="73"/>
                  </a:lnTo>
                  <a:lnTo>
                    <a:pt x="79" y="78"/>
                  </a:lnTo>
                  <a:lnTo>
                    <a:pt x="79" y="81"/>
                  </a:lnTo>
                  <a:lnTo>
                    <a:pt x="55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4"/>
            <p:cNvSpPr>
              <a:spLocks noChangeAspect="1"/>
            </p:cNvSpPr>
            <p:nvPr/>
          </p:nvSpPr>
          <p:spPr bwMode="auto">
            <a:xfrm>
              <a:off x="3572" y="584"/>
              <a:ext cx="63" cy="245"/>
            </a:xfrm>
            <a:custGeom>
              <a:avLst/>
              <a:gdLst>
                <a:gd name="T0" fmla="*/ 4 w 63"/>
                <a:gd name="T1" fmla="*/ 0 h 245"/>
                <a:gd name="T2" fmla="*/ 1 w 63"/>
                <a:gd name="T3" fmla="*/ 0 h 245"/>
                <a:gd name="T4" fmla="*/ 0 w 63"/>
                <a:gd name="T5" fmla="*/ 3 h 245"/>
                <a:gd name="T6" fmla="*/ 2 w 63"/>
                <a:gd name="T7" fmla="*/ 6 h 245"/>
                <a:gd name="T8" fmla="*/ 18 w 63"/>
                <a:gd name="T9" fmla="*/ 24 h 245"/>
                <a:gd name="T10" fmla="*/ 32 w 63"/>
                <a:gd name="T11" fmla="*/ 48 h 245"/>
                <a:gd name="T12" fmla="*/ 42 w 63"/>
                <a:gd name="T13" fmla="*/ 80 h 245"/>
                <a:gd name="T14" fmla="*/ 46 w 63"/>
                <a:gd name="T15" fmla="*/ 122 h 245"/>
                <a:gd name="T16" fmla="*/ 43 w 63"/>
                <a:gd name="T17" fmla="*/ 158 h 245"/>
                <a:gd name="T18" fmla="*/ 35 w 63"/>
                <a:gd name="T19" fmla="*/ 189 h 245"/>
                <a:gd name="T20" fmla="*/ 22 w 63"/>
                <a:gd name="T21" fmla="*/ 215 h 245"/>
                <a:gd name="T22" fmla="*/ 4 w 63"/>
                <a:gd name="T23" fmla="*/ 236 h 245"/>
                <a:gd name="T24" fmla="*/ 0 w 63"/>
                <a:gd name="T25" fmla="*/ 240 h 245"/>
                <a:gd name="T26" fmla="*/ 0 w 63"/>
                <a:gd name="T27" fmla="*/ 242 h 245"/>
                <a:gd name="T28" fmla="*/ 0 w 63"/>
                <a:gd name="T29" fmla="*/ 244 h 245"/>
                <a:gd name="T30" fmla="*/ 3 w 63"/>
                <a:gd name="T31" fmla="*/ 245 h 245"/>
                <a:gd name="T32" fmla="*/ 5 w 63"/>
                <a:gd name="T33" fmla="*/ 244 h 245"/>
                <a:gd name="T34" fmla="*/ 8 w 63"/>
                <a:gd name="T35" fmla="*/ 242 h 245"/>
                <a:gd name="T36" fmla="*/ 13 w 63"/>
                <a:gd name="T37" fmla="*/ 238 h 245"/>
                <a:gd name="T38" fmla="*/ 19 w 63"/>
                <a:gd name="T39" fmla="*/ 233 h 245"/>
                <a:gd name="T40" fmla="*/ 25 w 63"/>
                <a:gd name="T41" fmla="*/ 226 h 245"/>
                <a:gd name="T42" fmla="*/ 32 w 63"/>
                <a:gd name="T43" fmla="*/ 218 h 245"/>
                <a:gd name="T44" fmla="*/ 39 w 63"/>
                <a:gd name="T45" fmla="*/ 209 h 245"/>
                <a:gd name="T46" fmla="*/ 45 w 63"/>
                <a:gd name="T47" fmla="*/ 198 h 245"/>
                <a:gd name="T48" fmla="*/ 58 w 63"/>
                <a:gd name="T49" fmla="*/ 163 h 245"/>
                <a:gd name="T50" fmla="*/ 63 w 63"/>
                <a:gd name="T51" fmla="*/ 122 h 245"/>
                <a:gd name="T52" fmla="*/ 61 w 63"/>
                <a:gd name="T53" fmla="*/ 93 h 245"/>
                <a:gd name="T54" fmla="*/ 52 w 63"/>
                <a:gd name="T55" fmla="*/ 61 h 245"/>
                <a:gd name="T56" fmla="*/ 34 w 63"/>
                <a:gd name="T57" fmla="*/ 28 h 245"/>
                <a:gd name="T58" fmla="*/ 4 w 63"/>
                <a:gd name="T5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245">
                  <a:moveTo>
                    <a:pt x="4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18" y="24"/>
                  </a:lnTo>
                  <a:lnTo>
                    <a:pt x="32" y="48"/>
                  </a:lnTo>
                  <a:lnTo>
                    <a:pt x="42" y="80"/>
                  </a:lnTo>
                  <a:lnTo>
                    <a:pt x="46" y="122"/>
                  </a:lnTo>
                  <a:lnTo>
                    <a:pt x="43" y="158"/>
                  </a:lnTo>
                  <a:lnTo>
                    <a:pt x="35" y="189"/>
                  </a:lnTo>
                  <a:lnTo>
                    <a:pt x="22" y="215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3" y="245"/>
                  </a:lnTo>
                  <a:lnTo>
                    <a:pt x="5" y="244"/>
                  </a:lnTo>
                  <a:lnTo>
                    <a:pt x="8" y="242"/>
                  </a:lnTo>
                  <a:lnTo>
                    <a:pt x="13" y="238"/>
                  </a:lnTo>
                  <a:lnTo>
                    <a:pt x="19" y="233"/>
                  </a:lnTo>
                  <a:lnTo>
                    <a:pt x="25" y="226"/>
                  </a:lnTo>
                  <a:lnTo>
                    <a:pt x="32" y="218"/>
                  </a:lnTo>
                  <a:lnTo>
                    <a:pt x="39" y="209"/>
                  </a:lnTo>
                  <a:lnTo>
                    <a:pt x="45" y="198"/>
                  </a:lnTo>
                  <a:lnTo>
                    <a:pt x="58" y="163"/>
                  </a:lnTo>
                  <a:lnTo>
                    <a:pt x="63" y="122"/>
                  </a:lnTo>
                  <a:lnTo>
                    <a:pt x="61" y="93"/>
                  </a:lnTo>
                  <a:lnTo>
                    <a:pt x="52" y="61"/>
                  </a:lnTo>
                  <a:lnTo>
                    <a:pt x="34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/>
            <p:cNvSpPr>
              <a:spLocks noChangeAspect="1"/>
            </p:cNvSpPr>
            <p:nvPr/>
          </p:nvSpPr>
          <p:spPr bwMode="auto">
            <a:xfrm>
              <a:off x="3690" y="626"/>
              <a:ext cx="135" cy="160"/>
            </a:xfrm>
            <a:custGeom>
              <a:avLst/>
              <a:gdLst>
                <a:gd name="T0" fmla="*/ 125 w 135"/>
                <a:gd name="T1" fmla="*/ 86 h 160"/>
                <a:gd name="T2" fmla="*/ 128 w 135"/>
                <a:gd name="T3" fmla="*/ 86 h 160"/>
                <a:gd name="T4" fmla="*/ 132 w 135"/>
                <a:gd name="T5" fmla="*/ 85 h 160"/>
                <a:gd name="T6" fmla="*/ 134 w 135"/>
                <a:gd name="T7" fmla="*/ 84 h 160"/>
                <a:gd name="T8" fmla="*/ 135 w 135"/>
                <a:gd name="T9" fmla="*/ 80 h 160"/>
                <a:gd name="T10" fmla="*/ 134 w 135"/>
                <a:gd name="T11" fmla="*/ 77 h 160"/>
                <a:gd name="T12" fmla="*/ 132 w 135"/>
                <a:gd name="T13" fmla="*/ 75 h 160"/>
                <a:gd name="T14" fmla="*/ 128 w 135"/>
                <a:gd name="T15" fmla="*/ 74 h 160"/>
                <a:gd name="T16" fmla="*/ 125 w 135"/>
                <a:gd name="T17" fmla="*/ 74 h 160"/>
                <a:gd name="T18" fmla="*/ 12 w 135"/>
                <a:gd name="T19" fmla="*/ 74 h 160"/>
                <a:gd name="T20" fmla="*/ 19 w 135"/>
                <a:gd name="T21" fmla="*/ 50 h 160"/>
                <a:gd name="T22" fmla="*/ 35 w 135"/>
                <a:gd name="T23" fmla="*/ 30 h 160"/>
                <a:gd name="T24" fmla="*/ 57 w 135"/>
                <a:gd name="T25" fmla="*/ 17 h 160"/>
                <a:gd name="T26" fmla="*/ 83 w 135"/>
                <a:gd name="T27" fmla="*/ 12 h 160"/>
                <a:gd name="T28" fmla="*/ 125 w 135"/>
                <a:gd name="T29" fmla="*/ 12 h 160"/>
                <a:gd name="T30" fmla="*/ 128 w 135"/>
                <a:gd name="T31" fmla="*/ 12 h 160"/>
                <a:gd name="T32" fmla="*/ 132 w 135"/>
                <a:gd name="T33" fmla="*/ 11 h 160"/>
                <a:gd name="T34" fmla="*/ 134 w 135"/>
                <a:gd name="T35" fmla="*/ 10 h 160"/>
                <a:gd name="T36" fmla="*/ 135 w 135"/>
                <a:gd name="T37" fmla="*/ 6 h 160"/>
                <a:gd name="T38" fmla="*/ 134 w 135"/>
                <a:gd name="T39" fmla="*/ 3 h 160"/>
                <a:gd name="T40" fmla="*/ 132 w 135"/>
                <a:gd name="T41" fmla="*/ 1 h 160"/>
                <a:gd name="T42" fmla="*/ 128 w 135"/>
                <a:gd name="T43" fmla="*/ 0 h 160"/>
                <a:gd name="T44" fmla="*/ 125 w 135"/>
                <a:gd name="T45" fmla="*/ 0 h 160"/>
                <a:gd name="T46" fmla="*/ 83 w 135"/>
                <a:gd name="T47" fmla="*/ 0 h 160"/>
                <a:gd name="T48" fmla="*/ 66 w 135"/>
                <a:gd name="T49" fmla="*/ 2 h 160"/>
                <a:gd name="T50" fmla="*/ 50 w 135"/>
                <a:gd name="T51" fmla="*/ 7 h 160"/>
                <a:gd name="T52" fmla="*/ 36 w 135"/>
                <a:gd name="T53" fmla="*/ 14 h 160"/>
                <a:gd name="T54" fmla="*/ 24 w 135"/>
                <a:gd name="T55" fmla="*/ 24 h 160"/>
                <a:gd name="T56" fmla="*/ 14 w 135"/>
                <a:gd name="T57" fmla="*/ 35 h 160"/>
                <a:gd name="T58" fmla="*/ 6 w 135"/>
                <a:gd name="T59" fmla="*/ 49 h 160"/>
                <a:gd name="T60" fmla="*/ 2 w 135"/>
                <a:gd name="T61" fmla="*/ 64 h 160"/>
                <a:gd name="T62" fmla="*/ 0 w 135"/>
                <a:gd name="T63" fmla="*/ 80 h 160"/>
                <a:gd name="T64" fmla="*/ 2 w 135"/>
                <a:gd name="T65" fmla="*/ 96 h 160"/>
                <a:gd name="T66" fmla="*/ 6 w 135"/>
                <a:gd name="T67" fmla="*/ 112 h 160"/>
                <a:gd name="T68" fmla="*/ 14 w 135"/>
                <a:gd name="T69" fmla="*/ 125 h 160"/>
                <a:gd name="T70" fmla="*/ 24 w 135"/>
                <a:gd name="T71" fmla="*/ 137 h 160"/>
                <a:gd name="T72" fmla="*/ 37 w 135"/>
                <a:gd name="T73" fmla="*/ 147 h 160"/>
                <a:gd name="T74" fmla="*/ 51 w 135"/>
                <a:gd name="T75" fmla="*/ 154 h 160"/>
                <a:gd name="T76" fmla="*/ 66 w 135"/>
                <a:gd name="T77" fmla="*/ 159 h 160"/>
                <a:gd name="T78" fmla="*/ 83 w 135"/>
                <a:gd name="T79" fmla="*/ 160 h 160"/>
                <a:gd name="T80" fmla="*/ 125 w 135"/>
                <a:gd name="T81" fmla="*/ 160 h 160"/>
                <a:gd name="T82" fmla="*/ 128 w 135"/>
                <a:gd name="T83" fmla="*/ 160 h 160"/>
                <a:gd name="T84" fmla="*/ 132 w 135"/>
                <a:gd name="T85" fmla="*/ 160 h 160"/>
                <a:gd name="T86" fmla="*/ 134 w 135"/>
                <a:gd name="T87" fmla="*/ 158 h 160"/>
                <a:gd name="T88" fmla="*/ 135 w 135"/>
                <a:gd name="T89" fmla="*/ 154 h 160"/>
                <a:gd name="T90" fmla="*/ 134 w 135"/>
                <a:gd name="T91" fmla="*/ 151 h 160"/>
                <a:gd name="T92" fmla="*/ 132 w 135"/>
                <a:gd name="T93" fmla="*/ 149 h 160"/>
                <a:gd name="T94" fmla="*/ 128 w 135"/>
                <a:gd name="T95" fmla="*/ 148 h 160"/>
                <a:gd name="T96" fmla="*/ 125 w 135"/>
                <a:gd name="T97" fmla="*/ 148 h 160"/>
                <a:gd name="T98" fmla="*/ 83 w 135"/>
                <a:gd name="T99" fmla="*/ 148 h 160"/>
                <a:gd name="T100" fmla="*/ 57 w 135"/>
                <a:gd name="T101" fmla="*/ 144 h 160"/>
                <a:gd name="T102" fmla="*/ 35 w 135"/>
                <a:gd name="T103" fmla="*/ 131 h 160"/>
                <a:gd name="T104" fmla="*/ 19 w 135"/>
                <a:gd name="T105" fmla="*/ 111 h 160"/>
                <a:gd name="T106" fmla="*/ 12 w 135"/>
                <a:gd name="T107" fmla="*/ 86 h 160"/>
                <a:gd name="T108" fmla="*/ 125 w 135"/>
                <a:gd name="T109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160">
                  <a:moveTo>
                    <a:pt x="125" y="86"/>
                  </a:moveTo>
                  <a:lnTo>
                    <a:pt x="128" y="86"/>
                  </a:lnTo>
                  <a:lnTo>
                    <a:pt x="132" y="85"/>
                  </a:lnTo>
                  <a:lnTo>
                    <a:pt x="134" y="84"/>
                  </a:lnTo>
                  <a:lnTo>
                    <a:pt x="135" y="80"/>
                  </a:lnTo>
                  <a:lnTo>
                    <a:pt x="134" y="77"/>
                  </a:lnTo>
                  <a:lnTo>
                    <a:pt x="132" y="75"/>
                  </a:lnTo>
                  <a:lnTo>
                    <a:pt x="128" y="74"/>
                  </a:lnTo>
                  <a:lnTo>
                    <a:pt x="125" y="74"/>
                  </a:lnTo>
                  <a:lnTo>
                    <a:pt x="12" y="74"/>
                  </a:lnTo>
                  <a:lnTo>
                    <a:pt x="19" y="50"/>
                  </a:lnTo>
                  <a:lnTo>
                    <a:pt x="35" y="30"/>
                  </a:lnTo>
                  <a:lnTo>
                    <a:pt x="57" y="17"/>
                  </a:lnTo>
                  <a:lnTo>
                    <a:pt x="83" y="12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32" y="11"/>
                  </a:lnTo>
                  <a:lnTo>
                    <a:pt x="134" y="10"/>
                  </a:lnTo>
                  <a:lnTo>
                    <a:pt x="135" y="6"/>
                  </a:lnTo>
                  <a:lnTo>
                    <a:pt x="134" y="3"/>
                  </a:lnTo>
                  <a:lnTo>
                    <a:pt x="132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0" y="7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4" y="125"/>
                  </a:lnTo>
                  <a:lnTo>
                    <a:pt x="24" y="137"/>
                  </a:lnTo>
                  <a:lnTo>
                    <a:pt x="37" y="147"/>
                  </a:lnTo>
                  <a:lnTo>
                    <a:pt x="51" y="154"/>
                  </a:lnTo>
                  <a:lnTo>
                    <a:pt x="66" y="159"/>
                  </a:lnTo>
                  <a:lnTo>
                    <a:pt x="83" y="160"/>
                  </a:lnTo>
                  <a:lnTo>
                    <a:pt x="125" y="160"/>
                  </a:lnTo>
                  <a:lnTo>
                    <a:pt x="128" y="160"/>
                  </a:lnTo>
                  <a:lnTo>
                    <a:pt x="132" y="160"/>
                  </a:lnTo>
                  <a:lnTo>
                    <a:pt x="134" y="158"/>
                  </a:lnTo>
                  <a:lnTo>
                    <a:pt x="135" y="154"/>
                  </a:lnTo>
                  <a:lnTo>
                    <a:pt x="134" y="151"/>
                  </a:lnTo>
                  <a:lnTo>
                    <a:pt x="132" y="149"/>
                  </a:lnTo>
                  <a:lnTo>
                    <a:pt x="128" y="148"/>
                  </a:lnTo>
                  <a:lnTo>
                    <a:pt x="125" y="148"/>
                  </a:lnTo>
                  <a:lnTo>
                    <a:pt x="83" y="148"/>
                  </a:lnTo>
                  <a:lnTo>
                    <a:pt x="57" y="144"/>
                  </a:lnTo>
                  <a:lnTo>
                    <a:pt x="35" y="131"/>
                  </a:lnTo>
                  <a:lnTo>
                    <a:pt x="19" y="111"/>
                  </a:lnTo>
                  <a:lnTo>
                    <a:pt x="12" y="86"/>
                  </a:lnTo>
                  <a:lnTo>
                    <a:pt x="12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/>
            <p:cNvSpPr>
              <a:spLocks noChangeAspect="1"/>
            </p:cNvSpPr>
            <p:nvPr/>
          </p:nvSpPr>
          <p:spPr bwMode="auto">
            <a:xfrm>
              <a:off x="3864" y="595"/>
              <a:ext cx="141" cy="178"/>
            </a:xfrm>
            <a:custGeom>
              <a:avLst/>
              <a:gdLst>
                <a:gd name="T0" fmla="*/ 26 w 141"/>
                <a:gd name="T1" fmla="*/ 101 h 178"/>
                <a:gd name="T2" fmla="*/ 2 w 141"/>
                <a:gd name="T3" fmla="*/ 135 h 178"/>
                <a:gd name="T4" fmla="*/ 3 w 141"/>
                <a:gd name="T5" fmla="*/ 160 h 178"/>
                <a:gd name="T6" fmla="*/ 28 w 141"/>
                <a:gd name="T7" fmla="*/ 176 h 178"/>
                <a:gd name="T8" fmla="*/ 62 w 141"/>
                <a:gd name="T9" fmla="*/ 176 h 178"/>
                <a:gd name="T10" fmla="*/ 91 w 141"/>
                <a:gd name="T11" fmla="*/ 165 h 178"/>
                <a:gd name="T12" fmla="*/ 113 w 141"/>
                <a:gd name="T13" fmla="*/ 150 h 178"/>
                <a:gd name="T14" fmla="*/ 125 w 141"/>
                <a:gd name="T15" fmla="*/ 137 h 178"/>
                <a:gd name="T16" fmla="*/ 125 w 141"/>
                <a:gd name="T17" fmla="*/ 132 h 178"/>
                <a:gd name="T18" fmla="*/ 122 w 141"/>
                <a:gd name="T19" fmla="*/ 132 h 178"/>
                <a:gd name="T20" fmla="*/ 112 w 141"/>
                <a:gd name="T21" fmla="*/ 137 h 178"/>
                <a:gd name="T22" fmla="*/ 99 w 141"/>
                <a:gd name="T23" fmla="*/ 149 h 178"/>
                <a:gd name="T24" fmla="*/ 79 w 141"/>
                <a:gd name="T25" fmla="*/ 160 h 178"/>
                <a:gd name="T26" fmla="*/ 57 w 141"/>
                <a:gd name="T27" fmla="*/ 162 h 178"/>
                <a:gd name="T28" fmla="*/ 44 w 141"/>
                <a:gd name="T29" fmla="*/ 160 h 178"/>
                <a:gd name="T30" fmla="*/ 31 w 141"/>
                <a:gd name="T31" fmla="*/ 154 h 178"/>
                <a:gd name="T32" fmla="*/ 23 w 141"/>
                <a:gd name="T33" fmla="*/ 143 h 178"/>
                <a:gd name="T34" fmla="*/ 25 w 141"/>
                <a:gd name="T35" fmla="*/ 122 h 178"/>
                <a:gd name="T36" fmla="*/ 52 w 141"/>
                <a:gd name="T37" fmla="*/ 94 h 178"/>
                <a:gd name="T38" fmla="*/ 85 w 141"/>
                <a:gd name="T39" fmla="*/ 87 h 178"/>
                <a:gd name="T40" fmla="*/ 98 w 141"/>
                <a:gd name="T41" fmla="*/ 80 h 178"/>
                <a:gd name="T42" fmla="*/ 100 w 141"/>
                <a:gd name="T43" fmla="*/ 73 h 178"/>
                <a:gd name="T44" fmla="*/ 76 w 141"/>
                <a:gd name="T45" fmla="*/ 70 h 178"/>
                <a:gd name="T46" fmla="*/ 53 w 141"/>
                <a:gd name="T47" fmla="*/ 56 h 178"/>
                <a:gd name="T48" fmla="*/ 52 w 141"/>
                <a:gd name="T49" fmla="*/ 38 h 178"/>
                <a:gd name="T50" fmla="*/ 58 w 141"/>
                <a:gd name="T51" fmla="*/ 27 h 178"/>
                <a:gd name="T52" fmla="*/ 70 w 141"/>
                <a:gd name="T53" fmla="*/ 19 h 178"/>
                <a:gd name="T54" fmla="*/ 86 w 141"/>
                <a:gd name="T55" fmla="*/ 16 h 178"/>
                <a:gd name="T56" fmla="*/ 99 w 141"/>
                <a:gd name="T57" fmla="*/ 16 h 178"/>
                <a:gd name="T58" fmla="*/ 112 w 141"/>
                <a:gd name="T59" fmla="*/ 19 h 178"/>
                <a:gd name="T60" fmla="*/ 117 w 141"/>
                <a:gd name="T61" fmla="*/ 23 h 178"/>
                <a:gd name="T62" fmla="*/ 116 w 141"/>
                <a:gd name="T63" fmla="*/ 36 h 178"/>
                <a:gd name="T64" fmla="*/ 115 w 141"/>
                <a:gd name="T65" fmla="*/ 41 h 178"/>
                <a:gd name="T66" fmla="*/ 124 w 141"/>
                <a:gd name="T67" fmla="*/ 40 h 178"/>
                <a:gd name="T68" fmla="*/ 138 w 141"/>
                <a:gd name="T69" fmla="*/ 27 h 178"/>
                <a:gd name="T70" fmla="*/ 138 w 141"/>
                <a:gd name="T71" fmla="*/ 9 h 178"/>
                <a:gd name="T72" fmla="*/ 121 w 141"/>
                <a:gd name="T73" fmla="*/ 1 h 178"/>
                <a:gd name="T74" fmla="*/ 80 w 141"/>
                <a:gd name="T75" fmla="*/ 5 h 178"/>
                <a:gd name="T76" fmla="*/ 35 w 141"/>
                <a:gd name="T77" fmla="*/ 36 h 178"/>
                <a:gd name="T78" fmla="*/ 30 w 141"/>
                <a:gd name="T79" fmla="*/ 67 h 178"/>
                <a:gd name="T80" fmla="*/ 44 w 141"/>
                <a:gd name="T81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78">
                  <a:moveTo>
                    <a:pt x="52" y="84"/>
                  </a:moveTo>
                  <a:lnTo>
                    <a:pt x="26" y="101"/>
                  </a:lnTo>
                  <a:lnTo>
                    <a:pt x="10" y="119"/>
                  </a:lnTo>
                  <a:lnTo>
                    <a:pt x="2" y="135"/>
                  </a:lnTo>
                  <a:lnTo>
                    <a:pt x="0" y="147"/>
                  </a:lnTo>
                  <a:lnTo>
                    <a:pt x="3" y="160"/>
                  </a:lnTo>
                  <a:lnTo>
                    <a:pt x="13" y="170"/>
                  </a:lnTo>
                  <a:lnTo>
                    <a:pt x="28" y="176"/>
                  </a:lnTo>
                  <a:lnTo>
                    <a:pt x="46" y="178"/>
                  </a:lnTo>
                  <a:lnTo>
                    <a:pt x="62" y="176"/>
                  </a:lnTo>
                  <a:lnTo>
                    <a:pt x="78" y="171"/>
                  </a:lnTo>
                  <a:lnTo>
                    <a:pt x="91" y="165"/>
                  </a:lnTo>
                  <a:lnTo>
                    <a:pt x="103" y="157"/>
                  </a:lnTo>
                  <a:lnTo>
                    <a:pt x="113" y="150"/>
                  </a:lnTo>
                  <a:lnTo>
                    <a:pt x="120" y="143"/>
                  </a:lnTo>
                  <a:lnTo>
                    <a:pt x="125" y="137"/>
                  </a:lnTo>
                  <a:lnTo>
                    <a:pt x="127" y="134"/>
                  </a:lnTo>
                  <a:lnTo>
                    <a:pt x="125" y="132"/>
                  </a:lnTo>
                  <a:lnTo>
                    <a:pt x="124" y="132"/>
                  </a:lnTo>
                  <a:lnTo>
                    <a:pt x="122" y="132"/>
                  </a:lnTo>
                  <a:lnTo>
                    <a:pt x="118" y="133"/>
                  </a:lnTo>
                  <a:lnTo>
                    <a:pt x="112" y="137"/>
                  </a:lnTo>
                  <a:lnTo>
                    <a:pt x="104" y="143"/>
                  </a:lnTo>
                  <a:lnTo>
                    <a:pt x="99" y="149"/>
                  </a:lnTo>
                  <a:lnTo>
                    <a:pt x="90" y="155"/>
                  </a:lnTo>
                  <a:lnTo>
                    <a:pt x="79" y="160"/>
                  </a:lnTo>
                  <a:lnTo>
                    <a:pt x="64" y="163"/>
                  </a:lnTo>
                  <a:lnTo>
                    <a:pt x="57" y="162"/>
                  </a:lnTo>
                  <a:lnTo>
                    <a:pt x="51" y="161"/>
                  </a:lnTo>
                  <a:lnTo>
                    <a:pt x="44" y="160"/>
                  </a:lnTo>
                  <a:lnTo>
                    <a:pt x="37" y="157"/>
                  </a:lnTo>
                  <a:lnTo>
                    <a:pt x="31" y="154"/>
                  </a:lnTo>
                  <a:lnTo>
                    <a:pt x="27" y="149"/>
                  </a:lnTo>
                  <a:lnTo>
                    <a:pt x="23" y="143"/>
                  </a:lnTo>
                  <a:lnTo>
                    <a:pt x="22" y="136"/>
                  </a:lnTo>
                  <a:lnTo>
                    <a:pt x="25" y="122"/>
                  </a:lnTo>
                  <a:lnTo>
                    <a:pt x="35" y="107"/>
                  </a:lnTo>
                  <a:lnTo>
                    <a:pt x="52" y="94"/>
                  </a:lnTo>
                  <a:lnTo>
                    <a:pt x="79" y="88"/>
                  </a:lnTo>
                  <a:lnTo>
                    <a:pt x="85" y="87"/>
                  </a:lnTo>
                  <a:lnTo>
                    <a:pt x="93" y="84"/>
                  </a:lnTo>
                  <a:lnTo>
                    <a:pt x="98" y="80"/>
                  </a:lnTo>
                  <a:lnTo>
                    <a:pt x="101" y="75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76" y="70"/>
                  </a:lnTo>
                  <a:lnTo>
                    <a:pt x="62" y="64"/>
                  </a:lnTo>
                  <a:lnTo>
                    <a:pt x="53" y="56"/>
                  </a:lnTo>
                  <a:lnTo>
                    <a:pt x="51" y="46"/>
                  </a:lnTo>
                  <a:lnTo>
                    <a:pt x="52" y="38"/>
                  </a:lnTo>
                  <a:lnTo>
                    <a:pt x="55" y="32"/>
                  </a:lnTo>
                  <a:lnTo>
                    <a:pt x="58" y="27"/>
                  </a:lnTo>
                  <a:lnTo>
                    <a:pt x="62" y="23"/>
                  </a:lnTo>
                  <a:lnTo>
                    <a:pt x="70" y="19"/>
                  </a:lnTo>
                  <a:lnTo>
                    <a:pt x="78" y="17"/>
                  </a:lnTo>
                  <a:lnTo>
                    <a:pt x="86" y="16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9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7" y="23"/>
                  </a:lnTo>
                  <a:lnTo>
                    <a:pt x="118" y="29"/>
                  </a:lnTo>
                  <a:lnTo>
                    <a:pt x="116" y="36"/>
                  </a:lnTo>
                  <a:lnTo>
                    <a:pt x="114" y="39"/>
                  </a:lnTo>
                  <a:lnTo>
                    <a:pt x="115" y="41"/>
                  </a:lnTo>
                  <a:lnTo>
                    <a:pt x="118" y="41"/>
                  </a:lnTo>
                  <a:lnTo>
                    <a:pt x="124" y="40"/>
                  </a:lnTo>
                  <a:lnTo>
                    <a:pt x="132" y="35"/>
                  </a:lnTo>
                  <a:lnTo>
                    <a:pt x="138" y="27"/>
                  </a:lnTo>
                  <a:lnTo>
                    <a:pt x="141" y="17"/>
                  </a:lnTo>
                  <a:lnTo>
                    <a:pt x="138" y="9"/>
                  </a:lnTo>
                  <a:lnTo>
                    <a:pt x="131" y="4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0" y="5"/>
                  </a:lnTo>
                  <a:lnTo>
                    <a:pt x="54" y="18"/>
                  </a:lnTo>
                  <a:lnTo>
                    <a:pt x="35" y="36"/>
                  </a:lnTo>
                  <a:lnTo>
                    <a:pt x="28" y="57"/>
                  </a:lnTo>
                  <a:lnTo>
                    <a:pt x="30" y="67"/>
                  </a:lnTo>
                  <a:lnTo>
                    <a:pt x="36" y="75"/>
                  </a:lnTo>
                  <a:lnTo>
                    <a:pt x="44" y="80"/>
                  </a:lnTo>
                  <a:lnTo>
                    <a:pt x="5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/>
            <p:cNvSpPr>
              <a:spLocks noChangeAspect="1"/>
            </p:cNvSpPr>
            <p:nvPr/>
          </p:nvSpPr>
          <p:spPr bwMode="auto">
            <a:xfrm>
              <a:off x="4096" y="178"/>
              <a:ext cx="136" cy="159"/>
            </a:xfrm>
            <a:custGeom>
              <a:avLst/>
              <a:gdLst>
                <a:gd name="T0" fmla="*/ 124 w 136"/>
                <a:gd name="T1" fmla="*/ 22 h 159"/>
                <a:gd name="T2" fmla="*/ 116 w 136"/>
                <a:gd name="T3" fmla="*/ 22 h 159"/>
                <a:gd name="T4" fmla="*/ 108 w 136"/>
                <a:gd name="T5" fmla="*/ 26 h 159"/>
                <a:gd name="T6" fmla="*/ 103 w 136"/>
                <a:gd name="T7" fmla="*/ 34 h 159"/>
                <a:gd name="T8" fmla="*/ 102 w 136"/>
                <a:gd name="T9" fmla="*/ 40 h 159"/>
                <a:gd name="T10" fmla="*/ 103 w 136"/>
                <a:gd name="T11" fmla="*/ 46 h 159"/>
                <a:gd name="T12" fmla="*/ 106 w 136"/>
                <a:gd name="T13" fmla="*/ 49 h 159"/>
                <a:gd name="T14" fmla="*/ 110 w 136"/>
                <a:gd name="T15" fmla="*/ 52 h 159"/>
                <a:gd name="T16" fmla="*/ 115 w 136"/>
                <a:gd name="T17" fmla="*/ 52 h 159"/>
                <a:gd name="T18" fmla="*/ 122 w 136"/>
                <a:gd name="T19" fmla="*/ 51 h 159"/>
                <a:gd name="T20" fmla="*/ 129 w 136"/>
                <a:gd name="T21" fmla="*/ 46 h 159"/>
                <a:gd name="T22" fmla="*/ 133 w 136"/>
                <a:gd name="T23" fmla="*/ 39 h 159"/>
                <a:gd name="T24" fmla="*/ 134 w 136"/>
                <a:gd name="T25" fmla="*/ 30 h 159"/>
                <a:gd name="T26" fmla="*/ 132 w 136"/>
                <a:gd name="T27" fmla="*/ 18 h 159"/>
                <a:gd name="T28" fmla="*/ 123 w 136"/>
                <a:gd name="T29" fmla="*/ 9 h 159"/>
                <a:gd name="T30" fmla="*/ 110 w 136"/>
                <a:gd name="T31" fmla="*/ 2 h 159"/>
                <a:gd name="T32" fmla="*/ 93 w 136"/>
                <a:gd name="T33" fmla="*/ 0 h 159"/>
                <a:gd name="T34" fmla="*/ 76 w 136"/>
                <a:gd name="T35" fmla="*/ 2 h 159"/>
                <a:gd name="T36" fmla="*/ 59 w 136"/>
                <a:gd name="T37" fmla="*/ 9 h 159"/>
                <a:gd name="T38" fmla="*/ 43 w 136"/>
                <a:gd name="T39" fmla="*/ 18 h 159"/>
                <a:gd name="T40" fmla="*/ 29 w 136"/>
                <a:gd name="T41" fmla="*/ 31 h 159"/>
                <a:gd name="T42" fmla="*/ 17 w 136"/>
                <a:gd name="T43" fmla="*/ 46 h 159"/>
                <a:gd name="T44" fmla="*/ 8 w 136"/>
                <a:gd name="T45" fmla="*/ 63 h 159"/>
                <a:gd name="T46" fmla="*/ 2 w 136"/>
                <a:gd name="T47" fmla="*/ 81 h 159"/>
                <a:gd name="T48" fmla="*/ 0 w 136"/>
                <a:gd name="T49" fmla="*/ 99 h 159"/>
                <a:gd name="T50" fmla="*/ 3 w 136"/>
                <a:gd name="T51" fmla="*/ 122 h 159"/>
                <a:gd name="T52" fmla="*/ 14 w 136"/>
                <a:gd name="T53" fmla="*/ 141 h 159"/>
                <a:gd name="T54" fmla="*/ 32 w 136"/>
                <a:gd name="T55" fmla="*/ 154 h 159"/>
                <a:gd name="T56" fmla="*/ 56 w 136"/>
                <a:gd name="T57" fmla="*/ 159 h 159"/>
                <a:gd name="T58" fmla="*/ 90 w 136"/>
                <a:gd name="T59" fmla="*/ 153 h 159"/>
                <a:gd name="T60" fmla="*/ 115 w 136"/>
                <a:gd name="T61" fmla="*/ 140 h 159"/>
                <a:gd name="T62" fmla="*/ 130 w 136"/>
                <a:gd name="T63" fmla="*/ 125 h 159"/>
                <a:gd name="T64" fmla="*/ 136 w 136"/>
                <a:gd name="T65" fmla="*/ 117 h 159"/>
                <a:gd name="T66" fmla="*/ 134 w 136"/>
                <a:gd name="T67" fmla="*/ 114 h 159"/>
                <a:gd name="T68" fmla="*/ 131 w 136"/>
                <a:gd name="T69" fmla="*/ 113 h 159"/>
                <a:gd name="T70" fmla="*/ 129 w 136"/>
                <a:gd name="T71" fmla="*/ 113 h 159"/>
                <a:gd name="T72" fmla="*/ 127 w 136"/>
                <a:gd name="T73" fmla="*/ 116 h 159"/>
                <a:gd name="T74" fmla="*/ 105 w 136"/>
                <a:gd name="T75" fmla="*/ 136 h 159"/>
                <a:gd name="T76" fmla="*/ 83 w 136"/>
                <a:gd name="T77" fmla="*/ 146 h 159"/>
                <a:gd name="T78" fmla="*/ 66 w 136"/>
                <a:gd name="T79" fmla="*/ 150 h 159"/>
                <a:gd name="T80" fmla="*/ 57 w 136"/>
                <a:gd name="T81" fmla="*/ 151 h 159"/>
                <a:gd name="T82" fmla="*/ 43 w 136"/>
                <a:gd name="T83" fmla="*/ 148 h 159"/>
                <a:gd name="T84" fmla="*/ 33 w 136"/>
                <a:gd name="T85" fmla="*/ 140 h 159"/>
                <a:gd name="T86" fmla="*/ 27 w 136"/>
                <a:gd name="T87" fmla="*/ 127 h 159"/>
                <a:gd name="T88" fmla="*/ 26 w 136"/>
                <a:gd name="T89" fmla="*/ 113 h 159"/>
                <a:gd name="T90" fmla="*/ 27 w 136"/>
                <a:gd name="T91" fmla="*/ 99 h 159"/>
                <a:gd name="T92" fmla="*/ 31 w 136"/>
                <a:gd name="T93" fmla="*/ 80 h 159"/>
                <a:gd name="T94" fmla="*/ 36 w 136"/>
                <a:gd name="T95" fmla="*/ 61 h 159"/>
                <a:gd name="T96" fmla="*/ 44 w 136"/>
                <a:gd name="T97" fmla="*/ 43 h 159"/>
                <a:gd name="T98" fmla="*/ 54 w 136"/>
                <a:gd name="T99" fmla="*/ 29 h 159"/>
                <a:gd name="T100" fmla="*/ 66 w 136"/>
                <a:gd name="T101" fmla="*/ 18 h 159"/>
                <a:gd name="T102" fmla="*/ 79 w 136"/>
                <a:gd name="T103" fmla="*/ 10 h 159"/>
                <a:gd name="T104" fmla="*/ 94 w 136"/>
                <a:gd name="T105" fmla="*/ 8 h 159"/>
                <a:gd name="T106" fmla="*/ 103 w 136"/>
                <a:gd name="T107" fmla="*/ 8 h 159"/>
                <a:gd name="T108" fmla="*/ 111 w 136"/>
                <a:gd name="T109" fmla="*/ 11 h 159"/>
                <a:gd name="T110" fmla="*/ 119 w 136"/>
                <a:gd name="T111" fmla="*/ 15 h 159"/>
                <a:gd name="T112" fmla="*/ 124 w 136"/>
                <a:gd name="T113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" h="159">
                  <a:moveTo>
                    <a:pt x="124" y="22"/>
                  </a:moveTo>
                  <a:lnTo>
                    <a:pt x="116" y="22"/>
                  </a:lnTo>
                  <a:lnTo>
                    <a:pt x="108" y="26"/>
                  </a:lnTo>
                  <a:lnTo>
                    <a:pt x="103" y="34"/>
                  </a:lnTo>
                  <a:lnTo>
                    <a:pt x="102" y="40"/>
                  </a:lnTo>
                  <a:lnTo>
                    <a:pt x="103" y="46"/>
                  </a:lnTo>
                  <a:lnTo>
                    <a:pt x="106" y="49"/>
                  </a:lnTo>
                  <a:lnTo>
                    <a:pt x="110" y="52"/>
                  </a:lnTo>
                  <a:lnTo>
                    <a:pt x="115" y="52"/>
                  </a:lnTo>
                  <a:lnTo>
                    <a:pt x="122" y="51"/>
                  </a:lnTo>
                  <a:lnTo>
                    <a:pt x="129" y="46"/>
                  </a:lnTo>
                  <a:lnTo>
                    <a:pt x="133" y="39"/>
                  </a:lnTo>
                  <a:lnTo>
                    <a:pt x="134" y="30"/>
                  </a:lnTo>
                  <a:lnTo>
                    <a:pt x="132" y="18"/>
                  </a:lnTo>
                  <a:lnTo>
                    <a:pt x="123" y="9"/>
                  </a:lnTo>
                  <a:lnTo>
                    <a:pt x="110" y="2"/>
                  </a:lnTo>
                  <a:lnTo>
                    <a:pt x="93" y="0"/>
                  </a:lnTo>
                  <a:lnTo>
                    <a:pt x="76" y="2"/>
                  </a:lnTo>
                  <a:lnTo>
                    <a:pt x="59" y="9"/>
                  </a:lnTo>
                  <a:lnTo>
                    <a:pt x="43" y="18"/>
                  </a:lnTo>
                  <a:lnTo>
                    <a:pt x="29" y="31"/>
                  </a:lnTo>
                  <a:lnTo>
                    <a:pt x="17" y="46"/>
                  </a:lnTo>
                  <a:lnTo>
                    <a:pt x="8" y="63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22"/>
                  </a:lnTo>
                  <a:lnTo>
                    <a:pt x="14" y="141"/>
                  </a:lnTo>
                  <a:lnTo>
                    <a:pt x="32" y="154"/>
                  </a:lnTo>
                  <a:lnTo>
                    <a:pt x="56" y="159"/>
                  </a:lnTo>
                  <a:lnTo>
                    <a:pt x="90" y="153"/>
                  </a:lnTo>
                  <a:lnTo>
                    <a:pt x="115" y="140"/>
                  </a:lnTo>
                  <a:lnTo>
                    <a:pt x="130" y="125"/>
                  </a:lnTo>
                  <a:lnTo>
                    <a:pt x="136" y="117"/>
                  </a:lnTo>
                  <a:lnTo>
                    <a:pt x="134" y="114"/>
                  </a:lnTo>
                  <a:lnTo>
                    <a:pt x="131" y="113"/>
                  </a:lnTo>
                  <a:lnTo>
                    <a:pt x="129" y="113"/>
                  </a:lnTo>
                  <a:lnTo>
                    <a:pt x="127" y="116"/>
                  </a:lnTo>
                  <a:lnTo>
                    <a:pt x="105" y="136"/>
                  </a:lnTo>
                  <a:lnTo>
                    <a:pt x="83" y="146"/>
                  </a:lnTo>
                  <a:lnTo>
                    <a:pt x="66" y="150"/>
                  </a:lnTo>
                  <a:lnTo>
                    <a:pt x="57" y="151"/>
                  </a:lnTo>
                  <a:lnTo>
                    <a:pt x="43" y="148"/>
                  </a:lnTo>
                  <a:lnTo>
                    <a:pt x="33" y="140"/>
                  </a:lnTo>
                  <a:lnTo>
                    <a:pt x="27" y="127"/>
                  </a:lnTo>
                  <a:lnTo>
                    <a:pt x="26" y="113"/>
                  </a:lnTo>
                  <a:lnTo>
                    <a:pt x="27" y="99"/>
                  </a:lnTo>
                  <a:lnTo>
                    <a:pt x="31" y="80"/>
                  </a:lnTo>
                  <a:lnTo>
                    <a:pt x="36" y="61"/>
                  </a:lnTo>
                  <a:lnTo>
                    <a:pt x="44" y="43"/>
                  </a:lnTo>
                  <a:lnTo>
                    <a:pt x="54" y="29"/>
                  </a:lnTo>
                  <a:lnTo>
                    <a:pt x="66" y="18"/>
                  </a:lnTo>
                  <a:lnTo>
                    <a:pt x="79" y="10"/>
                  </a:lnTo>
                  <a:lnTo>
                    <a:pt x="94" y="8"/>
                  </a:lnTo>
                  <a:lnTo>
                    <a:pt x="103" y="8"/>
                  </a:lnTo>
                  <a:lnTo>
                    <a:pt x="111" y="11"/>
                  </a:lnTo>
                  <a:lnTo>
                    <a:pt x="119" y="15"/>
                  </a:lnTo>
                  <a:lnTo>
                    <a:pt x="12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8"/>
            <p:cNvSpPr>
              <a:spLocks noChangeAspect="1" noEditPoints="1"/>
            </p:cNvSpPr>
            <p:nvPr/>
          </p:nvSpPr>
          <p:spPr bwMode="auto">
            <a:xfrm>
              <a:off x="4244" y="223"/>
              <a:ext cx="74" cy="165"/>
            </a:xfrm>
            <a:custGeom>
              <a:avLst/>
              <a:gdLst>
                <a:gd name="T0" fmla="*/ 67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5 w 74"/>
                <a:gd name="T7" fmla="*/ 8 h 165"/>
                <a:gd name="T8" fmla="*/ 47 w 74"/>
                <a:gd name="T9" fmla="*/ 19 h 165"/>
                <a:gd name="T10" fmla="*/ 59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2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0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7 w 74"/>
                <a:gd name="T41" fmla="*/ 134 h 165"/>
                <a:gd name="T42" fmla="*/ 48 w 74"/>
                <a:gd name="T43" fmla="*/ 107 h 165"/>
                <a:gd name="T44" fmla="*/ 55 w 74"/>
                <a:gd name="T45" fmla="*/ 88 h 165"/>
                <a:gd name="T46" fmla="*/ 59 w 74"/>
                <a:gd name="T47" fmla="*/ 75 h 165"/>
                <a:gd name="T48" fmla="*/ 52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2 w 74"/>
                <a:gd name="T57" fmla="*/ 84 h 165"/>
                <a:gd name="T58" fmla="*/ 0 w 74"/>
                <a:gd name="T59" fmla="*/ 92 h 165"/>
                <a:gd name="T60" fmla="*/ 4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39 w 74"/>
                <a:gd name="T71" fmla="*/ 78 h 165"/>
                <a:gd name="T72" fmla="*/ 33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7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5" y="8"/>
                  </a:lnTo>
                  <a:lnTo>
                    <a:pt x="44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6" y="138"/>
                  </a:lnTo>
                  <a:lnTo>
                    <a:pt x="16" y="144"/>
                  </a:lnTo>
                  <a:lnTo>
                    <a:pt x="17" y="152"/>
                  </a:lnTo>
                  <a:lnTo>
                    <a:pt x="22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7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0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0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7" y="134"/>
                  </a:lnTo>
                  <a:lnTo>
                    <a:pt x="45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5" y="88"/>
                  </a:lnTo>
                  <a:lnTo>
                    <a:pt x="57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2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2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5"/>
                  </a:lnTo>
                  <a:lnTo>
                    <a:pt x="7" y="94"/>
                  </a:lnTo>
                  <a:lnTo>
                    <a:pt x="9" y="91"/>
                  </a:lnTo>
                  <a:lnTo>
                    <a:pt x="14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39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39" y="78"/>
                  </a:lnTo>
                  <a:lnTo>
                    <a:pt x="37" y="85"/>
                  </a:lnTo>
                  <a:lnTo>
                    <a:pt x="33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9"/>
            <p:cNvSpPr>
              <a:spLocks noChangeAspect="1" noEditPoints="1"/>
            </p:cNvSpPr>
            <p:nvPr/>
          </p:nvSpPr>
          <p:spPr bwMode="auto">
            <a:xfrm>
              <a:off x="4331" y="223"/>
              <a:ext cx="108" cy="212"/>
            </a:xfrm>
            <a:custGeom>
              <a:avLst/>
              <a:gdLst>
                <a:gd name="T0" fmla="*/ 105 w 108"/>
                <a:gd name="T1" fmla="*/ 3 h 212"/>
                <a:gd name="T2" fmla="*/ 93 w 108"/>
                <a:gd name="T3" fmla="*/ 1 h 212"/>
                <a:gd name="T4" fmla="*/ 85 w 108"/>
                <a:gd name="T5" fmla="*/ 8 h 212"/>
                <a:gd name="T6" fmla="*/ 85 w 108"/>
                <a:gd name="T7" fmla="*/ 16 h 212"/>
                <a:gd name="T8" fmla="*/ 90 w 108"/>
                <a:gd name="T9" fmla="*/ 22 h 212"/>
                <a:gd name="T10" fmla="*/ 99 w 108"/>
                <a:gd name="T11" fmla="*/ 21 h 212"/>
                <a:gd name="T12" fmla="*/ 107 w 108"/>
                <a:gd name="T13" fmla="*/ 14 h 212"/>
                <a:gd name="T14" fmla="*/ 56 w 108"/>
                <a:gd name="T15" fmla="*/ 174 h 212"/>
                <a:gd name="T16" fmla="*/ 44 w 108"/>
                <a:gd name="T17" fmla="*/ 196 h 212"/>
                <a:gd name="T18" fmla="*/ 24 w 108"/>
                <a:gd name="T19" fmla="*/ 205 h 212"/>
                <a:gd name="T20" fmla="*/ 22 w 108"/>
                <a:gd name="T21" fmla="*/ 198 h 212"/>
                <a:gd name="T22" fmla="*/ 21 w 108"/>
                <a:gd name="T23" fmla="*/ 185 h 212"/>
                <a:gd name="T24" fmla="*/ 9 w 108"/>
                <a:gd name="T25" fmla="*/ 183 h 212"/>
                <a:gd name="T26" fmla="*/ 2 w 108"/>
                <a:gd name="T27" fmla="*/ 191 h 212"/>
                <a:gd name="T28" fmla="*/ 2 w 108"/>
                <a:gd name="T29" fmla="*/ 203 h 212"/>
                <a:gd name="T30" fmla="*/ 15 w 108"/>
                <a:gd name="T31" fmla="*/ 211 h 212"/>
                <a:gd name="T32" fmla="*/ 31 w 108"/>
                <a:gd name="T33" fmla="*/ 212 h 212"/>
                <a:gd name="T34" fmla="*/ 45 w 108"/>
                <a:gd name="T35" fmla="*/ 208 h 212"/>
                <a:gd name="T36" fmla="*/ 60 w 108"/>
                <a:gd name="T37" fmla="*/ 199 h 212"/>
                <a:gd name="T38" fmla="*/ 72 w 108"/>
                <a:gd name="T39" fmla="*/ 184 h 212"/>
                <a:gd name="T40" fmla="*/ 98 w 108"/>
                <a:gd name="T41" fmla="*/ 86 h 212"/>
                <a:gd name="T42" fmla="*/ 97 w 108"/>
                <a:gd name="T43" fmla="*/ 68 h 212"/>
                <a:gd name="T44" fmla="*/ 83 w 108"/>
                <a:gd name="T45" fmla="*/ 56 h 212"/>
                <a:gd name="T46" fmla="*/ 63 w 108"/>
                <a:gd name="T47" fmla="*/ 56 h 212"/>
                <a:gd name="T48" fmla="*/ 47 w 108"/>
                <a:gd name="T49" fmla="*/ 65 h 212"/>
                <a:gd name="T50" fmla="*/ 36 w 108"/>
                <a:gd name="T51" fmla="*/ 78 h 212"/>
                <a:gd name="T52" fmla="*/ 30 w 108"/>
                <a:gd name="T53" fmla="*/ 89 h 212"/>
                <a:gd name="T54" fmla="*/ 32 w 108"/>
                <a:gd name="T55" fmla="*/ 94 h 212"/>
                <a:gd name="T56" fmla="*/ 37 w 108"/>
                <a:gd name="T57" fmla="*/ 94 h 212"/>
                <a:gd name="T58" fmla="*/ 45 w 108"/>
                <a:gd name="T59" fmla="*/ 80 h 212"/>
                <a:gd name="T60" fmla="*/ 61 w 108"/>
                <a:gd name="T61" fmla="*/ 64 h 212"/>
                <a:gd name="T62" fmla="*/ 78 w 108"/>
                <a:gd name="T63" fmla="*/ 64 h 212"/>
                <a:gd name="T64" fmla="*/ 80 w 108"/>
                <a:gd name="T65" fmla="*/ 77 h 212"/>
                <a:gd name="T66" fmla="*/ 56 w 108"/>
                <a:gd name="T67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212">
                  <a:moveTo>
                    <a:pt x="108" y="9"/>
                  </a:moveTo>
                  <a:lnTo>
                    <a:pt x="105" y="3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9" y="4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5" y="16"/>
                  </a:lnTo>
                  <a:lnTo>
                    <a:pt x="87" y="19"/>
                  </a:lnTo>
                  <a:lnTo>
                    <a:pt x="90" y="22"/>
                  </a:lnTo>
                  <a:lnTo>
                    <a:pt x="94" y="23"/>
                  </a:lnTo>
                  <a:lnTo>
                    <a:pt x="99" y="21"/>
                  </a:lnTo>
                  <a:lnTo>
                    <a:pt x="103" y="18"/>
                  </a:lnTo>
                  <a:lnTo>
                    <a:pt x="107" y="14"/>
                  </a:lnTo>
                  <a:lnTo>
                    <a:pt x="108" y="9"/>
                  </a:lnTo>
                  <a:close/>
                  <a:moveTo>
                    <a:pt x="56" y="174"/>
                  </a:moveTo>
                  <a:lnTo>
                    <a:pt x="51" y="186"/>
                  </a:lnTo>
                  <a:lnTo>
                    <a:pt x="44" y="196"/>
                  </a:lnTo>
                  <a:lnTo>
                    <a:pt x="35" y="203"/>
                  </a:lnTo>
                  <a:lnTo>
                    <a:pt x="24" y="205"/>
                  </a:lnTo>
                  <a:lnTo>
                    <a:pt x="16" y="204"/>
                  </a:lnTo>
                  <a:lnTo>
                    <a:pt x="22" y="198"/>
                  </a:lnTo>
                  <a:lnTo>
                    <a:pt x="24" y="191"/>
                  </a:lnTo>
                  <a:lnTo>
                    <a:pt x="21" y="185"/>
                  </a:lnTo>
                  <a:lnTo>
                    <a:pt x="14" y="182"/>
                  </a:lnTo>
                  <a:lnTo>
                    <a:pt x="9" y="183"/>
                  </a:lnTo>
                  <a:lnTo>
                    <a:pt x="5" y="187"/>
                  </a:lnTo>
                  <a:lnTo>
                    <a:pt x="2" y="191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7" y="208"/>
                  </a:lnTo>
                  <a:lnTo>
                    <a:pt x="15" y="211"/>
                  </a:lnTo>
                  <a:lnTo>
                    <a:pt x="25" y="212"/>
                  </a:lnTo>
                  <a:lnTo>
                    <a:pt x="31" y="212"/>
                  </a:lnTo>
                  <a:lnTo>
                    <a:pt x="38" y="210"/>
                  </a:lnTo>
                  <a:lnTo>
                    <a:pt x="45" y="208"/>
                  </a:lnTo>
                  <a:lnTo>
                    <a:pt x="53" y="204"/>
                  </a:lnTo>
                  <a:lnTo>
                    <a:pt x="60" y="199"/>
                  </a:lnTo>
                  <a:lnTo>
                    <a:pt x="66" y="192"/>
                  </a:lnTo>
                  <a:lnTo>
                    <a:pt x="72" y="184"/>
                  </a:lnTo>
                  <a:lnTo>
                    <a:pt x="76" y="174"/>
                  </a:lnTo>
                  <a:lnTo>
                    <a:pt x="98" y="86"/>
                  </a:lnTo>
                  <a:lnTo>
                    <a:pt x="99" y="77"/>
                  </a:lnTo>
                  <a:lnTo>
                    <a:pt x="97" y="68"/>
                  </a:lnTo>
                  <a:lnTo>
                    <a:pt x="91" y="61"/>
                  </a:lnTo>
                  <a:lnTo>
                    <a:pt x="83" y="56"/>
                  </a:lnTo>
                  <a:lnTo>
                    <a:pt x="73" y="54"/>
                  </a:lnTo>
                  <a:lnTo>
                    <a:pt x="63" y="56"/>
                  </a:lnTo>
                  <a:lnTo>
                    <a:pt x="54" y="60"/>
                  </a:lnTo>
                  <a:lnTo>
                    <a:pt x="47" y="65"/>
                  </a:lnTo>
                  <a:lnTo>
                    <a:pt x="41" y="72"/>
                  </a:lnTo>
                  <a:lnTo>
                    <a:pt x="36" y="78"/>
                  </a:lnTo>
                  <a:lnTo>
                    <a:pt x="33" y="84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2" y="94"/>
                  </a:lnTo>
                  <a:lnTo>
                    <a:pt x="34" y="95"/>
                  </a:lnTo>
                  <a:lnTo>
                    <a:pt x="37" y="94"/>
                  </a:lnTo>
                  <a:lnTo>
                    <a:pt x="39" y="90"/>
                  </a:lnTo>
                  <a:lnTo>
                    <a:pt x="45" y="80"/>
                  </a:lnTo>
                  <a:lnTo>
                    <a:pt x="52" y="70"/>
                  </a:lnTo>
                  <a:lnTo>
                    <a:pt x="61" y="64"/>
                  </a:lnTo>
                  <a:lnTo>
                    <a:pt x="72" y="61"/>
                  </a:lnTo>
                  <a:lnTo>
                    <a:pt x="78" y="64"/>
                  </a:lnTo>
                  <a:lnTo>
                    <a:pt x="80" y="73"/>
                  </a:lnTo>
                  <a:lnTo>
                    <a:pt x="80" y="77"/>
                  </a:lnTo>
                  <a:lnTo>
                    <a:pt x="79" y="80"/>
                  </a:lnTo>
                  <a:lnTo>
                    <a:pt x="56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0"/>
            <p:cNvSpPr>
              <a:spLocks noChangeAspect="1"/>
            </p:cNvSpPr>
            <p:nvPr/>
          </p:nvSpPr>
          <p:spPr bwMode="auto">
            <a:xfrm>
              <a:off x="4520" y="70"/>
              <a:ext cx="47" cy="350"/>
            </a:xfrm>
            <a:custGeom>
              <a:avLst/>
              <a:gdLst>
                <a:gd name="T0" fmla="*/ 47 w 47"/>
                <a:gd name="T1" fmla="*/ 350 h 350"/>
                <a:gd name="T2" fmla="*/ 47 w 47"/>
                <a:gd name="T3" fmla="*/ 336 h 350"/>
                <a:gd name="T4" fmla="*/ 14 w 47"/>
                <a:gd name="T5" fmla="*/ 336 h 350"/>
                <a:gd name="T6" fmla="*/ 14 w 47"/>
                <a:gd name="T7" fmla="*/ 14 h 350"/>
                <a:gd name="T8" fmla="*/ 47 w 47"/>
                <a:gd name="T9" fmla="*/ 14 h 350"/>
                <a:gd name="T10" fmla="*/ 47 w 47"/>
                <a:gd name="T11" fmla="*/ 0 h 350"/>
                <a:gd name="T12" fmla="*/ 0 w 47"/>
                <a:gd name="T13" fmla="*/ 0 h 350"/>
                <a:gd name="T14" fmla="*/ 0 w 47"/>
                <a:gd name="T15" fmla="*/ 350 h 350"/>
                <a:gd name="T16" fmla="*/ 47 w 47"/>
                <a:gd name="T17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50">
                  <a:moveTo>
                    <a:pt x="47" y="350"/>
                  </a:moveTo>
                  <a:lnTo>
                    <a:pt x="47" y="336"/>
                  </a:lnTo>
                  <a:lnTo>
                    <a:pt x="14" y="336"/>
                  </a:lnTo>
                  <a:lnTo>
                    <a:pt x="14" y="14"/>
                  </a:lnTo>
                  <a:lnTo>
                    <a:pt x="47" y="14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47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1"/>
            <p:cNvSpPr>
              <a:spLocks noChangeAspect="1"/>
            </p:cNvSpPr>
            <p:nvPr/>
          </p:nvSpPr>
          <p:spPr bwMode="auto">
            <a:xfrm>
              <a:off x="4585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2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9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4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5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5 w 174"/>
                <a:gd name="T93" fmla="*/ 142 h 159"/>
                <a:gd name="T94" fmla="*/ 93 w 174"/>
                <a:gd name="T95" fmla="*/ 156 h 159"/>
                <a:gd name="T96" fmla="*/ 132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2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3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8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8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6" y="57"/>
                  </a:lnTo>
                  <a:lnTo>
                    <a:pt x="19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9" y="12"/>
                  </a:lnTo>
                  <a:lnTo>
                    <a:pt x="84" y="19"/>
                  </a:lnTo>
                  <a:lnTo>
                    <a:pt x="86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5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1" y="134"/>
                  </a:lnTo>
                  <a:lnTo>
                    <a:pt x="33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20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9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5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8" y="159"/>
                  </a:lnTo>
                  <a:lnTo>
                    <a:pt x="132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9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4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2"/>
            <p:cNvSpPr>
              <a:spLocks noChangeAspect="1" noEditPoints="1"/>
            </p:cNvSpPr>
            <p:nvPr/>
          </p:nvSpPr>
          <p:spPr bwMode="auto">
            <a:xfrm>
              <a:off x="4786" y="223"/>
              <a:ext cx="74" cy="165"/>
            </a:xfrm>
            <a:custGeom>
              <a:avLst/>
              <a:gdLst>
                <a:gd name="T0" fmla="*/ 68 w 74"/>
                <a:gd name="T1" fmla="*/ 6 h 165"/>
                <a:gd name="T2" fmla="*/ 63 w 74"/>
                <a:gd name="T3" fmla="*/ 1 h 165"/>
                <a:gd name="T4" fmla="*/ 53 w 74"/>
                <a:gd name="T5" fmla="*/ 1 h 165"/>
                <a:gd name="T6" fmla="*/ 46 w 74"/>
                <a:gd name="T7" fmla="*/ 8 h 165"/>
                <a:gd name="T8" fmla="*/ 47 w 74"/>
                <a:gd name="T9" fmla="*/ 19 h 165"/>
                <a:gd name="T10" fmla="*/ 60 w 74"/>
                <a:gd name="T11" fmla="*/ 21 h 165"/>
                <a:gd name="T12" fmla="*/ 67 w 74"/>
                <a:gd name="T13" fmla="*/ 14 h 165"/>
                <a:gd name="T14" fmla="*/ 18 w 74"/>
                <a:gd name="T15" fmla="*/ 134 h 165"/>
                <a:gd name="T16" fmla="*/ 16 w 74"/>
                <a:gd name="T17" fmla="*/ 144 h 165"/>
                <a:gd name="T18" fmla="*/ 23 w 74"/>
                <a:gd name="T19" fmla="*/ 159 h 165"/>
                <a:gd name="T20" fmla="*/ 39 w 74"/>
                <a:gd name="T21" fmla="*/ 165 h 165"/>
                <a:gd name="T22" fmla="*/ 55 w 74"/>
                <a:gd name="T23" fmla="*/ 159 h 165"/>
                <a:gd name="T24" fmla="*/ 66 w 74"/>
                <a:gd name="T25" fmla="*/ 147 h 165"/>
                <a:gd name="T26" fmla="*/ 72 w 74"/>
                <a:gd name="T27" fmla="*/ 135 h 165"/>
                <a:gd name="T28" fmla="*/ 74 w 74"/>
                <a:gd name="T29" fmla="*/ 127 h 165"/>
                <a:gd name="T30" fmla="*/ 71 w 74"/>
                <a:gd name="T31" fmla="*/ 124 h 165"/>
                <a:gd name="T32" fmla="*/ 66 w 74"/>
                <a:gd name="T33" fmla="*/ 128 h 165"/>
                <a:gd name="T34" fmla="*/ 54 w 74"/>
                <a:gd name="T35" fmla="*/ 150 h 165"/>
                <a:gd name="T36" fmla="*/ 40 w 74"/>
                <a:gd name="T37" fmla="*/ 158 h 165"/>
                <a:gd name="T38" fmla="*/ 34 w 74"/>
                <a:gd name="T39" fmla="*/ 149 h 165"/>
                <a:gd name="T40" fmla="*/ 38 w 74"/>
                <a:gd name="T41" fmla="*/ 134 h 165"/>
                <a:gd name="T42" fmla="*/ 48 w 74"/>
                <a:gd name="T43" fmla="*/ 107 h 165"/>
                <a:gd name="T44" fmla="*/ 56 w 74"/>
                <a:gd name="T45" fmla="*/ 88 h 165"/>
                <a:gd name="T46" fmla="*/ 59 w 74"/>
                <a:gd name="T47" fmla="*/ 75 h 165"/>
                <a:gd name="T48" fmla="*/ 53 w 74"/>
                <a:gd name="T49" fmla="*/ 60 h 165"/>
                <a:gd name="T50" fmla="*/ 36 w 74"/>
                <a:gd name="T51" fmla="*/ 54 h 165"/>
                <a:gd name="T52" fmla="*/ 20 w 74"/>
                <a:gd name="T53" fmla="*/ 59 h 165"/>
                <a:gd name="T54" fmla="*/ 9 w 74"/>
                <a:gd name="T55" fmla="*/ 71 h 165"/>
                <a:gd name="T56" fmla="*/ 3 w 74"/>
                <a:gd name="T57" fmla="*/ 84 h 165"/>
                <a:gd name="T58" fmla="*/ 0 w 74"/>
                <a:gd name="T59" fmla="*/ 92 h 165"/>
                <a:gd name="T60" fmla="*/ 5 w 74"/>
                <a:gd name="T61" fmla="*/ 95 h 165"/>
                <a:gd name="T62" fmla="*/ 9 w 74"/>
                <a:gd name="T63" fmla="*/ 91 h 165"/>
                <a:gd name="T64" fmla="*/ 21 w 74"/>
                <a:gd name="T65" fmla="*/ 68 h 165"/>
                <a:gd name="T66" fmla="*/ 35 w 74"/>
                <a:gd name="T67" fmla="*/ 61 h 165"/>
                <a:gd name="T68" fmla="*/ 41 w 74"/>
                <a:gd name="T69" fmla="*/ 70 h 165"/>
                <a:gd name="T70" fmla="*/ 40 w 74"/>
                <a:gd name="T71" fmla="*/ 78 h 165"/>
                <a:gd name="T72" fmla="*/ 34 w 74"/>
                <a:gd name="T73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165">
                  <a:moveTo>
                    <a:pt x="68" y="9"/>
                  </a:moveTo>
                  <a:lnTo>
                    <a:pt x="68" y="6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49" y="4"/>
                  </a:lnTo>
                  <a:lnTo>
                    <a:pt x="46" y="8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7" y="14"/>
                  </a:lnTo>
                  <a:lnTo>
                    <a:pt x="68" y="9"/>
                  </a:lnTo>
                  <a:close/>
                  <a:moveTo>
                    <a:pt x="18" y="134"/>
                  </a:moveTo>
                  <a:lnTo>
                    <a:pt x="17" y="138"/>
                  </a:lnTo>
                  <a:lnTo>
                    <a:pt x="16" y="144"/>
                  </a:lnTo>
                  <a:lnTo>
                    <a:pt x="18" y="152"/>
                  </a:lnTo>
                  <a:lnTo>
                    <a:pt x="23" y="159"/>
                  </a:lnTo>
                  <a:lnTo>
                    <a:pt x="30" y="163"/>
                  </a:lnTo>
                  <a:lnTo>
                    <a:pt x="39" y="165"/>
                  </a:lnTo>
                  <a:lnTo>
                    <a:pt x="48" y="163"/>
                  </a:lnTo>
                  <a:lnTo>
                    <a:pt x="55" y="159"/>
                  </a:lnTo>
                  <a:lnTo>
                    <a:pt x="61" y="154"/>
                  </a:lnTo>
                  <a:lnTo>
                    <a:pt x="66" y="147"/>
                  </a:lnTo>
                  <a:lnTo>
                    <a:pt x="70" y="141"/>
                  </a:lnTo>
                  <a:lnTo>
                    <a:pt x="72" y="135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4"/>
                  </a:lnTo>
                  <a:lnTo>
                    <a:pt x="71" y="124"/>
                  </a:lnTo>
                  <a:lnTo>
                    <a:pt x="67" y="125"/>
                  </a:lnTo>
                  <a:lnTo>
                    <a:pt x="66" y="128"/>
                  </a:lnTo>
                  <a:lnTo>
                    <a:pt x="61" y="141"/>
                  </a:lnTo>
                  <a:lnTo>
                    <a:pt x="54" y="150"/>
                  </a:lnTo>
                  <a:lnTo>
                    <a:pt x="47" y="156"/>
                  </a:lnTo>
                  <a:lnTo>
                    <a:pt x="40" y="158"/>
                  </a:lnTo>
                  <a:lnTo>
                    <a:pt x="35" y="155"/>
                  </a:lnTo>
                  <a:lnTo>
                    <a:pt x="34" y="149"/>
                  </a:lnTo>
                  <a:lnTo>
                    <a:pt x="35" y="141"/>
                  </a:lnTo>
                  <a:lnTo>
                    <a:pt x="38" y="134"/>
                  </a:lnTo>
                  <a:lnTo>
                    <a:pt x="46" y="114"/>
                  </a:lnTo>
                  <a:lnTo>
                    <a:pt x="48" y="107"/>
                  </a:lnTo>
                  <a:lnTo>
                    <a:pt x="52" y="97"/>
                  </a:lnTo>
                  <a:lnTo>
                    <a:pt x="56" y="88"/>
                  </a:lnTo>
                  <a:lnTo>
                    <a:pt x="58" y="83"/>
                  </a:lnTo>
                  <a:lnTo>
                    <a:pt x="59" y="75"/>
                  </a:lnTo>
                  <a:lnTo>
                    <a:pt x="57" y="67"/>
                  </a:lnTo>
                  <a:lnTo>
                    <a:pt x="53" y="60"/>
                  </a:lnTo>
                  <a:lnTo>
                    <a:pt x="45" y="56"/>
                  </a:lnTo>
                  <a:lnTo>
                    <a:pt x="36" y="54"/>
                  </a:lnTo>
                  <a:lnTo>
                    <a:pt x="27" y="56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9" y="71"/>
                  </a:lnTo>
                  <a:lnTo>
                    <a:pt x="5" y="78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5" y="95"/>
                  </a:lnTo>
                  <a:lnTo>
                    <a:pt x="8" y="94"/>
                  </a:lnTo>
                  <a:lnTo>
                    <a:pt x="9" y="91"/>
                  </a:lnTo>
                  <a:lnTo>
                    <a:pt x="15" y="77"/>
                  </a:lnTo>
                  <a:lnTo>
                    <a:pt x="21" y="68"/>
                  </a:lnTo>
                  <a:lnTo>
                    <a:pt x="28" y="63"/>
                  </a:lnTo>
                  <a:lnTo>
                    <a:pt x="35" y="61"/>
                  </a:lnTo>
                  <a:lnTo>
                    <a:pt x="40" y="63"/>
                  </a:lnTo>
                  <a:lnTo>
                    <a:pt x="41" y="70"/>
                  </a:lnTo>
                  <a:lnTo>
                    <a:pt x="41" y="74"/>
                  </a:lnTo>
                  <a:lnTo>
                    <a:pt x="40" y="78"/>
                  </a:lnTo>
                  <a:lnTo>
                    <a:pt x="37" y="85"/>
                  </a:lnTo>
                  <a:lnTo>
                    <a:pt x="34" y="94"/>
                  </a:lnTo>
                  <a:lnTo>
                    <a:pt x="1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3"/>
            <p:cNvSpPr>
              <a:spLocks noChangeAspect="1"/>
            </p:cNvSpPr>
            <p:nvPr/>
          </p:nvSpPr>
          <p:spPr bwMode="auto">
            <a:xfrm>
              <a:off x="5037" y="82"/>
              <a:ext cx="174" cy="326"/>
            </a:xfrm>
            <a:custGeom>
              <a:avLst/>
              <a:gdLst>
                <a:gd name="T0" fmla="*/ 171 w 174"/>
                <a:gd name="T1" fmla="*/ 14 h 326"/>
                <a:gd name="T2" fmla="*/ 174 w 174"/>
                <a:gd name="T3" fmla="*/ 9 h 326"/>
                <a:gd name="T4" fmla="*/ 174 w 174"/>
                <a:gd name="T5" fmla="*/ 7 h 326"/>
                <a:gd name="T6" fmla="*/ 172 w 174"/>
                <a:gd name="T7" fmla="*/ 3 h 326"/>
                <a:gd name="T8" fmla="*/ 167 w 174"/>
                <a:gd name="T9" fmla="*/ 0 h 326"/>
                <a:gd name="T10" fmla="*/ 163 w 174"/>
                <a:gd name="T11" fmla="*/ 2 h 326"/>
                <a:gd name="T12" fmla="*/ 159 w 174"/>
                <a:gd name="T13" fmla="*/ 7 h 326"/>
                <a:gd name="T14" fmla="*/ 3 w 174"/>
                <a:gd name="T15" fmla="*/ 313 h 326"/>
                <a:gd name="T16" fmla="*/ 0 w 174"/>
                <a:gd name="T17" fmla="*/ 317 h 326"/>
                <a:gd name="T18" fmla="*/ 0 w 174"/>
                <a:gd name="T19" fmla="*/ 319 h 326"/>
                <a:gd name="T20" fmla="*/ 2 w 174"/>
                <a:gd name="T21" fmla="*/ 324 h 326"/>
                <a:gd name="T22" fmla="*/ 7 w 174"/>
                <a:gd name="T23" fmla="*/ 326 h 326"/>
                <a:gd name="T24" fmla="*/ 11 w 174"/>
                <a:gd name="T25" fmla="*/ 325 h 326"/>
                <a:gd name="T26" fmla="*/ 14 w 174"/>
                <a:gd name="T27" fmla="*/ 319 h 326"/>
                <a:gd name="T28" fmla="*/ 171 w 174"/>
                <a:gd name="T29" fmla="*/ 1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326">
                  <a:moveTo>
                    <a:pt x="171" y="14"/>
                  </a:moveTo>
                  <a:lnTo>
                    <a:pt x="174" y="9"/>
                  </a:lnTo>
                  <a:lnTo>
                    <a:pt x="174" y="7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63" y="2"/>
                  </a:lnTo>
                  <a:lnTo>
                    <a:pt x="159" y="7"/>
                  </a:lnTo>
                  <a:lnTo>
                    <a:pt x="3" y="313"/>
                  </a:lnTo>
                  <a:lnTo>
                    <a:pt x="0" y="317"/>
                  </a:lnTo>
                  <a:lnTo>
                    <a:pt x="0" y="319"/>
                  </a:lnTo>
                  <a:lnTo>
                    <a:pt x="2" y="324"/>
                  </a:lnTo>
                  <a:lnTo>
                    <a:pt x="7" y="326"/>
                  </a:lnTo>
                  <a:lnTo>
                    <a:pt x="11" y="325"/>
                  </a:lnTo>
                  <a:lnTo>
                    <a:pt x="14" y="319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4"/>
            <p:cNvSpPr>
              <a:spLocks noChangeAspect="1" noEditPoints="1"/>
            </p:cNvSpPr>
            <p:nvPr/>
          </p:nvSpPr>
          <p:spPr bwMode="auto">
            <a:xfrm>
              <a:off x="5008" y="204"/>
              <a:ext cx="232" cy="82"/>
            </a:xfrm>
            <a:custGeom>
              <a:avLst/>
              <a:gdLst>
                <a:gd name="T0" fmla="*/ 220 w 232"/>
                <a:gd name="T1" fmla="*/ 14 h 82"/>
                <a:gd name="T2" fmla="*/ 224 w 232"/>
                <a:gd name="T3" fmla="*/ 14 h 82"/>
                <a:gd name="T4" fmla="*/ 228 w 232"/>
                <a:gd name="T5" fmla="*/ 13 h 82"/>
                <a:gd name="T6" fmla="*/ 231 w 232"/>
                <a:gd name="T7" fmla="*/ 11 h 82"/>
                <a:gd name="T8" fmla="*/ 232 w 232"/>
                <a:gd name="T9" fmla="*/ 7 h 82"/>
                <a:gd name="T10" fmla="*/ 231 w 232"/>
                <a:gd name="T11" fmla="*/ 3 h 82"/>
                <a:gd name="T12" fmla="*/ 228 w 232"/>
                <a:gd name="T13" fmla="*/ 1 h 82"/>
                <a:gd name="T14" fmla="*/ 224 w 232"/>
                <a:gd name="T15" fmla="*/ 0 h 82"/>
                <a:gd name="T16" fmla="*/ 220 w 232"/>
                <a:gd name="T17" fmla="*/ 0 h 82"/>
                <a:gd name="T18" fmla="*/ 11 w 232"/>
                <a:gd name="T19" fmla="*/ 0 h 82"/>
                <a:gd name="T20" fmla="*/ 8 w 232"/>
                <a:gd name="T21" fmla="*/ 0 h 82"/>
                <a:gd name="T22" fmla="*/ 4 w 232"/>
                <a:gd name="T23" fmla="*/ 1 h 82"/>
                <a:gd name="T24" fmla="*/ 1 w 232"/>
                <a:gd name="T25" fmla="*/ 3 h 82"/>
                <a:gd name="T26" fmla="*/ 0 w 232"/>
                <a:gd name="T27" fmla="*/ 7 h 82"/>
                <a:gd name="T28" fmla="*/ 1 w 232"/>
                <a:gd name="T29" fmla="*/ 11 h 82"/>
                <a:gd name="T30" fmla="*/ 4 w 232"/>
                <a:gd name="T31" fmla="*/ 13 h 82"/>
                <a:gd name="T32" fmla="*/ 8 w 232"/>
                <a:gd name="T33" fmla="*/ 14 h 82"/>
                <a:gd name="T34" fmla="*/ 12 w 232"/>
                <a:gd name="T35" fmla="*/ 14 h 82"/>
                <a:gd name="T36" fmla="*/ 220 w 232"/>
                <a:gd name="T37" fmla="*/ 14 h 82"/>
                <a:gd name="T38" fmla="*/ 220 w 232"/>
                <a:gd name="T39" fmla="*/ 82 h 82"/>
                <a:gd name="T40" fmla="*/ 224 w 232"/>
                <a:gd name="T41" fmla="*/ 82 h 82"/>
                <a:gd name="T42" fmla="*/ 228 w 232"/>
                <a:gd name="T43" fmla="*/ 81 h 82"/>
                <a:gd name="T44" fmla="*/ 231 w 232"/>
                <a:gd name="T45" fmla="*/ 79 h 82"/>
                <a:gd name="T46" fmla="*/ 232 w 232"/>
                <a:gd name="T47" fmla="*/ 75 h 82"/>
                <a:gd name="T48" fmla="*/ 231 w 232"/>
                <a:gd name="T49" fmla="*/ 71 h 82"/>
                <a:gd name="T50" fmla="*/ 228 w 232"/>
                <a:gd name="T51" fmla="*/ 69 h 82"/>
                <a:gd name="T52" fmla="*/ 224 w 232"/>
                <a:gd name="T53" fmla="*/ 68 h 82"/>
                <a:gd name="T54" fmla="*/ 220 w 232"/>
                <a:gd name="T55" fmla="*/ 68 h 82"/>
                <a:gd name="T56" fmla="*/ 12 w 232"/>
                <a:gd name="T57" fmla="*/ 68 h 82"/>
                <a:gd name="T58" fmla="*/ 8 w 232"/>
                <a:gd name="T59" fmla="*/ 68 h 82"/>
                <a:gd name="T60" fmla="*/ 4 w 232"/>
                <a:gd name="T61" fmla="*/ 69 h 82"/>
                <a:gd name="T62" fmla="*/ 1 w 232"/>
                <a:gd name="T63" fmla="*/ 71 h 82"/>
                <a:gd name="T64" fmla="*/ 0 w 232"/>
                <a:gd name="T65" fmla="*/ 75 h 82"/>
                <a:gd name="T66" fmla="*/ 1 w 232"/>
                <a:gd name="T67" fmla="*/ 79 h 82"/>
                <a:gd name="T68" fmla="*/ 4 w 232"/>
                <a:gd name="T69" fmla="*/ 81 h 82"/>
                <a:gd name="T70" fmla="*/ 8 w 232"/>
                <a:gd name="T71" fmla="*/ 82 h 82"/>
                <a:gd name="T72" fmla="*/ 11 w 232"/>
                <a:gd name="T73" fmla="*/ 82 h 82"/>
                <a:gd name="T74" fmla="*/ 220 w 232"/>
                <a:gd name="T7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82">
                  <a:moveTo>
                    <a:pt x="220" y="14"/>
                  </a:moveTo>
                  <a:lnTo>
                    <a:pt x="224" y="14"/>
                  </a:lnTo>
                  <a:lnTo>
                    <a:pt x="228" y="13"/>
                  </a:lnTo>
                  <a:lnTo>
                    <a:pt x="231" y="11"/>
                  </a:lnTo>
                  <a:lnTo>
                    <a:pt x="232" y="7"/>
                  </a:lnTo>
                  <a:lnTo>
                    <a:pt x="231" y="3"/>
                  </a:lnTo>
                  <a:lnTo>
                    <a:pt x="228" y="1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0" y="14"/>
                  </a:lnTo>
                  <a:close/>
                  <a:moveTo>
                    <a:pt x="220" y="82"/>
                  </a:moveTo>
                  <a:lnTo>
                    <a:pt x="224" y="82"/>
                  </a:lnTo>
                  <a:lnTo>
                    <a:pt x="228" y="81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1" y="71"/>
                  </a:lnTo>
                  <a:lnTo>
                    <a:pt x="228" y="69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9"/>
                  </a:lnTo>
                  <a:lnTo>
                    <a:pt x="1" y="71"/>
                  </a:lnTo>
                  <a:lnTo>
                    <a:pt x="0" y="75"/>
                  </a:lnTo>
                  <a:lnTo>
                    <a:pt x="1" y="79"/>
                  </a:lnTo>
                  <a:lnTo>
                    <a:pt x="4" y="81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22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5"/>
            <p:cNvSpPr>
              <a:spLocks noChangeAspect="1"/>
            </p:cNvSpPr>
            <p:nvPr/>
          </p:nvSpPr>
          <p:spPr bwMode="auto">
            <a:xfrm>
              <a:off x="5367" y="178"/>
              <a:ext cx="174" cy="159"/>
            </a:xfrm>
            <a:custGeom>
              <a:avLst/>
              <a:gdLst>
                <a:gd name="T0" fmla="*/ 108 w 174"/>
                <a:gd name="T1" fmla="*/ 45 h 159"/>
                <a:gd name="T2" fmla="*/ 112 w 174"/>
                <a:gd name="T3" fmla="*/ 32 h 159"/>
                <a:gd name="T4" fmla="*/ 120 w 174"/>
                <a:gd name="T5" fmla="*/ 18 h 159"/>
                <a:gd name="T6" fmla="*/ 133 w 174"/>
                <a:gd name="T7" fmla="*/ 9 h 159"/>
                <a:gd name="T8" fmla="*/ 144 w 174"/>
                <a:gd name="T9" fmla="*/ 8 h 159"/>
                <a:gd name="T10" fmla="*/ 153 w 174"/>
                <a:gd name="T11" fmla="*/ 10 h 159"/>
                <a:gd name="T12" fmla="*/ 152 w 174"/>
                <a:gd name="T13" fmla="*/ 15 h 159"/>
                <a:gd name="T14" fmla="*/ 143 w 174"/>
                <a:gd name="T15" fmla="*/ 25 h 159"/>
                <a:gd name="T16" fmla="*/ 143 w 174"/>
                <a:gd name="T17" fmla="*/ 35 h 159"/>
                <a:gd name="T18" fmla="*/ 149 w 174"/>
                <a:gd name="T19" fmla="*/ 42 h 159"/>
                <a:gd name="T20" fmla="*/ 161 w 174"/>
                <a:gd name="T21" fmla="*/ 42 h 159"/>
                <a:gd name="T22" fmla="*/ 172 w 174"/>
                <a:gd name="T23" fmla="*/ 32 h 159"/>
                <a:gd name="T24" fmla="*/ 171 w 174"/>
                <a:gd name="T25" fmla="*/ 12 h 159"/>
                <a:gd name="T26" fmla="*/ 152 w 174"/>
                <a:gd name="T27" fmla="*/ 1 h 159"/>
                <a:gd name="T28" fmla="*/ 128 w 174"/>
                <a:gd name="T29" fmla="*/ 3 h 159"/>
                <a:gd name="T30" fmla="*/ 110 w 174"/>
                <a:gd name="T31" fmla="*/ 19 h 159"/>
                <a:gd name="T32" fmla="*/ 97 w 174"/>
                <a:gd name="T33" fmla="*/ 13 h 159"/>
                <a:gd name="T34" fmla="*/ 76 w 174"/>
                <a:gd name="T35" fmla="*/ 1 h 159"/>
                <a:gd name="T36" fmla="*/ 43 w 174"/>
                <a:gd name="T37" fmla="*/ 7 h 159"/>
                <a:gd name="T38" fmla="*/ 15 w 174"/>
                <a:gd name="T39" fmla="*/ 42 h 159"/>
                <a:gd name="T40" fmla="*/ 13 w 174"/>
                <a:gd name="T41" fmla="*/ 57 h 159"/>
                <a:gd name="T42" fmla="*/ 18 w 174"/>
                <a:gd name="T43" fmla="*/ 57 h 159"/>
                <a:gd name="T44" fmla="*/ 25 w 174"/>
                <a:gd name="T45" fmla="*/ 41 h 159"/>
                <a:gd name="T46" fmla="*/ 37 w 174"/>
                <a:gd name="T47" fmla="*/ 23 h 159"/>
                <a:gd name="T48" fmla="*/ 50 w 174"/>
                <a:gd name="T49" fmla="*/ 12 h 159"/>
                <a:gd name="T50" fmla="*/ 62 w 174"/>
                <a:gd name="T51" fmla="*/ 8 h 159"/>
                <a:gd name="T52" fmla="*/ 72 w 174"/>
                <a:gd name="T53" fmla="*/ 8 h 159"/>
                <a:gd name="T54" fmla="*/ 83 w 174"/>
                <a:gd name="T55" fmla="*/ 19 h 159"/>
                <a:gd name="T56" fmla="*/ 84 w 174"/>
                <a:gd name="T57" fmla="*/ 42 h 159"/>
                <a:gd name="T58" fmla="*/ 75 w 174"/>
                <a:gd name="T59" fmla="*/ 82 h 159"/>
                <a:gd name="T60" fmla="*/ 61 w 174"/>
                <a:gd name="T61" fmla="*/ 129 h 159"/>
                <a:gd name="T62" fmla="*/ 44 w 174"/>
                <a:gd name="T63" fmla="*/ 148 h 159"/>
                <a:gd name="T64" fmla="*/ 31 w 174"/>
                <a:gd name="T65" fmla="*/ 151 h 159"/>
                <a:gd name="T66" fmla="*/ 22 w 174"/>
                <a:gd name="T67" fmla="*/ 149 h 159"/>
                <a:gd name="T68" fmla="*/ 22 w 174"/>
                <a:gd name="T69" fmla="*/ 144 h 159"/>
                <a:gd name="T70" fmla="*/ 31 w 174"/>
                <a:gd name="T71" fmla="*/ 134 h 159"/>
                <a:gd name="T72" fmla="*/ 31 w 174"/>
                <a:gd name="T73" fmla="*/ 121 h 159"/>
                <a:gd name="T74" fmla="*/ 24 w 174"/>
                <a:gd name="T75" fmla="*/ 116 h 159"/>
                <a:gd name="T76" fmla="*/ 12 w 174"/>
                <a:gd name="T77" fmla="*/ 117 h 159"/>
                <a:gd name="T78" fmla="*/ 2 w 174"/>
                <a:gd name="T79" fmla="*/ 127 h 159"/>
                <a:gd name="T80" fmla="*/ 3 w 174"/>
                <a:gd name="T81" fmla="*/ 146 h 159"/>
                <a:gd name="T82" fmla="*/ 22 w 174"/>
                <a:gd name="T83" fmla="*/ 157 h 159"/>
                <a:gd name="T84" fmla="*/ 41 w 174"/>
                <a:gd name="T85" fmla="*/ 157 h 159"/>
                <a:gd name="T86" fmla="*/ 55 w 174"/>
                <a:gd name="T87" fmla="*/ 151 h 159"/>
                <a:gd name="T88" fmla="*/ 64 w 174"/>
                <a:gd name="T89" fmla="*/ 141 h 159"/>
                <a:gd name="T90" fmla="*/ 69 w 174"/>
                <a:gd name="T91" fmla="*/ 134 h 159"/>
                <a:gd name="T92" fmla="*/ 74 w 174"/>
                <a:gd name="T93" fmla="*/ 142 h 159"/>
                <a:gd name="T94" fmla="*/ 93 w 174"/>
                <a:gd name="T95" fmla="*/ 156 h 159"/>
                <a:gd name="T96" fmla="*/ 131 w 174"/>
                <a:gd name="T97" fmla="*/ 151 h 159"/>
                <a:gd name="T98" fmla="*/ 160 w 174"/>
                <a:gd name="T99" fmla="*/ 117 h 159"/>
                <a:gd name="T100" fmla="*/ 162 w 174"/>
                <a:gd name="T101" fmla="*/ 102 h 159"/>
                <a:gd name="T102" fmla="*/ 156 w 174"/>
                <a:gd name="T103" fmla="*/ 102 h 159"/>
                <a:gd name="T104" fmla="*/ 150 w 174"/>
                <a:gd name="T105" fmla="*/ 118 h 159"/>
                <a:gd name="T106" fmla="*/ 138 w 174"/>
                <a:gd name="T107" fmla="*/ 136 h 159"/>
                <a:gd name="T108" fmla="*/ 125 w 174"/>
                <a:gd name="T109" fmla="*/ 146 h 159"/>
                <a:gd name="T110" fmla="*/ 113 w 174"/>
                <a:gd name="T111" fmla="*/ 150 h 159"/>
                <a:gd name="T112" fmla="*/ 99 w 174"/>
                <a:gd name="T113" fmla="*/ 149 h 159"/>
                <a:gd name="T114" fmla="*/ 90 w 174"/>
                <a:gd name="T115" fmla="*/ 136 h 159"/>
                <a:gd name="T116" fmla="*/ 89 w 174"/>
                <a:gd name="T117" fmla="*/ 122 h 159"/>
                <a:gd name="T118" fmla="*/ 92 w 174"/>
                <a:gd name="T119" fmla="*/ 107 h 159"/>
                <a:gd name="T120" fmla="*/ 107 w 174"/>
                <a:gd name="T121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59">
                  <a:moveTo>
                    <a:pt x="107" y="49"/>
                  </a:moveTo>
                  <a:lnTo>
                    <a:pt x="108" y="45"/>
                  </a:lnTo>
                  <a:lnTo>
                    <a:pt x="110" y="39"/>
                  </a:lnTo>
                  <a:lnTo>
                    <a:pt x="112" y="32"/>
                  </a:lnTo>
                  <a:lnTo>
                    <a:pt x="116" y="25"/>
                  </a:lnTo>
                  <a:lnTo>
                    <a:pt x="120" y="18"/>
                  </a:lnTo>
                  <a:lnTo>
                    <a:pt x="126" y="13"/>
                  </a:lnTo>
                  <a:lnTo>
                    <a:pt x="133" y="9"/>
                  </a:lnTo>
                  <a:lnTo>
                    <a:pt x="141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52" y="15"/>
                  </a:lnTo>
                  <a:lnTo>
                    <a:pt x="147" y="19"/>
                  </a:lnTo>
                  <a:lnTo>
                    <a:pt x="143" y="25"/>
                  </a:lnTo>
                  <a:lnTo>
                    <a:pt x="142" y="31"/>
                  </a:lnTo>
                  <a:lnTo>
                    <a:pt x="143" y="35"/>
                  </a:lnTo>
                  <a:lnTo>
                    <a:pt x="145" y="39"/>
                  </a:lnTo>
                  <a:lnTo>
                    <a:pt x="149" y="42"/>
                  </a:lnTo>
                  <a:lnTo>
                    <a:pt x="155" y="43"/>
                  </a:lnTo>
                  <a:lnTo>
                    <a:pt x="161" y="42"/>
                  </a:lnTo>
                  <a:lnTo>
                    <a:pt x="168" y="38"/>
                  </a:lnTo>
                  <a:lnTo>
                    <a:pt x="172" y="32"/>
                  </a:lnTo>
                  <a:lnTo>
                    <a:pt x="174" y="23"/>
                  </a:lnTo>
                  <a:lnTo>
                    <a:pt x="171" y="12"/>
                  </a:lnTo>
                  <a:lnTo>
                    <a:pt x="162" y="5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7" y="10"/>
                  </a:lnTo>
                  <a:lnTo>
                    <a:pt x="110" y="19"/>
                  </a:lnTo>
                  <a:lnTo>
                    <a:pt x="105" y="26"/>
                  </a:lnTo>
                  <a:lnTo>
                    <a:pt x="97" y="13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7" y="0"/>
                  </a:lnTo>
                  <a:lnTo>
                    <a:pt x="43" y="7"/>
                  </a:lnTo>
                  <a:lnTo>
                    <a:pt x="26" y="24"/>
                  </a:lnTo>
                  <a:lnTo>
                    <a:pt x="15" y="42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3"/>
                  </a:lnTo>
                  <a:lnTo>
                    <a:pt x="25" y="41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3" y="17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3" y="19"/>
                  </a:lnTo>
                  <a:lnTo>
                    <a:pt x="86" y="31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5" y="82"/>
                  </a:lnTo>
                  <a:lnTo>
                    <a:pt x="67" y="114"/>
                  </a:lnTo>
                  <a:lnTo>
                    <a:pt x="61" y="129"/>
                  </a:lnTo>
                  <a:lnTo>
                    <a:pt x="54" y="141"/>
                  </a:lnTo>
                  <a:lnTo>
                    <a:pt x="44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2" y="149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0"/>
                  </a:lnTo>
                  <a:lnTo>
                    <a:pt x="31" y="134"/>
                  </a:lnTo>
                  <a:lnTo>
                    <a:pt x="32" y="127"/>
                  </a:lnTo>
                  <a:lnTo>
                    <a:pt x="31" y="121"/>
                  </a:lnTo>
                  <a:lnTo>
                    <a:pt x="28" y="118"/>
                  </a:lnTo>
                  <a:lnTo>
                    <a:pt x="24" y="116"/>
                  </a:lnTo>
                  <a:lnTo>
                    <a:pt x="20" y="115"/>
                  </a:lnTo>
                  <a:lnTo>
                    <a:pt x="12" y="117"/>
                  </a:lnTo>
                  <a:lnTo>
                    <a:pt x="6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3" y="146"/>
                  </a:lnTo>
                  <a:lnTo>
                    <a:pt x="11" y="153"/>
                  </a:lnTo>
                  <a:lnTo>
                    <a:pt x="22" y="157"/>
                  </a:lnTo>
                  <a:lnTo>
                    <a:pt x="33" y="159"/>
                  </a:lnTo>
                  <a:lnTo>
                    <a:pt x="41" y="157"/>
                  </a:lnTo>
                  <a:lnTo>
                    <a:pt x="48" y="155"/>
                  </a:lnTo>
                  <a:lnTo>
                    <a:pt x="55" y="151"/>
                  </a:lnTo>
                  <a:lnTo>
                    <a:pt x="60" y="146"/>
                  </a:lnTo>
                  <a:lnTo>
                    <a:pt x="64" y="141"/>
                  </a:lnTo>
                  <a:lnTo>
                    <a:pt x="67" y="137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4" y="142"/>
                  </a:lnTo>
                  <a:lnTo>
                    <a:pt x="82" y="150"/>
                  </a:lnTo>
                  <a:lnTo>
                    <a:pt x="93" y="156"/>
                  </a:lnTo>
                  <a:lnTo>
                    <a:pt x="108" y="159"/>
                  </a:lnTo>
                  <a:lnTo>
                    <a:pt x="131" y="151"/>
                  </a:lnTo>
                  <a:lnTo>
                    <a:pt x="149" y="135"/>
                  </a:lnTo>
                  <a:lnTo>
                    <a:pt x="160" y="117"/>
                  </a:lnTo>
                  <a:lnTo>
                    <a:pt x="163" y="105"/>
                  </a:lnTo>
                  <a:lnTo>
                    <a:pt x="162" y="102"/>
                  </a:lnTo>
                  <a:lnTo>
                    <a:pt x="159" y="101"/>
                  </a:lnTo>
                  <a:lnTo>
                    <a:pt x="156" y="102"/>
                  </a:lnTo>
                  <a:lnTo>
                    <a:pt x="155" y="105"/>
                  </a:lnTo>
                  <a:lnTo>
                    <a:pt x="150" y="118"/>
                  </a:lnTo>
                  <a:lnTo>
                    <a:pt x="144" y="128"/>
                  </a:lnTo>
                  <a:lnTo>
                    <a:pt x="138" y="136"/>
                  </a:lnTo>
                  <a:lnTo>
                    <a:pt x="131" y="142"/>
                  </a:lnTo>
                  <a:lnTo>
                    <a:pt x="125" y="146"/>
                  </a:lnTo>
                  <a:lnTo>
                    <a:pt x="119" y="149"/>
                  </a:lnTo>
                  <a:lnTo>
                    <a:pt x="113" y="150"/>
                  </a:lnTo>
                  <a:lnTo>
                    <a:pt x="108" y="151"/>
                  </a:lnTo>
                  <a:lnTo>
                    <a:pt x="99" y="149"/>
                  </a:lnTo>
                  <a:lnTo>
                    <a:pt x="94" y="144"/>
                  </a:lnTo>
                  <a:lnTo>
                    <a:pt x="90" y="136"/>
                  </a:lnTo>
                  <a:lnTo>
                    <a:pt x="89" y="128"/>
                  </a:lnTo>
                  <a:lnTo>
                    <a:pt x="89" y="122"/>
                  </a:lnTo>
                  <a:lnTo>
                    <a:pt x="91" y="115"/>
                  </a:lnTo>
                  <a:lnTo>
                    <a:pt x="92" y="107"/>
                  </a:lnTo>
                  <a:lnTo>
                    <a:pt x="95" y="97"/>
                  </a:lnTo>
                  <a:lnTo>
                    <a:pt x="10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6"/>
            <p:cNvSpPr>
              <a:spLocks noChangeAspect="1" noEditPoints="1"/>
            </p:cNvSpPr>
            <p:nvPr/>
          </p:nvSpPr>
          <p:spPr bwMode="auto">
            <a:xfrm>
              <a:off x="5557" y="223"/>
              <a:ext cx="107" cy="212"/>
            </a:xfrm>
            <a:custGeom>
              <a:avLst/>
              <a:gdLst>
                <a:gd name="T0" fmla="*/ 105 w 107"/>
                <a:gd name="T1" fmla="*/ 3 h 212"/>
                <a:gd name="T2" fmla="*/ 92 w 107"/>
                <a:gd name="T3" fmla="*/ 1 h 212"/>
                <a:gd name="T4" fmla="*/ 85 w 107"/>
                <a:gd name="T5" fmla="*/ 8 h 212"/>
                <a:gd name="T6" fmla="*/ 84 w 107"/>
                <a:gd name="T7" fmla="*/ 16 h 212"/>
                <a:gd name="T8" fmla="*/ 89 w 107"/>
                <a:gd name="T9" fmla="*/ 22 h 212"/>
                <a:gd name="T10" fmla="*/ 98 w 107"/>
                <a:gd name="T11" fmla="*/ 21 h 212"/>
                <a:gd name="T12" fmla="*/ 106 w 107"/>
                <a:gd name="T13" fmla="*/ 14 h 212"/>
                <a:gd name="T14" fmla="*/ 55 w 107"/>
                <a:gd name="T15" fmla="*/ 174 h 212"/>
                <a:gd name="T16" fmla="*/ 43 w 107"/>
                <a:gd name="T17" fmla="*/ 196 h 212"/>
                <a:gd name="T18" fmla="*/ 24 w 107"/>
                <a:gd name="T19" fmla="*/ 205 h 212"/>
                <a:gd name="T20" fmla="*/ 21 w 107"/>
                <a:gd name="T21" fmla="*/ 198 h 212"/>
                <a:gd name="T22" fmla="*/ 20 w 107"/>
                <a:gd name="T23" fmla="*/ 185 h 212"/>
                <a:gd name="T24" fmla="*/ 8 w 107"/>
                <a:gd name="T25" fmla="*/ 183 h 212"/>
                <a:gd name="T26" fmla="*/ 1 w 107"/>
                <a:gd name="T27" fmla="*/ 191 h 212"/>
                <a:gd name="T28" fmla="*/ 2 w 107"/>
                <a:gd name="T29" fmla="*/ 203 h 212"/>
                <a:gd name="T30" fmla="*/ 14 w 107"/>
                <a:gd name="T31" fmla="*/ 211 h 212"/>
                <a:gd name="T32" fmla="*/ 30 w 107"/>
                <a:gd name="T33" fmla="*/ 212 h 212"/>
                <a:gd name="T34" fmla="*/ 44 w 107"/>
                <a:gd name="T35" fmla="*/ 208 h 212"/>
                <a:gd name="T36" fmla="*/ 59 w 107"/>
                <a:gd name="T37" fmla="*/ 199 h 212"/>
                <a:gd name="T38" fmla="*/ 71 w 107"/>
                <a:gd name="T39" fmla="*/ 184 h 212"/>
                <a:gd name="T40" fmla="*/ 97 w 107"/>
                <a:gd name="T41" fmla="*/ 86 h 212"/>
                <a:gd name="T42" fmla="*/ 96 w 107"/>
                <a:gd name="T43" fmla="*/ 68 h 212"/>
                <a:gd name="T44" fmla="*/ 82 w 107"/>
                <a:gd name="T45" fmla="*/ 56 h 212"/>
                <a:gd name="T46" fmla="*/ 62 w 107"/>
                <a:gd name="T47" fmla="*/ 56 h 212"/>
                <a:gd name="T48" fmla="*/ 46 w 107"/>
                <a:gd name="T49" fmla="*/ 65 h 212"/>
                <a:gd name="T50" fmla="*/ 35 w 107"/>
                <a:gd name="T51" fmla="*/ 78 h 212"/>
                <a:gd name="T52" fmla="*/ 30 w 107"/>
                <a:gd name="T53" fmla="*/ 89 h 212"/>
                <a:gd name="T54" fmla="*/ 31 w 107"/>
                <a:gd name="T55" fmla="*/ 94 h 212"/>
                <a:gd name="T56" fmla="*/ 36 w 107"/>
                <a:gd name="T57" fmla="*/ 94 h 212"/>
                <a:gd name="T58" fmla="*/ 44 w 107"/>
                <a:gd name="T59" fmla="*/ 80 h 212"/>
                <a:gd name="T60" fmla="*/ 61 w 107"/>
                <a:gd name="T61" fmla="*/ 64 h 212"/>
                <a:gd name="T62" fmla="*/ 78 w 107"/>
                <a:gd name="T63" fmla="*/ 64 h 212"/>
                <a:gd name="T64" fmla="*/ 79 w 107"/>
                <a:gd name="T65" fmla="*/ 77 h 212"/>
                <a:gd name="T66" fmla="*/ 55 w 107"/>
                <a:gd name="T67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212">
                  <a:moveTo>
                    <a:pt x="107" y="9"/>
                  </a:moveTo>
                  <a:lnTo>
                    <a:pt x="105" y="3"/>
                  </a:lnTo>
                  <a:lnTo>
                    <a:pt x="97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4" y="16"/>
                  </a:lnTo>
                  <a:lnTo>
                    <a:pt x="86" y="19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98" y="21"/>
                  </a:lnTo>
                  <a:lnTo>
                    <a:pt x="103" y="18"/>
                  </a:lnTo>
                  <a:lnTo>
                    <a:pt x="106" y="14"/>
                  </a:lnTo>
                  <a:lnTo>
                    <a:pt x="107" y="9"/>
                  </a:lnTo>
                  <a:close/>
                  <a:moveTo>
                    <a:pt x="55" y="174"/>
                  </a:moveTo>
                  <a:lnTo>
                    <a:pt x="51" y="186"/>
                  </a:lnTo>
                  <a:lnTo>
                    <a:pt x="43" y="196"/>
                  </a:lnTo>
                  <a:lnTo>
                    <a:pt x="34" y="203"/>
                  </a:lnTo>
                  <a:lnTo>
                    <a:pt x="24" y="205"/>
                  </a:lnTo>
                  <a:lnTo>
                    <a:pt x="15" y="204"/>
                  </a:lnTo>
                  <a:lnTo>
                    <a:pt x="21" y="198"/>
                  </a:lnTo>
                  <a:lnTo>
                    <a:pt x="23" y="191"/>
                  </a:lnTo>
                  <a:lnTo>
                    <a:pt x="20" y="185"/>
                  </a:lnTo>
                  <a:lnTo>
                    <a:pt x="14" y="182"/>
                  </a:lnTo>
                  <a:lnTo>
                    <a:pt x="8" y="183"/>
                  </a:lnTo>
                  <a:lnTo>
                    <a:pt x="4" y="187"/>
                  </a:lnTo>
                  <a:lnTo>
                    <a:pt x="1" y="191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6" y="208"/>
                  </a:lnTo>
                  <a:lnTo>
                    <a:pt x="14" y="211"/>
                  </a:lnTo>
                  <a:lnTo>
                    <a:pt x="24" y="212"/>
                  </a:lnTo>
                  <a:lnTo>
                    <a:pt x="30" y="212"/>
                  </a:lnTo>
                  <a:lnTo>
                    <a:pt x="37" y="210"/>
                  </a:lnTo>
                  <a:lnTo>
                    <a:pt x="44" y="208"/>
                  </a:lnTo>
                  <a:lnTo>
                    <a:pt x="52" y="204"/>
                  </a:lnTo>
                  <a:lnTo>
                    <a:pt x="59" y="199"/>
                  </a:lnTo>
                  <a:lnTo>
                    <a:pt x="66" y="192"/>
                  </a:lnTo>
                  <a:lnTo>
                    <a:pt x="71" y="184"/>
                  </a:lnTo>
                  <a:lnTo>
                    <a:pt x="75" y="174"/>
                  </a:lnTo>
                  <a:lnTo>
                    <a:pt x="97" y="86"/>
                  </a:lnTo>
                  <a:lnTo>
                    <a:pt x="98" y="77"/>
                  </a:lnTo>
                  <a:lnTo>
                    <a:pt x="96" y="68"/>
                  </a:lnTo>
                  <a:lnTo>
                    <a:pt x="91" y="61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2" y="56"/>
                  </a:lnTo>
                  <a:lnTo>
                    <a:pt x="54" y="60"/>
                  </a:lnTo>
                  <a:lnTo>
                    <a:pt x="46" y="65"/>
                  </a:lnTo>
                  <a:lnTo>
                    <a:pt x="40" y="72"/>
                  </a:lnTo>
                  <a:lnTo>
                    <a:pt x="35" y="78"/>
                  </a:lnTo>
                  <a:lnTo>
                    <a:pt x="32" y="84"/>
                  </a:lnTo>
                  <a:lnTo>
                    <a:pt x="30" y="89"/>
                  </a:lnTo>
                  <a:lnTo>
                    <a:pt x="29" y="92"/>
                  </a:lnTo>
                  <a:lnTo>
                    <a:pt x="31" y="94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8" y="90"/>
                  </a:lnTo>
                  <a:lnTo>
                    <a:pt x="44" y="80"/>
                  </a:lnTo>
                  <a:lnTo>
                    <a:pt x="52" y="70"/>
                  </a:lnTo>
                  <a:lnTo>
                    <a:pt x="61" y="64"/>
                  </a:lnTo>
                  <a:lnTo>
                    <a:pt x="71" y="61"/>
                  </a:lnTo>
                  <a:lnTo>
                    <a:pt x="78" y="64"/>
                  </a:lnTo>
                  <a:lnTo>
                    <a:pt x="79" y="73"/>
                  </a:lnTo>
                  <a:lnTo>
                    <a:pt x="79" y="77"/>
                  </a:lnTo>
                  <a:lnTo>
                    <a:pt x="79" y="80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"/>
            <p:cNvSpPr>
              <a:spLocks noChangeAspect="1"/>
            </p:cNvSpPr>
            <p:nvPr/>
          </p:nvSpPr>
          <p:spPr bwMode="auto">
            <a:xfrm>
              <a:off x="5712" y="70"/>
              <a:ext cx="48" cy="350"/>
            </a:xfrm>
            <a:custGeom>
              <a:avLst/>
              <a:gdLst>
                <a:gd name="T0" fmla="*/ 48 w 48"/>
                <a:gd name="T1" fmla="*/ 0 h 350"/>
                <a:gd name="T2" fmla="*/ 0 w 48"/>
                <a:gd name="T3" fmla="*/ 0 h 350"/>
                <a:gd name="T4" fmla="*/ 0 w 48"/>
                <a:gd name="T5" fmla="*/ 14 h 350"/>
                <a:gd name="T6" fmla="*/ 34 w 48"/>
                <a:gd name="T7" fmla="*/ 14 h 350"/>
                <a:gd name="T8" fmla="*/ 34 w 48"/>
                <a:gd name="T9" fmla="*/ 336 h 350"/>
                <a:gd name="T10" fmla="*/ 0 w 48"/>
                <a:gd name="T11" fmla="*/ 336 h 350"/>
                <a:gd name="T12" fmla="*/ 0 w 48"/>
                <a:gd name="T13" fmla="*/ 350 h 350"/>
                <a:gd name="T14" fmla="*/ 48 w 48"/>
                <a:gd name="T15" fmla="*/ 350 h 350"/>
                <a:gd name="T16" fmla="*/ 48 w 48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50">
                  <a:moveTo>
                    <a:pt x="4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4" y="14"/>
                  </a:lnTo>
                  <a:lnTo>
                    <a:pt x="34" y="336"/>
                  </a:lnTo>
                  <a:lnTo>
                    <a:pt x="0" y="336"/>
                  </a:lnTo>
                  <a:lnTo>
                    <a:pt x="0" y="350"/>
                  </a:lnTo>
                  <a:lnTo>
                    <a:pt x="48" y="35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993303" y="3798526"/>
            <a:ext cx="804320" cy="4078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85051" y="4470638"/>
            <a:ext cx="3027097" cy="5045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3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23276" y="4526850"/>
            <a:ext cx="4070678" cy="560231"/>
            <a:chOff x="-1" y="0"/>
            <a:chExt cx="5762" cy="793"/>
          </a:xfrm>
        </p:grpSpPr>
        <p:sp>
          <p:nvSpPr>
            <p:cNvPr id="117" name="Freeform 38"/>
            <p:cNvSpPr>
              <a:spLocks noChangeAspect="1"/>
            </p:cNvSpPr>
            <p:nvPr/>
          </p:nvSpPr>
          <p:spPr bwMode="auto">
            <a:xfrm>
              <a:off x="-1" y="97"/>
              <a:ext cx="256" cy="246"/>
            </a:xfrm>
            <a:custGeom>
              <a:avLst/>
              <a:gdLst>
                <a:gd name="T0" fmla="*/ 130 w 256"/>
                <a:gd name="T1" fmla="*/ 129 h 246"/>
                <a:gd name="T2" fmla="*/ 156 w 256"/>
                <a:gd name="T3" fmla="*/ 133 h 246"/>
                <a:gd name="T4" fmla="*/ 160 w 256"/>
                <a:gd name="T5" fmla="*/ 145 h 246"/>
                <a:gd name="T6" fmla="*/ 158 w 256"/>
                <a:gd name="T7" fmla="*/ 163 h 246"/>
                <a:gd name="T8" fmla="*/ 158 w 256"/>
                <a:gd name="T9" fmla="*/ 170 h 246"/>
                <a:gd name="T10" fmla="*/ 164 w 256"/>
                <a:gd name="T11" fmla="*/ 169 h 246"/>
                <a:gd name="T12" fmla="*/ 186 w 256"/>
                <a:gd name="T13" fmla="*/ 85 h 246"/>
                <a:gd name="T14" fmla="*/ 187 w 256"/>
                <a:gd name="T15" fmla="*/ 79 h 246"/>
                <a:gd name="T16" fmla="*/ 183 w 256"/>
                <a:gd name="T17" fmla="*/ 75 h 246"/>
                <a:gd name="T18" fmla="*/ 178 w 256"/>
                <a:gd name="T19" fmla="*/ 83 h 246"/>
                <a:gd name="T20" fmla="*/ 171 w 256"/>
                <a:gd name="T21" fmla="*/ 100 h 246"/>
                <a:gd name="T22" fmla="*/ 163 w 256"/>
                <a:gd name="T23" fmla="*/ 111 h 246"/>
                <a:gd name="T24" fmla="*/ 150 w 256"/>
                <a:gd name="T25" fmla="*/ 116 h 246"/>
                <a:gd name="T26" fmla="*/ 131 w 256"/>
                <a:gd name="T27" fmla="*/ 117 h 246"/>
                <a:gd name="T28" fmla="*/ 121 w 256"/>
                <a:gd name="T29" fmla="*/ 26 h 246"/>
                <a:gd name="T30" fmla="*/ 126 w 256"/>
                <a:gd name="T31" fmla="*/ 14 h 246"/>
                <a:gd name="T32" fmla="*/ 141 w 256"/>
                <a:gd name="T33" fmla="*/ 12 h 246"/>
                <a:gd name="T34" fmla="*/ 203 w 256"/>
                <a:gd name="T35" fmla="*/ 12 h 246"/>
                <a:gd name="T36" fmla="*/ 224 w 256"/>
                <a:gd name="T37" fmla="*/ 17 h 246"/>
                <a:gd name="T38" fmla="*/ 236 w 256"/>
                <a:gd name="T39" fmla="*/ 27 h 246"/>
                <a:gd name="T40" fmla="*/ 240 w 256"/>
                <a:gd name="T41" fmla="*/ 42 h 246"/>
                <a:gd name="T42" fmla="*/ 241 w 256"/>
                <a:gd name="T43" fmla="*/ 57 h 246"/>
                <a:gd name="T44" fmla="*/ 240 w 256"/>
                <a:gd name="T45" fmla="*/ 65 h 246"/>
                <a:gd name="T46" fmla="*/ 239 w 256"/>
                <a:gd name="T47" fmla="*/ 75 h 246"/>
                <a:gd name="T48" fmla="*/ 240 w 256"/>
                <a:gd name="T49" fmla="*/ 80 h 246"/>
                <a:gd name="T50" fmla="*/ 247 w 256"/>
                <a:gd name="T51" fmla="*/ 80 h 246"/>
                <a:gd name="T52" fmla="*/ 256 w 256"/>
                <a:gd name="T53" fmla="*/ 10 h 246"/>
                <a:gd name="T54" fmla="*/ 254 w 256"/>
                <a:gd name="T55" fmla="*/ 2 h 246"/>
                <a:gd name="T56" fmla="*/ 246 w 256"/>
                <a:gd name="T57" fmla="*/ 0 h 246"/>
                <a:gd name="T58" fmla="*/ 65 w 256"/>
                <a:gd name="T59" fmla="*/ 1 h 246"/>
                <a:gd name="T60" fmla="*/ 60 w 256"/>
                <a:gd name="T61" fmla="*/ 4 h 246"/>
                <a:gd name="T62" fmla="*/ 61 w 256"/>
                <a:gd name="T63" fmla="*/ 11 h 246"/>
                <a:gd name="T64" fmla="*/ 78 w 256"/>
                <a:gd name="T65" fmla="*/ 12 h 246"/>
                <a:gd name="T66" fmla="*/ 91 w 256"/>
                <a:gd name="T67" fmla="*/ 14 h 246"/>
                <a:gd name="T68" fmla="*/ 92 w 256"/>
                <a:gd name="T69" fmla="*/ 21 h 246"/>
                <a:gd name="T70" fmla="*/ 43 w 256"/>
                <a:gd name="T71" fmla="*/ 218 h 246"/>
                <a:gd name="T72" fmla="*/ 40 w 256"/>
                <a:gd name="T73" fmla="*/ 226 h 246"/>
                <a:gd name="T74" fmla="*/ 36 w 256"/>
                <a:gd name="T75" fmla="*/ 231 h 246"/>
                <a:gd name="T76" fmla="*/ 27 w 256"/>
                <a:gd name="T77" fmla="*/ 234 h 246"/>
                <a:gd name="T78" fmla="*/ 10 w 256"/>
                <a:gd name="T79" fmla="*/ 235 h 246"/>
                <a:gd name="T80" fmla="*/ 3 w 256"/>
                <a:gd name="T81" fmla="*/ 236 h 246"/>
                <a:gd name="T82" fmla="*/ 0 w 256"/>
                <a:gd name="T83" fmla="*/ 241 h 246"/>
                <a:gd name="T84" fmla="*/ 6 w 256"/>
                <a:gd name="T85" fmla="*/ 246 h 246"/>
                <a:gd name="T86" fmla="*/ 29 w 256"/>
                <a:gd name="T87" fmla="*/ 245 h 246"/>
                <a:gd name="T88" fmla="*/ 53 w 256"/>
                <a:gd name="T89" fmla="*/ 245 h 246"/>
                <a:gd name="T90" fmla="*/ 80 w 256"/>
                <a:gd name="T91" fmla="*/ 245 h 246"/>
                <a:gd name="T92" fmla="*/ 107 w 256"/>
                <a:gd name="T93" fmla="*/ 246 h 246"/>
                <a:gd name="T94" fmla="*/ 112 w 256"/>
                <a:gd name="T95" fmla="*/ 245 h 246"/>
                <a:gd name="T96" fmla="*/ 114 w 256"/>
                <a:gd name="T97" fmla="*/ 239 h 246"/>
                <a:gd name="T98" fmla="*/ 112 w 256"/>
                <a:gd name="T99" fmla="*/ 235 h 246"/>
                <a:gd name="T100" fmla="*/ 102 w 256"/>
                <a:gd name="T101" fmla="*/ 235 h 246"/>
                <a:gd name="T102" fmla="*/ 83 w 256"/>
                <a:gd name="T103" fmla="*/ 234 h 246"/>
                <a:gd name="T104" fmla="*/ 74 w 256"/>
                <a:gd name="T105" fmla="*/ 232 h 246"/>
                <a:gd name="T106" fmla="*/ 72 w 256"/>
                <a:gd name="T107" fmla="*/ 227 h 246"/>
                <a:gd name="T108" fmla="*/ 73 w 256"/>
                <a:gd name="T109" fmla="*/ 2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46">
                  <a:moveTo>
                    <a:pt x="95" y="129"/>
                  </a:moveTo>
                  <a:lnTo>
                    <a:pt x="130" y="129"/>
                  </a:lnTo>
                  <a:lnTo>
                    <a:pt x="146" y="130"/>
                  </a:lnTo>
                  <a:lnTo>
                    <a:pt x="156" y="133"/>
                  </a:lnTo>
                  <a:lnTo>
                    <a:pt x="159" y="138"/>
                  </a:lnTo>
                  <a:lnTo>
                    <a:pt x="160" y="145"/>
                  </a:lnTo>
                  <a:lnTo>
                    <a:pt x="160" y="150"/>
                  </a:lnTo>
                  <a:lnTo>
                    <a:pt x="158" y="163"/>
                  </a:lnTo>
                  <a:lnTo>
                    <a:pt x="157" y="166"/>
                  </a:lnTo>
                  <a:lnTo>
                    <a:pt x="158" y="170"/>
                  </a:lnTo>
                  <a:lnTo>
                    <a:pt x="161" y="171"/>
                  </a:lnTo>
                  <a:lnTo>
                    <a:pt x="164" y="169"/>
                  </a:lnTo>
                  <a:lnTo>
                    <a:pt x="166" y="163"/>
                  </a:lnTo>
                  <a:lnTo>
                    <a:pt x="186" y="85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87" y="77"/>
                  </a:lnTo>
                  <a:lnTo>
                    <a:pt x="183" y="75"/>
                  </a:lnTo>
                  <a:lnTo>
                    <a:pt x="179" y="77"/>
                  </a:lnTo>
                  <a:lnTo>
                    <a:pt x="178" y="83"/>
                  </a:lnTo>
                  <a:lnTo>
                    <a:pt x="175" y="92"/>
                  </a:lnTo>
                  <a:lnTo>
                    <a:pt x="171" y="100"/>
                  </a:lnTo>
                  <a:lnTo>
                    <a:pt x="168" y="106"/>
                  </a:lnTo>
                  <a:lnTo>
                    <a:pt x="163" y="111"/>
                  </a:lnTo>
                  <a:lnTo>
                    <a:pt x="157" y="114"/>
                  </a:lnTo>
                  <a:lnTo>
                    <a:pt x="150" y="116"/>
                  </a:lnTo>
                  <a:lnTo>
                    <a:pt x="142" y="117"/>
                  </a:lnTo>
                  <a:lnTo>
                    <a:pt x="131" y="117"/>
                  </a:lnTo>
                  <a:lnTo>
                    <a:pt x="98" y="117"/>
                  </a:lnTo>
                  <a:lnTo>
                    <a:pt x="121" y="26"/>
                  </a:lnTo>
                  <a:lnTo>
                    <a:pt x="124" y="18"/>
                  </a:lnTo>
                  <a:lnTo>
                    <a:pt x="126" y="14"/>
                  </a:lnTo>
                  <a:lnTo>
                    <a:pt x="132" y="12"/>
                  </a:lnTo>
                  <a:lnTo>
                    <a:pt x="141" y="12"/>
                  </a:lnTo>
                  <a:lnTo>
                    <a:pt x="188" y="12"/>
                  </a:lnTo>
                  <a:lnTo>
                    <a:pt x="203" y="12"/>
                  </a:lnTo>
                  <a:lnTo>
                    <a:pt x="215" y="14"/>
                  </a:lnTo>
                  <a:lnTo>
                    <a:pt x="224" y="17"/>
                  </a:lnTo>
                  <a:lnTo>
                    <a:pt x="231" y="21"/>
                  </a:lnTo>
                  <a:lnTo>
                    <a:pt x="236" y="27"/>
                  </a:lnTo>
                  <a:lnTo>
                    <a:pt x="239" y="33"/>
                  </a:lnTo>
                  <a:lnTo>
                    <a:pt x="240" y="42"/>
                  </a:lnTo>
                  <a:lnTo>
                    <a:pt x="241" y="51"/>
                  </a:lnTo>
                  <a:lnTo>
                    <a:pt x="241" y="57"/>
                  </a:lnTo>
                  <a:lnTo>
                    <a:pt x="241" y="61"/>
                  </a:lnTo>
                  <a:lnTo>
                    <a:pt x="240" y="65"/>
                  </a:lnTo>
                  <a:lnTo>
                    <a:pt x="240" y="71"/>
                  </a:lnTo>
                  <a:lnTo>
                    <a:pt x="239" y="75"/>
                  </a:lnTo>
                  <a:lnTo>
                    <a:pt x="239" y="77"/>
                  </a:lnTo>
                  <a:lnTo>
                    <a:pt x="240" y="80"/>
                  </a:lnTo>
                  <a:lnTo>
                    <a:pt x="243" y="82"/>
                  </a:lnTo>
                  <a:lnTo>
                    <a:pt x="247" y="80"/>
                  </a:lnTo>
                  <a:lnTo>
                    <a:pt x="248" y="73"/>
                  </a:lnTo>
                  <a:lnTo>
                    <a:pt x="256" y="10"/>
                  </a:lnTo>
                  <a:lnTo>
                    <a:pt x="256" y="5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6" y="0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60" y="4"/>
                  </a:lnTo>
                  <a:lnTo>
                    <a:pt x="59" y="8"/>
                  </a:lnTo>
                  <a:lnTo>
                    <a:pt x="61" y="11"/>
                  </a:lnTo>
                  <a:lnTo>
                    <a:pt x="69" y="12"/>
                  </a:lnTo>
                  <a:lnTo>
                    <a:pt x="78" y="12"/>
                  </a:lnTo>
                  <a:lnTo>
                    <a:pt x="86" y="12"/>
                  </a:lnTo>
                  <a:lnTo>
                    <a:pt x="91" y="14"/>
                  </a:lnTo>
                  <a:lnTo>
                    <a:pt x="92" y="18"/>
                  </a:lnTo>
                  <a:lnTo>
                    <a:pt x="92" y="21"/>
                  </a:lnTo>
                  <a:lnTo>
                    <a:pt x="91" y="27"/>
                  </a:lnTo>
                  <a:lnTo>
                    <a:pt x="43" y="218"/>
                  </a:lnTo>
                  <a:lnTo>
                    <a:pt x="42" y="222"/>
                  </a:lnTo>
                  <a:lnTo>
                    <a:pt x="40" y="226"/>
                  </a:lnTo>
                  <a:lnTo>
                    <a:pt x="39" y="229"/>
                  </a:lnTo>
                  <a:lnTo>
                    <a:pt x="36" y="231"/>
                  </a:lnTo>
                  <a:lnTo>
                    <a:pt x="32" y="233"/>
                  </a:lnTo>
                  <a:lnTo>
                    <a:pt x="27" y="234"/>
                  </a:lnTo>
                  <a:lnTo>
                    <a:pt x="20" y="234"/>
                  </a:lnTo>
                  <a:lnTo>
                    <a:pt x="10" y="235"/>
                  </a:lnTo>
                  <a:lnTo>
                    <a:pt x="6" y="235"/>
                  </a:lnTo>
                  <a:lnTo>
                    <a:pt x="3" y="236"/>
                  </a:lnTo>
                  <a:lnTo>
                    <a:pt x="1" y="237"/>
                  </a:lnTo>
                  <a:lnTo>
                    <a:pt x="0" y="241"/>
                  </a:lnTo>
                  <a:lnTo>
                    <a:pt x="3" y="245"/>
                  </a:lnTo>
                  <a:lnTo>
                    <a:pt x="6" y="246"/>
                  </a:lnTo>
                  <a:lnTo>
                    <a:pt x="16" y="246"/>
                  </a:lnTo>
                  <a:lnTo>
                    <a:pt x="29" y="245"/>
                  </a:lnTo>
                  <a:lnTo>
                    <a:pt x="43" y="245"/>
                  </a:lnTo>
                  <a:lnTo>
                    <a:pt x="53" y="245"/>
                  </a:lnTo>
                  <a:lnTo>
                    <a:pt x="65" y="245"/>
                  </a:lnTo>
                  <a:lnTo>
                    <a:pt x="80" y="245"/>
                  </a:lnTo>
                  <a:lnTo>
                    <a:pt x="95" y="246"/>
                  </a:lnTo>
                  <a:lnTo>
                    <a:pt x="107" y="246"/>
                  </a:lnTo>
                  <a:lnTo>
                    <a:pt x="109" y="246"/>
                  </a:lnTo>
                  <a:lnTo>
                    <a:pt x="112" y="245"/>
                  </a:lnTo>
                  <a:lnTo>
                    <a:pt x="114" y="243"/>
                  </a:lnTo>
                  <a:lnTo>
                    <a:pt x="114" y="239"/>
                  </a:lnTo>
                  <a:lnTo>
                    <a:pt x="113" y="236"/>
                  </a:lnTo>
                  <a:lnTo>
                    <a:pt x="112" y="235"/>
                  </a:lnTo>
                  <a:lnTo>
                    <a:pt x="110" y="235"/>
                  </a:lnTo>
                  <a:lnTo>
                    <a:pt x="102" y="235"/>
                  </a:lnTo>
                  <a:lnTo>
                    <a:pt x="93" y="234"/>
                  </a:lnTo>
                  <a:lnTo>
                    <a:pt x="83" y="234"/>
                  </a:lnTo>
                  <a:lnTo>
                    <a:pt x="77" y="233"/>
                  </a:lnTo>
                  <a:lnTo>
                    <a:pt x="74" y="232"/>
                  </a:lnTo>
                  <a:lnTo>
                    <a:pt x="72" y="230"/>
                  </a:lnTo>
                  <a:lnTo>
                    <a:pt x="72" y="227"/>
                  </a:lnTo>
                  <a:lnTo>
                    <a:pt x="72" y="224"/>
                  </a:lnTo>
                  <a:lnTo>
                    <a:pt x="73" y="218"/>
                  </a:lnTo>
                  <a:lnTo>
                    <a:pt x="9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"/>
            <p:cNvSpPr>
              <a:spLocks noChangeAspect="1"/>
            </p:cNvSpPr>
            <p:nvPr/>
          </p:nvSpPr>
          <p:spPr bwMode="auto">
            <a:xfrm>
              <a:off x="303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0"/>
            <p:cNvSpPr>
              <a:spLocks noChangeAspect="1"/>
            </p:cNvSpPr>
            <p:nvPr/>
          </p:nvSpPr>
          <p:spPr bwMode="auto">
            <a:xfrm>
              <a:off x="418" y="183"/>
              <a:ext cx="165" cy="234"/>
            </a:xfrm>
            <a:custGeom>
              <a:avLst/>
              <a:gdLst>
                <a:gd name="T0" fmla="*/ 165 w 165"/>
                <a:gd name="T1" fmla="*/ 17 h 234"/>
                <a:gd name="T2" fmla="*/ 162 w 165"/>
                <a:gd name="T3" fmla="*/ 7 h 234"/>
                <a:gd name="T4" fmla="*/ 149 w 165"/>
                <a:gd name="T5" fmla="*/ 6 h 234"/>
                <a:gd name="T6" fmla="*/ 142 w 165"/>
                <a:gd name="T7" fmla="*/ 15 h 234"/>
                <a:gd name="T8" fmla="*/ 139 w 165"/>
                <a:gd name="T9" fmla="*/ 26 h 234"/>
                <a:gd name="T10" fmla="*/ 130 w 165"/>
                <a:gd name="T11" fmla="*/ 60 h 234"/>
                <a:gd name="T12" fmla="*/ 113 w 165"/>
                <a:gd name="T13" fmla="*/ 128 h 234"/>
                <a:gd name="T14" fmla="*/ 107 w 165"/>
                <a:gd name="T15" fmla="*/ 137 h 234"/>
                <a:gd name="T16" fmla="*/ 96 w 165"/>
                <a:gd name="T17" fmla="*/ 147 h 234"/>
                <a:gd name="T18" fmla="*/ 82 w 165"/>
                <a:gd name="T19" fmla="*/ 155 h 234"/>
                <a:gd name="T20" fmla="*/ 62 w 165"/>
                <a:gd name="T21" fmla="*/ 153 h 234"/>
                <a:gd name="T22" fmla="*/ 52 w 165"/>
                <a:gd name="T23" fmla="*/ 137 h 234"/>
                <a:gd name="T24" fmla="*/ 56 w 165"/>
                <a:gd name="T25" fmla="*/ 97 h 234"/>
                <a:gd name="T26" fmla="*/ 73 w 165"/>
                <a:gd name="T27" fmla="*/ 46 h 234"/>
                <a:gd name="T28" fmla="*/ 76 w 165"/>
                <a:gd name="T29" fmla="*/ 35 h 234"/>
                <a:gd name="T30" fmla="*/ 75 w 165"/>
                <a:gd name="T31" fmla="*/ 18 h 234"/>
                <a:gd name="T32" fmla="*/ 59 w 165"/>
                <a:gd name="T33" fmla="*/ 3 h 234"/>
                <a:gd name="T34" fmla="*/ 25 w 165"/>
                <a:gd name="T35" fmla="*/ 9 h 234"/>
                <a:gd name="T36" fmla="*/ 2 w 165"/>
                <a:gd name="T37" fmla="*/ 46 h 234"/>
                <a:gd name="T38" fmla="*/ 1 w 165"/>
                <a:gd name="T39" fmla="*/ 59 h 234"/>
                <a:gd name="T40" fmla="*/ 8 w 165"/>
                <a:gd name="T41" fmla="*/ 58 h 234"/>
                <a:gd name="T42" fmla="*/ 18 w 165"/>
                <a:gd name="T43" fmla="*/ 32 h 234"/>
                <a:gd name="T44" fmla="*/ 37 w 165"/>
                <a:gd name="T45" fmla="*/ 10 h 234"/>
                <a:gd name="T46" fmla="*/ 49 w 165"/>
                <a:gd name="T47" fmla="*/ 8 h 234"/>
                <a:gd name="T48" fmla="*/ 54 w 165"/>
                <a:gd name="T49" fmla="*/ 13 h 234"/>
                <a:gd name="T50" fmla="*/ 53 w 165"/>
                <a:gd name="T51" fmla="*/ 33 h 234"/>
                <a:gd name="T52" fmla="*/ 40 w 165"/>
                <a:gd name="T53" fmla="*/ 71 h 234"/>
                <a:gd name="T54" fmla="*/ 29 w 165"/>
                <a:gd name="T55" fmla="*/ 107 h 234"/>
                <a:gd name="T56" fmla="*/ 29 w 165"/>
                <a:gd name="T57" fmla="*/ 132 h 234"/>
                <a:gd name="T58" fmla="*/ 36 w 165"/>
                <a:gd name="T59" fmla="*/ 148 h 234"/>
                <a:gd name="T60" fmla="*/ 49 w 165"/>
                <a:gd name="T61" fmla="*/ 159 h 234"/>
                <a:gd name="T62" fmla="*/ 64 w 165"/>
                <a:gd name="T63" fmla="*/ 163 h 234"/>
                <a:gd name="T64" fmla="*/ 92 w 165"/>
                <a:gd name="T65" fmla="*/ 159 h 234"/>
                <a:gd name="T66" fmla="*/ 100 w 165"/>
                <a:gd name="T67" fmla="*/ 175 h 234"/>
                <a:gd name="T68" fmla="*/ 77 w 165"/>
                <a:gd name="T69" fmla="*/ 212 h 234"/>
                <a:gd name="T70" fmla="*/ 57 w 165"/>
                <a:gd name="T71" fmla="*/ 224 h 234"/>
                <a:gd name="T72" fmla="*/ 40 w 165"/>
                <a:gd name="T73" fmla="*/ 225 h 234"/>
                <a:gd name="T74" fmla="*/ 24 w 165"/>
                <a:gd name="T75" fmla="*/ 219 h 234"/>
                <a:gd name="T76" fmla="*/ 26 w 165"/>
                <a:gd name="T77" fmla="*/ 210 h 234"/>
                <a:gd name="T78" fmla="*/ 38 w 165"/>
                <a:gd name="T79" fmla="*/ 200 h 234"/>
                <a:gd name="T80" fmla="*/ 39 w 165"/>
                <a:gd name="T81" fmla="*/ 185 h 234"/>
                <a:gd name="T82" fmla="*/ 31 w 165"/>
                <a:gd name="T83" fmla="*/ 179 h 234"/>
                <a:gd name="T84" fmla="*/ 21 w 165"/>
                <a:gd name="T85" fmla="*/ 180 h 234"/>
                <a:gd name="T86" fmla="*/ 9 w 165"/>
                <a:gd name="T87" fmla="*/ 191 h 234"/>
                <a:gd name="T88" fmla="*/ 10 w 165"/>
                <a:gd name="T89" fmla="*/ 215 h 234"/>
                <a:gd name="T90" fmla="*/ 30 w 165"/>
                <a:gd name="T91" fmla="*/ 231 h 234"/>
                <a:gd name="T92" fmla="*/ 73 w 165"/>
                <a:gd name="T93" fmla="*/ 228 h 234"/>
                <a:gd name="T94" fmla="*/ 117 w 165"/>
                <a:gd name="T95" fmla="*/ 189 h 234"/>
                <a:gd name="T96" fmla="*/ 164 w 165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234">
                  <a:moveTo>
                    <a:pt x="164" y="22"/>
                  </a:moveTo>
                  <a:lnTo>
                    <a:pt x="165" y="17"/>
                  </a:lnTo>
                  <a:lnTo>
                    <a:pt x="165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69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3" y="206"/>
                  </a:lnTo>
                  <a:lnTo>
                    <a:pt x="38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7" y="212"/>
                  </a:lnTo>
                  <a:lnTo>
                    <a:pt x="117" y="189"/>
                  </a:lnTo>
                  <a:lnTo>
                    <a:pt x="129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1"/>
            <p:cNvSpPr>
              <a:spLocks noChangeAspect="1"/>
            </p:cNvSpPr>
            <p:nvPr/>
          </p:nvSpPr>
          <p:spPr bwMode="auto">
            <a:xfrm>
              <a:off x="617" y="72"/>
              <a:ext cx="83" cy="361"/>
            </a:xfrm>
            <a:custGeom>
              <a:avLst/>
              <a:gdLst>
                <a:gd name="T0" fmla="*/ 83 w 83"/>
                <a:gd name="T1" fmla="*/ 181 h 361"/>
                <a:gd name="T2" fmla="*/ 82 w 83"/>
                <a:gd name="T3" fmla="*/ 157 h 361"/>
                <a:gd name="T4" fmla="*/ 79 w 83"/>
                <a:gd name="T5" fmla="*/ 129 h 361"/>
                <a:gd name="T6" fmla="*/ 72 w 83"/>
                <a:gd name="T7" fmla="*/ 99 h 361"/>
                <a:gd name="T8" fmla="*/ 60 w 83"/>
                <a:gd name="T9" fmla="*/ 68 h 361"/>
                <a:gd name="T10" fmla="*/ 42 w 83"/>
                <a:gd name="T11" fmla="*/ 39 h 361"/>
                <a:gd name="T12" fmla="*/ 25 w 83"/>
                <a:gd name="T13" fmla="*/ 17 h 361"/>
                <a:gd name="T14" fmla="*/ 11 w 83"/>
                <a:gd name="T15" fmla="*/ 5 h 361"/>
                <a:gd name="T16" fmla="*/ 3 w 83"/>
                <a:gd name="T17" fmla="*/ 0 h 361"/>
                <a:gd name="T18" fmla="*/ 1 w 83"/>
                <a:gd name="T19" fmla="*/ 1 h 361"/>
                <a:gd name="T20" fmla="*/ 0 w 83"/>
                <a:gd name="T21" fmla="*/ 4 h 361"/>
                <a:gd name="T22" fmla="*/ 0 w 83"/>
                <a:gd name="T23" fmla="*/ 5 h 361"/>
                <a:gd name="T24" fmla="*/ 1 w 83"/>
                <a:gd name="T25" fmla="*/ 6 h 361"/>
                <a:gd name="T26" fmla="*/ 3 w 83"/>
                <a:gd name="T27" fmla="*/ 8 h 361"/>
                <a:gd name="T28" fmla="*/ 7 w 83"/>
                <a:gd name="T29" fmla="*/ 12 h 361"/>
                <a:gd name="T30" fmla="*/ 30 w 83"/>
                <a:gd name="T31" fmla="*/ 43 h 361"/>
                <a:gd name="T32" fmla="*/ 48 w 83"/>
                <a:gd name="T33" fmla="*/ 81 h 361"/>
                <a:gd name="T34" fmla="*/ 59 w 83"/>
                <a:gd name="T35" fmla="*/ 127 h 361"/>
                <a:gd name="T36" fmla="*/ 62 w 83"/>
                <a:gd name="T37" fmla="*/ 181 h 361"/>
                <a:gd name="T38" fmla="*/ 60 w 83"/>
                <a:gd name="T39" fmla="*/ 227 h 361"/>
                <a:gd name="T40" fmla="*/ 50 w 83"/>
                <a:gd name="T41" fmla="*/ 272 h 361"/>
                <a:gd name="T42" fmla="*/ 33 w 83"/>
                <a:gd name="T43" fmla="*/ 314 h 361"/>
                <a:gd name="T44" fmla="*/ 5 w 83"/>
                <a:gd name="T45" fmla="*/ 351 h 361"/>
                <a:gd name="T46" fmla="*/ 1 w 83"/>
                <a:gd name="T47" fmla="*/ 356 h 361"/>
                <a:gd name="T48" fmla="*/ 0 w 83"/>
                <a:gd name="T49" fmla="*/ 357 h 361"/>
                <a:gd name="T50" fmla="*/ 1 w 83"/>
                <a:gd name="T51" fmla="*/ 360 h 361"/>
                <a:gd name="T52" fmla="*/ 3 w 83"/>
                <a:gd name="T53" fmla="*/ 361 h 361"/>
                <a:gd name="T54" fmla="*/ 11 w 83"/>
                <a:gd name="T55" fmla="*/ 356 h 361"/>
                <a:gd name="T56" fmla="*/ 25 w 83"/>
                <a:gd name="T57" fmla="*/ 343 h 361"/>
                <a:gd name="T58" fmla="*/ 43 w 83"/>
                <a:gd name="T59" fmla="*/ 321 h 361"/>
                <a:gd name="T60" fmla="*/ 61 w 83"/>
                <a:gd name="T61" fmla="*/ 291 h 361"/>
                <a:gd name="T62" fmla="*/ 72 w 83"/>
                <a:gd name="T63" fmla="*/ 261 h 361"/>
                <a:gd name="T64" fmla="*/ 79 w 83"/>
                <a:gd name="T65" fmla="*/ 232 h 361"/>
                <a:gd name="T66" fmla="*/ 82 w 83"/>
                <a:gd name="T67" fmla="*/ 205 h 361"/>
                <a:gd name="T68" fmla="*/ 83 w 83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181"/>
                  </a:moveTo>
                  <a:lnTo>
                    <a:pt x="82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2" y="181"/>
                  </a:lnTo>
                  <a:lnTo>
                    <a:pt x="60" y="227"/>
                  </a:lnTo>
                  <a:lnTo>
                    <a:pt x="50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3" y="361"/>
                  </a:lnTo>
                  <a:lnTo>
                    <a:pt x="11" y="356"/>
                  </a:lnTo>
                  <a:lnTo>
                    <a:pt x="25" y="343"/>
                  </a:lnTo>
                  <a:lnTo>
                    <a:pt x="43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2" y="205"/>
                  </a:lnTo>
                  <a:lnTo>
                    <a:pt x="83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2"/>
            <p:cNvSpPr>
              <a:spLocks noChangeAspect="1" noEditPoints="1"/>
            </p:cNvSpPr>
            <p:nvPr/>
          </p:nvSpPr>
          <p:spPr bwMode="auto">
            <a:xfrm>
              <a:off x="857" y="210"/>
              <a:ext cx="239" cy="85"/>
            </a:xfrm>
            <a:custGeom>
              <a:avLst/>
              <a:gdLst>
                <a:gd name="T0" fmla="*/ 227 w 239"/>
                <a:gd name="T1" fmla="*/ 15 h 85"/>
                <a:gd name="T2" fmla="*/ 231 w 239"/>
                <a:gd name="T3" fmla="*/ 15 h 85"/>
                <a:gd name="T4" fmla="*/ 235 w 239"/>
                <a:gd name="T5" fmla="*/ 14 h 85"/>
                <a:gd name="T6" fmla="*/ 238 w 239"/>
                <a:gd name="T7" fmla="*/ 12 h 85"/>
                <a:gd name="T8" fmla="*/ 239 w 239"/>
                <a:gd name="T9" fmla="*/ 8 h 85"/>
                <a:gd name="T10" fmla="*/ 238 w 239"/>
                <a:gd name="T11" fmla="*/ 3 h 85"/>
                <a:gd name="T12" fmla="*/ 235 w 239"/>
                <a:gd name="T13" fmla="*/ 1 h 85"/>
                <a:gd name="T14" fmla="*/ 231 w 239"/>
                <a:gd name="T15" fmla="*/ 1 h 85"/>
                <a:gd name="T16" fmla="*/ 227 w 239"/>
                <a:gd name="T17" fmla="*/ 0 h 85"/>
                <a:gd name="T18" fmla="*/ 11 w 239"/>
                <a:gd name="T19" fmla="*/ 0 h 85"/>
                <a:gd name="T20" fmla="*/ 7 w 239"/>
                <a:gd name="T21" fmla="*/ 1 h 85"/>
                <a:gd name="T22" fmla="*/ 4 w 239"/>
                <a:gd name="T23" fmla="*/ 1 h 85"/>
                <a:gd name="T24" fmla="*/ 1 w 239"/>
                <a:gd name="T25" fmla="*/ 3 h 85"/>
                <a:gd name="T26" fmla="*/ 0 w 239"/>
                <a:gd name="T27" fmla="*/ 8 h 85"/>
                <a:gd name="T28" fmla="*/ 1 w 239"/>
                <a:gd name="T29" fmla="*/ 12 h 85"/>
                <a:gd name="T30" fmla="*/ 4 w 239"/>
                <a:gd name="T31" fmla="*/ 14 h 85"/>
                <a:gd name="T32" fmla="*/ 8 w 239"/>
                <a:gd name="T33" fmla="*/ 15 h 85"/>
                <a:gd name="T34" fmla="*/ 12 w 239"/>
                <a:gd name="T35" fmla="*/ 15 h 85"/>
                <a:gd name="T36" fmla="*/ 227 w 239"/>
                <a:gd name="T37" fmla="*/ 15 h 85"/>
                <a:gd name="T38" fmla="*/ 227 w 239"/>
                <a:gd name="T39" fmla="*/ 85 h 85"/>
                <a:gd name="T40" fmla="*/ 231 w 239"/>
                <a:gd name="T41" fmla="*/ 85 h 85"/>
                <a:gd name="T42" fmla="*/ 235 w 239"/>
                <a:gd name="T43" fmla="*/ 84 h 85"/>
                <a:gd name="T44" fmla="*/ 238 w 239"/>
                <a:gd name="T45" fmla="*/ 82 h 85"/>
                <a:gd name="T46" fmla="*/ 239 w 239"/>
                <a:gd name="T47" fmla="*/ 77 h 85"/>
                <a:gd name="T48" fmla="*/ 238 w 239"/>
                <a:gd name="T49" fmla="*/ 73 h 85"/>
                <a:gd name="T50" fmla="*/ 235 w 239"/>
                <a:gd name="T51" fmla="*/ 71 h 85"/>
                <a:gd name="T52" fmla="*/ 231 w 239"/>
                <a:gd name="T53" fmla="*/ 71 h 85"/>
                <a:gd name="T54" fmla="*/ 227 w 239"/>
                <a:gd name="T55" fmla="*/ 70 h 85"/>
                <a:gd name="T56" fmla="*/ 12 w 239"/>
                <a:gd name="T57" fmla="*/ 70 h 85"/>
                <a:gd name="T58" fmla="*/ 8 w 239"/>
                <a:gd name="T59" fmla="*/ 71 h 85"/>
                <a:gd name="T60" fmla="*/ 4 w 239"/>
                <a:gd name="T61" fmla="*/ 71 h 85"/>
                <a:gd name="T62" fmla="*/ 1 w 239"/>
                <a:gd name="T63" fmla="*/ 73 h 85"/>
                <a:gd name="T64" fmla="*/ 0 w 239"/>
                <a:gd name="T65" fmla="*/ 77 h 85"/>
                <a:gd name="T66" fmla="*/ 1 w 239"/>
                <a:gd name="T67" fmla="*/ 82 h 85"/>
                <a:gd name="T68" fmla="*/ 4 w 239"/>
                <a:gd name="T69" fmla="*/ 84 h 85"/>
                <a:gd name="T70" fmla="*/ 7 w 239"/>
                <a:gd name="T71" fmla="*/ 85 h 85"/>
                <a:gd name="T72" fmla="*/ 11 w 239"/>
                <a:gd name="T73" fmla="*/ 85 h 85"/>
                <a:gd name="T74" fmla="*/ 227 w 239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85">
                  <a:moveTo>
                    <a:pt x="227" y="15"/>
                  </a:moveTo>
                  <a:lnTo>
                    <a:pt x="231" y="15"/>
                  </a:lnTo>
                  <a:lnTo>
                    <a:pt x="235" y="14"/>
                  </a:lnTo>
                  <a:lnTo>
                    <a:pt x="238" y="12"/>
                  </a:lnTo>
                  <a:lnTo>
                    <a:pt x="239" y="8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1" y="1"/>
                  </a:lnTo>
                  <a:lnTo>
                    <a:pt x="227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27" y="15"/>
                  </a:lnTo>
                  <a:close/>
                  <a:moveTo>
                    <a:pt x="227" y="85"/>
                  </a:moveTo>
                  <a:lnTo>
                    <a:pt x="231" y="85"/>
                  </a:lnTo>
                  <a:lnTo>
                    <a:pt x="235" y="84"/>
                  </a:lnTo>
                  <a:lnTo>
                    <a:pt x="238" y="82"/>
                  </a:lnTo>
                  <a:lnTo>
                    <a:pt x="239" y="77"/>
                  </a:lnTo>
                  <a:lnTo>
                    <a:pt x="238" y="73"/>
                  </a:lnTo>
                  <a:lnTo>
                    <a:pt x="235" y="71"/>
                  </a:lnTo>
                  <a:lnTo>
                    <a:pt x="231" y="71"/>
                  </a:lnTo>
                  <a:lnTo>
                    <a:pt x="227" y="70"/>
                  </a:lnTo>
                  <a:lnTo>
                    <a:pt x="12" y="70"/>
                  </a:lnTo>
                  <a:lnTo>
                    <a:pt x="8" y="71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11" y="85"/>
                  </a:lnTo>
                  <a:lnTo>
                    <a:pt x="22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3"/>
            <p:cNvSpPr>
              <a:spLocks noChangeAspect="1"/>
            </p:cNvSpPr>
            <p:nvPr/>
          </p:nvSpPr>
          <p:spPr bwMode="auto">
            <a:xfrm>
              <a:off x="1237" y="0"/>
              <a:ext cx="478" cy="505"/>
            </a:xfrm>
            <a:custGeom>
              <a:avLst/>
              <a:gdLst>
                <a:gd name="T0" fmla="*/ 435 w 478"/>
                <a:gd name="T1" fmla="*/ 505 h 505"/>
                <a:gd name="T2" fmla="*/ 478 w 478"/>
                <a:gd name="T3" fmla="*/ 389 h 505"/>
                <a:gd name="T4" fmla="*/ 469 w 478"/>
                <a:gd name="T5" fmla="*/ 389 h 505"/>
                <a:gd name="T6" fmla="*/ 454 w 478"/>
                <a:gd name="T7" fmla="*/ 415 h 505"/>
                <a:gd name="T8" fmla="*/ 433 w 478"/>
                <a:gd name="T9" fmla="*/ 436 h 505"/>
                <a:gd name="T10" fmla="*/ 406 w 478"/>
                <a:gd name="T11" fmla="*/ 452 h 505"/>
                <a:gd name="T12" fmla="*/ 376 w 478"/>
                <a:gd name="T13" fmla="*/ 462 h 505"/>
                <a:gd name="T14" fmla="*/ 365 w 478"/>
                <a:gd name="T15" fmla="*/ 465 h 505"/>
                <a:gd name="T16" fmla="*/ 343 w 478"/>
                <a:gd name="T17" fmla="*/ 469 h 505"/>
                <a:gd name="T18" fmla="*/ 309 w 478"/>
                <a:gd name="T19" fmla="*/ 472 h 505"/>
                <a:gd name="T20" fmla="*/ 264 w 478"/>
                <a:gd name="T21" fmla="*/ 473 h 505"/>
                <a:gd name="T22" fmla="*/ 47 w 478"/>
                <a:gd name="T23" fmla="*/ 473 h 505"/>
                <a:gd name="T24" fmla="*/ 230 w 478"/>
                <a:gd name="T25" fmla="*/ 258 h 505"/>
                <a:gd name="T26" fmla="*/ 232 w 478"/>
                <a:gd name="T27" fmla="*/ 255 h 505"/>
                <a:gd name="T28" fmla="*/ 233 w 478"/>
                <a:gd name="T29" fmla="*/ 252 h 505"/>
                <a:gd name="T30" fmla="*/ 233 w 478"/>
                <a:gd name="T31" fmla="*/ 251 h 505"/>
                <a:gd name="T32" fmla="*/ 231 w 478"/>
                <a:gd name="T33" fmla="*/ 247 h 505"/>
                <a:gd name="T34" fmla="*/ 63 w 478"/>
                <a:gd name="T35" fmla="*/ 17 h 505"/>
                <a:gd name="T36" fmla="*/ 260 w 478"/>
                <a:gd name="T37" fmla="*/ 17 h 505"/>
                <a:gd name="T38" fmla="*/ 293 w 478"/>
                <a:gd name="T39" fmla="*/ 18 h 505"/>
                <a:gd name="T40" fmla="*/ 319 w 478"/>
                <a:gd name="T41" fmla="*/ 20 h 505"/>
                <a:gd name="T42" fmla="*/ 337 w 478"/>
                <a:gd name="T43" fmla="*/ 22 h 505"/>
                <a:gd name="T44" fmla="*/ 344 w 478"/>
                <a:gd name="T45" fmla="*/ 23 h 505"/>
                <a:gd name="T46" fmla="*/ 361 w 478"/>
                <a:gd name="T47" fmla="*/ 26 h 505"/>
                <a:gd name="T48" fmla="*/ 381 w 478"/>
                <a:gd name="T49" fmla="*/ 31 h 505"/>
                <a:gd name="T50" fmla="*/ 402 w 478"/>
                <a:gd name="T51" fmla="*/ 39 h 505"/>
                <a:gd name="T52" fmla="*/ 423 w 478"/>
                <a:gd name="T53" fmla="*/ 50 h 505"/>
                <a:gd name="T54" fmla="*/ 433 w 478"/>
                <a:gd name="T55" fmla="*/ 56 h 505"/>
                <a:gd name="T56" fmla="*/ 445 w 478"/>
                <a:gd name="T57" fmla="*/ 67 h 505"/>
                <a:gd name="T58" fmla="*/ 458 w 478"/>
                <a:gd name="T59" fmla="*/ 82 h 505"/>
                <a:gd name="T60" fmla="*/ 469 w 478"/>
                <a:gd name="T61" fmla="*/ 101 h 505"/>
                <a:gd name="T62" fmla="*/ 478 w 478"/>
                <a:gd name="T63" fmla="*/ 101 h 505"/>
                <a:gd name="T64" fmla="*/ 435 w 478"/>
                <a:gd name="T65" fmla="*/ 0 h 505"/>
                <a:gd name="T66" fmla="*/ 9 w 478"/>
                <a:gd name="T67" fmla="*/ 0 h 505"/>
                <a:gd name="T68" fmla="*/ 5 w 478"/>
                <a:gd name="T69" fmla="*/ 0 h 505"/>
                <a:gd name="T70" fmla="*/ 2 w 478"/>
                <a:gd name="T71" fmla="*/ 0 h 505"/>
                <a:gd name="T72" fmla="*/ 1 w 478"/>
                <a:gd name="T73" fmla="*/ 1 h 505"/>
                <a:gd name="T74" fmla="*/ 0 w 478"/>
                <a:gd name="T75" fmla="*/ 2 h 505"/>
                <a:gd name="T76" fmla="*/ 0 w 478"/>
                <a:gd name="T77" fmla="*/ 7 h 505"/>
                <a:gd name="T78" fmla="*/ 0 w 478"/>
                <a:gd name="T79" fmla="*/ 14 h 505"/>
                <a:gd name="T80" fmla="*/ 190 w 478"/>
                <a:gd name="T81" fmla="*/ 276 h 505"/>
                <a:gd name="T82" fmla="*/ 3 w 478"/>
                <a:gd name="T83" fmla="*/ 495 h 505"/>
                <a:gd name="T84" fmla="*/ 0 w 478"/>
                <a:gd name="T85" fmla="*/ 499 h 505"/>
                <a:gd name="T86" fmla="*/ 0 w 478"/>
                <a:gd name="T87" fmla="*/ 501 h 505"/>
                <a:gd name="T88" fmla="*/ 2 w 478"/>
                <a:gd name="T89" fmla="*/ 504 h 505"/>
                <a:gd name="T90" fmla="*/ 9 w 478"/>
                <a:gd name="T91" fmla="*/ 505 h 505"/>
                <a:gd name="T92" fmla="*/ 435 w 478"/>
                <a:gd name="T9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8" h="505">
                  <a:moveTo>
                    <a:pt x="435" y="505"/>
                  </a:moveTo>
                  <a:lnTo>
                    <a:pt x="478" y="389"/>
                  </a:lnTo>
                  <a:lnTo>
                    <a:pt x="469" y="389"/>
                  </a:lnTo>
                  <a:lnTo>
                    <a:pt x="454" y="415"/>
                  </a:lnTo>
                  <a:lnTo>
                    <a:pt x="433" y="436"/>
                  </a:lnTo>
                  <a:lnTo>
                    <a:pt x="406" y="452"/>
                  </a:lnTo>
                  <a:lnTo>
                    <a:pt x="376" y="462"/>
                  </a:lnTo>
                  <a:lnTo>
                    <a:pt x="365" y="465"/>
                  </a:lnTo>
                  <a:lnTo>
                    <a:pt x="343" y="469"/>
                  </a:lnTo>
                  <a:lnTo>
                    <a:pt x="309" y="472"/>
                  </a:lnTo>
                  <a:lnTo>
                    <a:pt x="264" y="473"/>
                  </a:lnTo>
                  <a:lnTo>
                    <a:pt x="47" y="473"/>
                  </a:lnTo>
                  <a:lnTo>
                    <a:pt x="230" y="258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3" y="251"/>
                  </a:lnTo>
                  <a:lnTo>
                    <a:pt x="231" y="247"/>
                  </a:lnTo>
                  <a:lnTo>
                    <a:pt x="63" y="17"/>
                  </a:lnTo>
                  <a:lnTo>
                    <a:pt x="260" y="17"/>
                  </a:lnTo>
                  <a:lnTo>
                    <a:pt x="293" y="18"/>
                  </a:lnTo>
                  <a:lnTo>
                    <a:pt x="319" y="20"/>
                  </a:lnTo>
                  <a:lnTo>
                    <a:pt x="337" y="22"/>
                  </a:lnTo>
                  <a:lnTo>
                    <a:pt x="344" y="23"/>
                  </a:lnTo>
                  <a:lnTo>
                    <a:pt x="361" y="26"/>
                  </a:lnTo>
                  <a:lnTo>
                    <a:pt x="381" y="31"/>
                  </a:lnTo>
                  <a:lnTo>
                    <a:pt x="402" y="39"/>
                  </a:lnTo>
                  <a:lnTo>
                    <a:pt x="423" y="50"/>
                  </a:lnTo>
                  <a:lnTo>
                    <a:pt x="433" y="56"/>
                  </a:lnTo>
                  <a:lnTo>
                    <a:pt x="445" y="67"/>
                  </a:lnTo>
                  <a:lnTo>
                    <a:pt x="458" y="82"/>
                  </a:lnTo>
                  <a:lnTo>
                    <a:pt x="469" y="101"/>
                  </a:lnTo>
                  <a:lnTo>
                    <a:pt x="478" y="101"/>
                  </a:lnTo>
                  <a:lnTo>
                    <a:pt x="43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0" y="276"/>
                  </a:lnTo>
                  <a:lnTo>
                    <a:pt x="3" y="495"/>
                  </a:lnTo>
                  <a:lnTo>
                    <a:pt x="0" y="499"/>
                  </a:lnTo>
                  <a:lnTo>
                    <a:pt x="0" y="501"/>
                  </a:lnTo>
                  <a:lnTo>
                    <a:pt x="2" y="504"/>
                  </a:lnTo>
                  <a:lnTo>
                    <a:pt x="9" y="505"/>
                  </a:lnTo>
                  <a:lnTo>
                    <a:pt x="435" y="5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"/>
            <p:cNvSpPr>
              <a:spLocks noChangeAspect="1" noEditPoints="1"/>
            </p:cNvSpPr>
            <p:nvPr/>
          </p:nvSpPr>
          <p:spPr bwMode="auto">
            <a:xfrm>
              <a:off x="1239" y="607"/>
              <a:ext cx="76" cy="170"/>
            </a:xfrm>
            <a:custGeom>
              <a:avLst/>
              <a:gdLst>
                <a:gd name="T0" fmla="*/ 69 w 76"/>
                <a:gd name="T1" fmla="*/ 6 h 170"/>
                <a:gd name="T2" fmla="*/ 64 w 76"/>
                <a:gd name="T3" fmla="*/ 1 h 170"/>
                <a:gd name="T4" fmla="*/ 55 w 76"/>
                <a:gd name="T5" fmla="*/ 1 h 170"/>
                <a:gd name="T6" fmla="*/ 47 w 76"/>
                <a:gd name="T7" fmla="*/ 8 h 170"/>
                <a:gd name="T8" fmla="*/ 48 w 76"/>
                <a:gd name="T9" fmla="*/ 20 h 170"/>
                <a:gd name="T10" fmla="*/ 61 w 76"/>
                <a:gd name="T11" fmla="*/ 22 h 170"/>
                <a:gd name="T12" fmla="*/ 69 w 76"/>
                <a:gd name="T13" fmla="*/ 14 h 170"/>
                <a:gd name="T14" fmla="*/ 18 w 76"/>
                <a:gd name="T15" fmla="*/ 138 h 170"/>
                <a:gd name="T16" fmla="*/ 16 w 76"/>
                <a:gd name="T17" fmla="*/ 148 h 170"/>
                <a:gd name="T18" fmla="*/ 23 w 76"/>
                <a:gd name="T19" fmla="*/ 163 h 170"/>
                <a:gd name="T20" fmla="*/ 40 w 76"/>
                <a:gd name="T21" fmla="*/ 170 h 170"/>
                <a:gd name="T22" fmla="*/ 56 w 76"/>
                <a:gd name="T23" fmla="*/ 164 h 170"/>
                <a:gd name="T24" fmla="*/ 68 w 76"/>
                <a:gd name="T25" fmla="*/ 152 h 170"/>
                <a:gd name="T26" fmla="*/ 74 w 76"/>
                <a:gd name="T27" fmla="*/ 139 h 170"/>
                <a:gd name="T28" fmla="*/ 76 w 76"/>
                <a:gd name="T29" fmla="*/ 131 h 170"/>
                <a:gd name="T30" fmla="*/ 72 w 76"/>
                <a:gd name="T31" fmla="*/ 128 h 170"/>
                <a:gd name="T32" fmla="*/ 68 w 76"/>
                <a:gd name="T33" fmla="*/ 132 h 170"/>
                <a:gd name="T34" fmla="*/ 56 w 76"/>
                <a:gd name="T35" fmla="*/ 155 h 170"/>
                <a:gd name="T36" fmla="*/ 41 w 76"/>
                <a:gd name="T37" fmla="*/ 163 h 170"/>
                <a:gd name="T38" fmla="*/ 34 w 76"/>
                <a:gd name="T39" fmla="*/ 154 h 170"/>
                <a:gd name="T40" fmla="*/ 38 w 76"/>
                <a:gd name="T41" fmla="*/ 138 h 170"/>
                <a:gd name="T42" fmla="*/ 49 w 76"/>
                <a:gd name="T43" fmla="*/ 110 h 170"/>
                <a:gd name="T44" fmla="*/ 57 w 76"/>
                <a:gd name="T45" fmla="*/ 91 h 170"/>
                <a:gd name="T46" fmla="*/ 60 w 76"/>
                <a:gd name="T47" fmla="*/ 77 h 170"/>
                <a:gd name="T48" fmla="*/ 54 w 76"/>
                <a:gd name="T49" fmla="*/ 62 h 170"/>
                <a:gd name="T50" fmla="*/ 37 w 76"/>
                <a:gd name="T51" fmla="*/ 56 h 170"/>
                <a:gd name="T52" fmla="*/ 20 w 76"/>
                <a:gd name="T53" fmla="*/ 61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4 h 170"/>
                <a:gd name="T60" fmla="*/ 4 w 76"/>
                <a:gd name="T61" fmla="*/ 98 h 170"/>
                <a:gd name="T62" fmla="*/ 9 w 76"/>
                <a:gd name="T63" fmla="*/ 94 h 170"/>
                <a:gd name="T64" fmla="*/ 21 w 76"/>
                <a:gd name="T65" fmla="*/ 70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9"/>
                  </a:moveTo>
                  <a:lnTo>
                    <a:pt x="69" y="6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3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5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8"/>
                  </a:lnTo>
                  <a:lnTo>
                    <a:pt x="18" y="157"/>
                  </a:lnTo>
                  <a:lnTo>
                    <a:pt x="23" y="163"/>
                  </a:lnTo>
                  <a:lnTo>
                    <a:pt x="30" y="168"/>
                  </a:lnTo>
                  <a:lnTo>
                    <a:pt x="40" y="170"/>
                  </a:lnTo>
                  <a:lnTo>
                    <a:pt x="49" y="168"/>
                  </a:lnTo>
                  <a:lnTo>
                    <a:pt x="56" y="164"/>
                  </a:lnTo>
                  <a:lnTo>
                    <a:pt x="63" y="158"/>
                  </a:lnTo>
                  <a:lnTo>
                    <a:pt x="68" y="152"/>
                  </a:lnTo>
                  <a:lnTo>
                    <a:pt x="71" y="145"/>
                  </a:lnTo>
                  <a:lnTo>
                    <a:pt x="74" y="139"/>
                  </a:lnTo>
                  <a:lnTo>
                    <a:pt x="76" y="134"/>
                  </a:lnTo>
                  <a:lnTo>
                    <a:pt x="76" y="131"/>
                  </a:lnTo>
                  <a:lnTo>
                    <a:pt x="75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8" y="132"/>
                  </a:lnTo>
                  <a:lnTo>
                    <a:pt x="62" y="145"/>
                  </a:lnTo>
                  <a:lnTo>
                    <a:pt x="56" y="155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0"/>
                  </a:lnTo>
                  <a:lnTo>
                    <a:pt x="34" y="154"/>
                  </a:lnTo>
                  <a:lnTo>
                    <a:pt x="36" y="146"/>
                  </a:lnTo>
                  <a:lnTo>
                    <a:pt x="38" y="138"/>
                  </a:lnTo>
                  <a:lnTo>
                    <a:pt x="47" y="117"/>
                  </a:lnTo>
                  <a:lnTo>
                    <a:pt x="49" y="110"/>
                  </a:lnTo>
                  <a:lnTo>
                    <a:pt x="53" y="100"/>
                  </a:lnTo>
                  <a:lnTo>
                    <a:pt x="57" y="91"/>
                  </a:lnTo>
                  <a:lnTo>
                    <a:pt x="59" y="85"/>
                  </a:lnTo>
                  <a:lnTo>
                    <a:pt x="60" y="77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7"/>
                  </a:lnTo>
                  <a:lnTo>
                    <a:pt x="37" y="56"/>
                  </a:lnTo>
                  <a:lnTo>
                    <a:pt x="28" y="57"/>
                  </a:lnTo>
                  <a:lnTo>
                    <a:pt x="20" y="61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0"/>
                  </a:lnTo>
                  <a:lnTo>
                    <a:pt x="2" y="87"/>
                  </a:lnTo>
                  <a:lnTo>
                    <a:pt x="1" y="91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0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5"/>
            <p:cNvSpPr>
              <a:spLocks noChangeAspect="1"/>
            </p:cNvSpPr>
            <p:nvPr/>
          </p:nvSpPr>
          <p:spPr bwMode="auto">
            <a:xfrm>
              <a:off x="1356" y="628"/>
              <a:ext cx="140" cy="165"/>
            </a:xfrm>
            <a:custGeom>
              <a:avLst/>
              <a:gdLst>
                <a:gd name="T0" fmla="*/ 129 w 140"/>
                <a:gd name="T1" fmla="*/ 89 h 165"/>
                <a:gd name="T2" fmla="*/ 133 w 140"/>
                <a:gd name="T3" fmla="*/ 89 h 165"/>
                <a:gd name="T4" fmla="*/ 136 w 140"/>
                <a:gd name="T5" fmla="*/ 88 h 165"/>
                <a:gd name="T6" fmla="*/ 139 w 140"/>
                <a:gd name="T7" fmla="*/ 87 h 165"/>
                <a:gd name="T8" fmla="*/ 140 w 140"/>
                <a:gd name="T9" fmla="*/ 83 h 165"/>
                <a:gd name="T10" fmla="*/ 139 w 140"/>
                <a:gd name="T11" fmla="*/ 79 h 165"/>
                <a:gd name="T12" fmla="*/ 136 w 140"/>
                <a:gd name="T13" fmla="*/ 78 h 165"/>
                <a:gd name="T14" fmla="*/ 133 w 140"/>
                <a:gd name="T15" fmla="*/ 77 h 165"/>
                <a:gd name="T16" fmla="*/ 129 w 140"/>
                <a:gd name="T17" fmla="*/ 77 h 165"/>
                <a:gd name="T18" fmla="*/ 13 w 140"/>
                <a:gd name="T19" fmla="*/ 77 h 165"/>
                <a:gd name="T20" fmla="*/ 20 w 140"/>
                <a:gd name="T21" fmla="*/ 51 h 165"/>
                <a:gd name="T22" fmla="*/ 36 w 140"/>
                <a:gd name="T23" fmla="*/ 31 h 165"/>
                <a:gd name="T24" fmla="*/ 59 w 140"/>
                <a:gd name="T25" fmla="*/ 18 h 165"/>
                <a:gd name="T26" fmla="*/ 86 w 140"/>
                <a:gd name="T27" fmla="*/ 13 h 165"/>
                <a:gd name="T28" fmla="*/ 129 w 140"/>
                <a:gd name="T29" fmla="*/ 13 h 165"/>
                <a:gd name="T30" fmla="*/ 133 w 140"/>
                <a:gd name="T31" fmla="*/ 13 h 165"/>
                <a:gd name="T32" fmla="*/ 136 w 140"/>
                <a:gd name="T33" fmla="*/ 12 h 165"/>
                <a:gd name="T34" fmla="*/ 139 w 140"/>
                <a:gd name="T35" fmla="*/ 10 h 165"/>
                <a:gd name="T36" fmla="*/ 140 w 140"/>
                <a:gd name="T37" fmla="*/ 7 h 165"/>
                <a:gd name="T38" fmla="*/ 139 w 140"/>
                <a:gd name="T39" fmla="*/ 3 h 165"/>
                <a:gd name="T40" fmla="*/ 136 w 140"/>
                <a:gd name="T41" fmla="*/ 1 h 165"/>
                <a:gd name="T42" fmla="*/ 133 w 140"/>
                <a:gd name="T43" fmla="*/ 1 h 165"/>
                <a:gd name="T44" fmla="*/ 129 w 140"/>
                <a:gd name="T45" fmla="*/ 0 h 165"/>
                <a:gd name="T46" fmla="*/ 85 w 140"/>
                <a:gd name="T47" fmla="*/ 0 h 165"/>
                <a:gd name="T48" fmla="*/ 68 w 140"/>
                <a:gd name="T49" fmla="*/ 2 h 165"/>
                <a:gd name="T50" fmla="*/ 52 w 140"/>
                <a:gd name="T51" fmla="*/ 7 h 165"/>
                <a:gd name="T52" fmla="*/ 38 w 140"/>
                <a:gd name="T53" fmla="*/ 15 h 165"/>
                <a:gd name="T54" fmla="*/ 25 w 140"/>
                <a:gd name="T55" fmla="*/ 25 h 165"/>
                <a:gd name="T56" fmla="*/ 15 w 140"/>
                <a:gd name="T57" fmla="*/ 37 h 165"/>
                <a:gd name="T58" fmla="*/ 7 w 140"/>
                <a:gd name="T59" fmla="*/ 51 h 165"/>
                <a:gd name="T60" fmla="*/ 2 w 140"/>
                <a:gd name="T61" fmla="*/ 66 h 165"/>
                <a:gd name="T62" fmla="*/ 0 w 140"/>
                <a:gd name="T63" fmla="*/ 83 h 165"/>
                <a:gd name="T64" fmla="*/ 2 w 140"/>
                <a:gd name="T65" fmla="*/ 100 h 165"/>
                <a:gd name="T66" fmla="*/ 7 w 140"/>
                <a:gd name="T67" fmla="*/ 115 h 165"/>
                <a:gd name="T68" fmla="*/ 15 w 140"/>
                <a:gd name="T69" fmla="*/ 129 h 165"/>
                <a:gd name="T70" fmla="*/ 25 w 140"/>
                <a:gd name="T71" fmla="*/ 142 h 165"/>
                <a:gd name="T72" fmla="*/ 38 w 140"/>
                <a:gd name="T73" fmla="*/ 152 h 165"/>
                <a:gd name="T74" fmla="*/ 53 w 140"/>
                <a:gd name="T75" fmla="*/ 159 h 165"/>
                <a:gd name="T76" fmla="*/ 68 w 140"/>
                <a:gd name="T77" fmla="*/ 164 h 165"/>
                <a:gd name="T78" fmla="*/ 85 w 140"/>
                <a:gd name="T79" fmla="*/ 165 h 165"/>
                <a:gd name="T80" fmla="*/ 129 w 140"/>
                <a:gd name="T81" fmla="*/ 165 h 165"/>
                <a:gd name="T82" fmla="*/ 133 w 140"/>
                <a:gd name="T83" fmla="*/ 165 h 165"/>
                <a:gd name="T84" fmla="*/ 136 w 140"/>
                <a:gd name="T85" fmla="*/ 165 h 165"/>
                <a:gd name="T86" fmla="*/ 139 w 140"/>
                <a:gd name="T87" fmla="*/ 163 h 165"/>
                <a:gd name="T88" fmla="*/ 140 w 140"/>
                <a:gd name="T89" fmla="*/ 159 h 165"/>
                <a:gd name="T90" fmla="*/ 139 w 140"/>
                <a:gd name="T91" fmla="*/ 156 h 165"/>
                <a:gd name="T92" fmla="*/ 136 w 140"/>
                <a:gd name="T93" fmla="*/ 154 h 165"/>
                <a:gd name="T94" fmla="*/ 133 w 140"/>
                <a:gd name="T95" fmla="*/ 153 h 165"/>
                <a:gd name="T96" fmla="*/ 129 w 140"/>
                <a:gd name="T97" fmla="*/ 153 h 165"/>
                <a:gd name="T98" fmla="*/ 86 w 140"/>
                <a:gd name="T99" fmla="*/ 153 h 165"/>
                <a:gd name="T100" fmla="*/ 59 w 140"/>
                <a:gd name="T101" fmla="*/ 148 h 165"/>
                <a:gd name="T102" fmla="*/ 36 w 140"/>
                <a:gd name="T103" fmla="*/ 135 h 165"/>
                <a:gd name="T104" fmla="*/ 20 w 140"/>
                <a:gd name="T105" fmla="*/ 114 h 165"/>
                <a:gd name="T106" fmla="*/ 13 w 140"/>
                <a:gd name="T107" fmla="*/ 89 h 165"/>
                <a:gd name="T108" fmla="*/ 129 w 140"/>
                <a:gd name="T109" fmla="*/ 8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5">
                  <a:moveTo>
                    <a:pt x="129" y="89"/>
                  </a:moveTo>
                  <a:lnTo>
                    <a:pt x="133" y="89"/>
                  </a:lnTo>
                  <a:lnTo>
                    <a:pt x="136" y="88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3" y="77"/>
                  </a:lnTo>
                  <a:lnTo>
                    <a:pt x="129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8"/>
                  </a:lnTo>
                  <a:lnTo>
                    <a:pt x="86" y="13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2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39" y="3"/>
                  </a:lnTo>
                  <a:lnTo>
                    <a:pt x="136" y="1"/>
                  </a:lnTo>
                  <a:lnTo>
                    <a:pt x="133" y="1"/>
                  </a:lnTo>
                  <a:lnTo>
                    <a:pt x="129" y="0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5"/>
                  </a:lnTo>
                  <a:lnTo>
                    <a:pt x="25" y="25"/>
                  </a:lnTo>
                  <a:lnTo>
                    <a:pt x="15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5"/>
                  </a:lnTo>
                  <a:lnTo>
                    <a:pt x="15" y="129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3" y="159"/>
                  </a:lnTo>
                  <a:lnTo>
                    <a:pt x="68" y="164"/>
                  </a:lnTo>
                  <a:lnTo>
                    <a:pt x="85" y="165"/>
                  </a:lnTo>
                  <a:lnTo>
                    <a:pt x="129" y="165"/>
                  </a:lnTo>
                  <a:lnTo>
                    <a:pt x="133" y="165"/>
                  </a:lnTo>
                  <a:lnTo>
                    <a:pt x="136" y="165"/>
                  </a:lnTo>
                  <a:lnTo>
                    <a:pt x="139" y="163"/>
                  </a:lnTo>
                  <a:lnTo>
                    <a:pt x="140" y="159"/>
                  </a:lnTo>
                  <a:lnTo>
                    <a:pt x="139" y="156"/>
                  </a:lnTo>
                  <a:lnTo>
                    <a:pt x="136" y="154"/>
                  </a:lnTo>
                  <a:lnTo>
                    <a:pt x="133" y="153"/>
                  </a:lnTo>
                  <a:lnTo>
                    <a:pt x="129" y="153"/>
                  </a:lnTo>
                  <a:lnTo>
                    <a:pt x="86" y="153"/>
                  </a:lnTo>
                  <a:lnTo>
                    <a:pt x="59" y="148"/>
                  </a:lnTo>
                  <a:lnTo>
                    <a:pt x="36" y="135"/>
                  </a:lnTo>
                  <a:lnTo>
                    <a:pt x="20" y="114"/>
                  </a:lnTo>
                  <a:lnTo>
                    <a:pt x="13" y="89"/>
                  </a:lnTo>
                  <a:lnTo>
                    <a:pt x="129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6"/>
            <p:cNvSpPr>
              <a:spLocks noChangeAspect="1"/>
            </p:cNvSpPr>
            <p:nvPr/>
          </p:nvSpPr>
          <p:spPr bwMode="auto">
            <a:xfrm>
              <a:off x="1536" y="602"/>
              <a:ext cx="175" cy="185"/>
            </a:xfrm>
            <a:custGeom>
              <a:avLst/>
              <a:gdLst>
                <a:gd name="T0" fmla="*/ 5 w 175"/>
                <a:gd name="T1" fmla="*/ 14 h 185"/>
                <a:gd name="T2" fmla="*/ 17 w 175"/>
                <a:gd name="T3" fmla="*/ 17 h 185"/>
                <a:gd name="T4" fmla="*/ 28 w 175"/>
                <a:gd name="T5" fmla="*/ 25 h 185"/>
                <a:gd name="T6" fmla="*/ 37 w 175"/>
                <a:gd name="T7" fmla="*/ 39 h 185"/>
                <a:gd name="T8" fmla="*/ 44 w 175"/>
                <a:gd name="T9" fmla="*/ 60 h 185"/>
                <a:gd name="T10" fmla="*/ 49 w 175"/>
                <a:gd name="T11" fmla="*/ 90 h 185"/>
                <a:gd name="T12" fmla="*/ 50 w 175"/>
                <a:gd name="T13" fmla="*/ 121 h 185"/>
                <a:gd name="T14" fmla="*/ 50 w 175"/>
                <a:gd name="T15" fmla="*/ 136 h 185"/>
                <a:gd name="T16" fmla="*/ 49 w 175"/>
                <a:gd name="T17" fmla="*/ 151 h 185"/>
                <a:gd name="T18" fmla="*/ 48 w 175"/>
                <a:gd name="T19" fmla="*/ 164 h 185"/>
                <a:gd name="T20" fmla="*/ 47 w 175"/>
                <a:gd name="T21" fmla="*/ 175 h 185"/>
                <a:gd name="T22" fmla="*/ 46 w 175"/>
                <a:gd name="T23" fmla="*/ 178 h 185"/>
                <a:gd name="T24" fmla="*/ 46 w 175"/>
                <a:gd name="T25" fmla="*/ 180 h 185"/>
                <a:gd name="T26" fmla="*/ 47 w 175"/>
                <a:gd name="T27" fmla="*/ 183 h 185"/>
                <a:gd name="T28" fmla="*/ 49 w 175"/>
                <a:gd name="T29" fmla="*/ 185 h 185"/>
                <a:gd name="T30" fmla="*/ 57 w 175"/>
                <a:gd name="T31" fmla="*/ 180 h 185"/>
                <a:gd name="T32" fmla="*/ 75 w 175"/>
                <a:gd name="T33" fmla="*/ 167 h 185"/>
                <a:gd name="T34" fmla="*/ 99 w 175"/>
                <a:gd name="T35" fmla="*/ 147 h 185"/>
                <a:gd name="T36" fmla="*/ 127 w 175"/>
                <a:gd name="T37" fmla="*/ 121 h 185"/>
                <a:gd name="T38" fmla="*/ 150 w 175"/>
                <a:gd name="T39" fmla="*/ 93 h 185"/>
                <a:gd name="T40" fmla="*/ 165 w 175"/>
                <a:gd name="T41" fmla="*/ 68 h 185"/>
                <a:gd name="T42" fmla="*/ 173 w 175"/>
                <a:gd name="T43" fmla="*/ 47 h 185"/>
                <a:gd name="T44" fmla="*/ 175 w 175"/>
                <a:gd name="T45" fmla="*/ 31 h 185"/>
                <a:gd name="T46" fmla="*/ 174 w 175"/>
                <a:gd name="T47" fmla="*/ 19 h 185"/>
                <a:gd name="T48" fmla="*/ 168 w 175"/>
                <a:gd name="T49" fmla="*/ 9 h 185"/>
                <a:gd name="T50" fmla="*/ 159 w 175"/>
                <a:gd name="T51" fmla="*/ 2 h 185"/>
                <a:gd name="T52" fmla="*/ 145 w 175"/>
                <a:gd name="T53" fmla="*/ 0 h 185"/>
                <a:gd name="T54" fmla="*/ 141 w 175"/>
                <a:gd name="T55" fmla="*/ 4 h 185"/>
                <a:gd name="T56" fmla="*/ 138 w 175"/>
                <a:gd name="T57" fmla="*/ 10 h 185"/>
                <a:gd name="T58" fmla="*/ 136 w 175"/>
                <a:gd name="T59" fmla="*/ 16 h 185"/>
                <a:gd name="T60" fmla="*/ 136 w 175"/>
                <a:gd name="T61" fmla="*/ 20 h 185"/>
                <a:gd name="T62" fmla="*/ 137 w 175"/>
                <a:gd name="T63" fmla="*/ 24 h 185"/>
                <a:gd name="T64" fmla="*/ 140 w 175"/>
                <a:gd name="T65" fmla="*/ 25 h 185"/>
                <a:gd name="T66" fmla="*/ 152 w 175"/>
                <a:gd name="T67" fmla="*/ 28 h 185"/>
                <a:gd name="T68" fmla="*/ 159 w 175"/>
                <a:gd name="T69" fmla="*/ 34 h 185"/>
                <a:gd name="T70" fmla="*/ 162 w 175"/>
                <a:gd name="T71" fmla="*/ 41 h 185"/>
                <a:gd name="T72" fmla="*/ 163 w 175"/>
                <a:gd name="T73" fmla="*/ 46 h 185"/>
                <a:gd name="T74" fmla="*/ 161 w 175"/>
                <a:gd name="T75" fmla="*/ 54 h 185"/>
                <a:gd name="T76" fmla="*/ 156 w 175"/>
                <a:gd name="T77" fmla="*/ 65 h 185"/>
                <a:gd name="T78" fmla="*/ 147 w 175"/>
                <a:gd name="T79" fmla="*/ 78 h 185"/>
                <a:gd name="T80" fmla="*/ 136 w 175"/>
                <a:gd name="T81" fmla="*/ 92 h 185"/>
                <a:gd name="T82" fmla="*/ 122 w 175"/>
                <a:gd name="T83" fmla="*/ 106 h 185"/>
                <a:gd name="T84" fmla="*/ 106 w 175"/>
                <a:gd name="T85" fmla="*/ 121 h 185"/>
                <a:gd name="T86" fmla="*/ 88 w 175"/>
                <a:gd name="T87" fmla="*/ 137 h 185"/>
                <a:gd name="T88" fmla="*/ 69 w 175"/>
                <a:gd name="T89" fmla="*/ 151 h 185"/>
                <a:gd name="T90" fmla="*/ 71 w 175"/>
                <a:gd name="T91" fmla="*/ 128 h 185"/>
                <a:gd name="T92" fmla="*/ 71 w 175"/>
                <a:gd name="T93" fmla="*/ 111 h 185"/>
                <a:gd name="T94" fmla="*/ 71 w 175"/>
                <a:gd name="T95" fmla="*/ 100 h 185"/>
                <a:gd name="T96" fmla="*/ 70 w 175"/>
                <a:gd name="T97" fmla="*/ 85 h 185"/>
                <a:gd name="T98" fmla="*/ 68 w 175"/>
                <a:gd name="T99" fmla="*/ 67 h 185"/>
                <a:gd name="T100" fmla="*/ 64 w 175"/>
                <a:gd name="T101" fmla="*/ 48 h 185"/>
                <a:gd name="T102" fmla="*/ 58 w 175"/>
                <a:gd name="T103" fmla="*/ 30 h 185"/>
                <a:gd name="T104" fmla="*/ 49 w 175"/>
                <a:gd name="T105" fmla="*/ 14 h 185"/>
                <a:gd name="T106" fmla="*/ 36 w 175"/>
                <a:gd name="T107" fmla="*/ 4 h 185"/>
                <a:gd name="T108" fmla="*/ 19 w 175"/>
                <a:gd name="T109" fmla="*/ 0 h 185"/>
                <a:gd name="T110" fmla="*/ 14 w 175"/>
                <a:gd name="T111" fmla="*/ 0 h 185"/>
                <a:gd name="T112" fmla="*/ 8 w 175"/>
                <a:gd name="T113" fmla="*/ 3 h 185"/>
                <a:gd name="T114" fmla="*/ 3 w 175"/>
                <a:gd name="T115" fmla="*/ 7 h 185"/>
                <a:gd name="T116" fmla="*/ 0 w 175"/>
                <a:gd name="T117" fmla="*/ 12 h 185"/>
                <a:gd name="T118" fmla="*/ 2 w 175"/>
                <a:gd name="T119" fmla="*/ 13 h 185"/>
                <a:gd name="T120" fmla="*/ 5 w 175"/>
                <a:gd name="T121" fmla="*/ 1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185">
                  <a:moveTo>
                    <a:pt x="5" y="14"/>
                  </a:moveTo>
                  <a:lnTo>
                    <a:pt x="17" y="17"/>
                  </a:lnTo>
                  <a:lnTo>
                    <a:pt x="28" y="25"/>
                  </a:lnTo>
                  <a:lnTo>
                    <a:pt x="37" y="39"/>
                  </a:lnTo>
                  <a:lnTo>
                    <a:pt x="44" y="60"/>
                  </a:lnTo>
                  <a:lnTo>
                    <a:pt x="49" y="90"/>
                  </a:lnTo>
                  <a:lnTo>
                    <a:pt x="50" y="121"/>
                  </a:lnTo>
                  <a:lnTo>
                    <a:pt x="50" y="136"/>
                  </a:lnTo>
                  <a:lnTo>
                    <a:pt x="49" y="151"/>
                  </a:lnTo>
                  <a:lnTo>
                    <a:pt x="48" y="164"/>
                  </a:lnTo>
                  <a:lnTo>
                    <a:pt x="47" y="175"/>
                  </a:lnTo>
                  <a:lnTo>
                    <a:pt x="46" y="178"/>
                  </a:lnTo>
                  <a:lnTo>
                    <a:pt x="46" y="180"/>
                  </a:lnTo>
                  <a:lnTo>
                    <a:pt x="47" y="183"/>
                  </a:lnTo>
                  <a:lnTo>
                    <a:pt x="49" y="185"/>
                  </a:lnTo>
                  <a:lnTo>
                    <a:pt x="57" y="180"/>
                  </a:lnTo>
                  <a:lnTo>
                    <a:pt x="75" y="167"/>
                  </a:lnTo>
                  <a:lnTo>
                    <a:pt x="99" y="147"/>
                  </a:lnTo>
                  <a:lnTo>
                    <a:pt x="127" y="121"/>
                  </a:lnTo>
                  <a:lnTo>
                    <a:pt x="150" y="93"/>
                  </a:lnTo>
                  <a:lnTo>
                    <a:pt x="165" y="68"/>
                  </a:lnTo>
                  <a:lnTo>
                    <a:pt x="173" y="47"/>
                  </a:lnTo>
                  <a:lnTo>
                    <a:pt x="175" y="31"/>
                  </a:lnTo>
                  <a:lnTo>
                    <a:pt x="174" y="19"/>
                  </a:lnTo>
                  <a:lnTo>
                    <a:pt x="168" y="9"/>
                  </a:lnTo>
                  <a:lnTo>
                    <a:pt x="159" y="2"/>
                  </a:lnTo>
                  <a:lnTo>
                    <a:pt x="145" y="0"/>
                  </a:lnTo>
                  <a:lnTo>
                    <a:pt x="141" y="4"/>
                  </a:lnTo>
                  <a:lnTo>
                    <a:pt x="138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7" y="24"/>
                  </a:lnTo>
                  <a:lnTo>
                    <a:pt x="140" y="25"/>
                  </a:lnTo>
                  <a:lnTo>
                    <a:pt x="152" y="28"/>
                  </a:lnTo>
                  <a:lnTo>
                    <a:pt x="159" y="34"/>
                  </a:lnTo>
                  <a:lnTo>
                    <a:pt x="162" y="41"/>
                  </a:lnTo>
                  <a:lnTo>
                    <a:pt x="163" y="46"/>
                  </a:lnTo>
                  <a:lnTo>
                    <a:pt x="161" y="54"/>
                  </a:lnTo>
                  <a:lnTo>
                    <a:pt x="156" y="65"/>
                  </a:lnTo>
                  <a:lnTo>
                    <a:pt x="147" y="78"/>
                  </a:lnTo>
                  <a:lnTo>
                    <a:pt x="136" y="92"/>
                  </a:lnTo>
                  <a:lnTo>
                    <a:pt x="122" y="106"/>
                  </a:lnTo>
                  <a:lnTo>
                    <a:pt x="106" y="121"/>
                  </a:lnTo>
                  <a:lnTo>
                    <a:pt x="88" y="137"/>
                  </a:lnTo>
                  <a:lnTo>
                    <a:pt x="69" y="151"/>
                  </a:lnTo>
                  <a:lnTo>
                    <a:pt x="71" y="128"/>
                  </a:lnTo>
                  <a:lnTo>
                    <a:pt x="71" y="111"/>
                  </a:lnTo>
                  <a:lnTo>
                    <a:pt x="71" y="100"/>
                  </a:lnTo>
                  <a:lnTo>
                    <a:pt x="70" y="85"/>
                  </a:lnTo>
                  <a:lnTo>
                    <a:pt x="68" y="67"/>
                  </a:lnTo>
                  <a:lnTo>
                    <a:pt x="64" y="48"/>
                  </a:lnTo>
                  <a:lnTo>
                    <a:pt x="58" y="30"/>
                  </a:lnTo>
                  <a:lnTo>
                    <a:pt x="49" y="14"/>
                  </a:lnTo>
                  <a:lnTo>
                    <a:pt x="36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7"/>
            <p:cNvSpPr>
              <a:spLocks noChangeAspect="1"/>
            </p:cNvSpPr>
            <p:nvPr/>
          </p:nvSpPr>
          <p:spPr bwMode="auto">
            <a:xfrm>
              <a:off x="1772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8"/>
            <p:cNvSpPr>
              <a:spLocks noChangeAspect="1"/>
            </p:cNvSpPr>
            <p:nvPr/>
          </p:nvSpPr>
          <p:spPr bwMode="auto">
            <a:xfrm>
              <a:off x="1887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6 w 166"/>
                <a:gd name="T29" fmla="*/ 35 h 234"/>
                <a:gd name="T30" fmla="*/ 75 w 166"/>
                <a:gd name="T31" fmla="*/ 18 h 234"/>
                <a:gd name="T32" fmla="*/ 59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9"/>
            <p:cNvSpPr>
              <a:spLocks noChangeAspect="1" noEditPoints="1"/>
            </p:cNvSpPr>
            <p:nvPr/>
          </p:nvSpPr>
          <p:spPr bwMode="auto">
            <a:xfrm>
              <a:off x="2065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39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39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0"/>
            <p:cNvSpPr>
              <a:spLocks noChangeAspect="1"/>
            </p:cNvSpPr>
            <p:nvPr/>
          </p:nvSpPr>
          <p:spPr bwMode="auto">
            <a:xfrm>
              <a:off x="2197" y="96"/>
              <a:ext cx="249" cy="255"/>
            </a:xfrm>
            <a:custGeom>
              <a:avLst/>
              <a:gdLst>
                <a:gd name="T0" fmla="*/ 207 w 249"/>
                <a:gd name="T1" fmla="*/ 28 h 255"/>
                <a:gd name="T2" fmla="*/ 225 w 249"/>
                <a:gd name="T3" fmla="*/ 14 h 255"/>
                <a:gd name="T4" fmla="*/ 244 w 249"/>
                <a:gd name="T5" fmla="*/ 11 h 255"/>
                <a:gd name="T6" fmla="*/ 248 w 249"/>
                <a:gd name="T7" fmla="*/ 8 h 255"/>
                <a:gd name="T8" fmla="*/ 248 w 249"/>
                <a:gd name="T9" fmla="*/ 2 h 255"/>
                <a:gd name="T10" fmla="*/ 207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3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4 w 249"/>
                <a:gd name="T23" fmla="*/ 27 h 255"/>
                <a:gd name="T24" fmla="*/ 193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4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29 w 249"/>
                <a:gd name="T37" fmla="*/ 179 h 255"/>
                <a:gd name="T38" fmla="*/ 66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6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1 w 249"/>
                <a:gd name="T57" fmla="*/ 0 h 255"/>
                <a:gd name="T58" fmla="*/ 7 w 249"/>
                <a:gd name="T59" fmla="*/ 1 h 255"/>
                <a:gd name="T60" fmla="*/ 4 w 249"/>
                <a:gd name="T61" fmla="*/ 8 h 255"/>
                <a:gd name="T62" fmla="*/ 15 w 249"/>
                <a:gd name="T63" fmla="*/ 12 h 255"/>
                <a:gd name="T64" fmla="*/ 28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2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3 w 249"/>
                <a:gd name="T79" fmla="*/ 159 h 255"/>
                <a:gd name="T80" fmla="*/ 0 w 249"/>
                <a:gd name="T81" fmla="*/ 177 h 255"/>
                <a:gd name="T82" fmla="*/ 5 w 249"/>
                <a:gd name="T83" fmla="*/ 215 h 255"/>
                <a:gd name="T84" fmla="*/ 43 w 249"/>
                <a:gd name="T85" fmla="*/ 250 h 255"/>
                <a:gd name="T86" fmla="*/ 103 w 249"/>
                <a:gd name="T87" fmla="*/ 248 h 255"/>
                <a:gd name="T88" fmla="*/ 157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7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4" y="11"/>
                  </a:lnTo>
                  <a:lnTo>
                    <a:pt x="246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07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4" y="3"/>
                  </a:lnTo>
                  <a:lnTo>
                    <a:pt x="163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2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4" y="27"/>
                  </a:lnTo>
                  <a:lnTo>
                    <a:pt x="194" y="31"/>
                  </a:lnTo>
                  <a:lnTo>
                    <a:pt x="193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5" y="222"/>
                  </a:lnTo>
                  <a:lnTo>
                    <a:pt x="99" y="238"/>
                  </a:lnTo>
                  <a:lnTo>
                    <a:pt x="71" y="244"/>
                  </a:lnTo>
                  <a:lnTo>
                    <a:pt x="54" y="240"/>
                  </a:lnTo>
                  <a:lnTo>
                    <a:pt x="40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32" y="169"/>
                  </a:lnTo>
                  <a:lnTo>
                    <a:pt x="66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1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6" y="11"/>
                  </a:lnTo>
                  <a:lnTo>
                    <a:pt x="108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8" y="12"/>
                  </a:lnTo>
                  <a:lnTo>
                    <a:pt x="35" y="14"/>
                  </a:lnTo>
                  <a:lnTo>
                    <a:pt x="38" y="18"/>
                  </a:lnTo>
                  <a:lnTo>
                    <a:pt x="37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2" y="83"/>
                  </a:lnTo>
                  <a:lnTo>
                    <a:pt x="19" y="94"/>
                  </a:lnTo>
                  <a:lnTo>
                    <a:pt x="16" y="108"/>
                  </a:lnTo>
                  <a:lnTo>
                    <a:pt x="12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3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5" y="215"/>
                  </a:lnTo>
                  <a:lnTo>
                    <a:pt x="20" y="237"/>
                  </a:lnTo>
                  <a:lnTo>
                    <a:pt x="43" y="250"/>
                  </a:lnTo>
                  <a:lnTo>
                    <a:pt x="70" y="255"/>
                  </a:lnTo>
                  <a:lnTo>
                    <a:pt x="103" y="248"/>
                  </a:lnTo>
                  <a:lnTo>
                    <a:pt x="133" y="228"/>
                  </a:lnTo>
                  <a:lnTo>
                    <a:pt x="157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/>
            <p:cNvSpPr>
              <a:spLocks noChangeAspect="1" noEditPoints="1"/>
            </p:cNvSpPr>
            <p:nvPr/>
          </p:nvSpPr>
          <p:spPr bwMode="auto">
            <a:xfrm>
              <a:off x="2430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5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9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8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8 w 76"/>
                <a:gd name="T33" fmla="*/ 133 h 170"/>
                <a:gd name="T34" fmla="*/ 56 w 76"/>
                <a:gd name="T35" fmla="*/ 156 h 170"/>
                <a:gd name="T36" fmla="*/ 41 w 76"/>
                <a:gd name="T37" fmla="*/ 163 h 170"/>
                <a:gd name="T38" fmla="*/ 35 w 76"/>
                <a:gd name="T39" fmla="*/ 155 h 170"/>
                <a:gd name="T40" fmla="*/ 39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1 w 76"/>
                <a:gd name="T47" fmla="*/ 78 h 170"/>
                <a:gd name="T48" fmla="*/ 54 w 76"/>
                <a:gd name="T49" fmla="*/ 63 h 170"/>
                <a:gd name="T50" fmla="*/ 37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9 w 76"/>
                <a:gd name="T63" fmla="*/ 94 h 170"/>
                <a:gd name="T64" fmla="*/ 21 w 76"/>
                <a:gd name="T65" fmla="*/ 71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2"/>
            <p:cNvSpPr>
              <a:spLocks noChangeAspect="1"/>
            </p:cNvSpPr>
            <p:nvPr/>
          </p:nvSpPr>
          <p:spPr bwMode="auto">
            <a:xfrm>
              <a:off x="2574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0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0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2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79 w 83"/>
                <a:gd name="T33" fmla="*/ 0 h 361"/>
                <a:gd name="T34" fmla="*/ 72 w 83"/>
                <a:gd name="T35" fmla="*/ 5 h 361"/>
                <a:gd name="T36" fmla="*/ 57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0 w 83"/>
                <a:gd name="T47" fmla="*/ 156 h 361"/>
                <a:gd name="T48" fmla="*/ 0 w 83"/>
                <a:gd name="T49" fmla="*/ 181 h 361"/>
                <a:gd name="T50" fmla="*/ 0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79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0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0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2" y="5"/>
                  </a:lnTo>
                  <a:lnTo>
                    <a:pt x="57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0" y="156"/>
                  </a:lnTo>
                  <a:lnTo>
                    <a:pt x="0" y="181"/>
                  </a:lnTo>
                  <a:lnTo>
                    <a:pt x="0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79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3"/>
            <p:cNvSpPr>
              <a:spLocks noChangeAspect="1" noEditPoints="1"/>
            </p:cNvSpPr>
            <p:nvPr/>
          </p:nvSpPr>
          <p:spPr bwMode="auto">
            <a:xfrm>
              <a:off x="2693" y="183"/>
              <a:ext cx="201" cy="164"/>
            </a:xfrm>
            <a:custGeom>
              <a:avLst/>
              <a:gdLst>
                <a:gd name="T0" fmla="*/ 151 w 201"/>
                <a:gd name="T1" fmla="*/ 39 h 164"/>
                <a:gd name="T2" fmla="*/ 117 w 201"/>
                <a:gd name="T3" fmla="*/ 4 h 164"/>
                <a:gd name="T4" fmla="*/ 78 w 201"/>
                <a:gd name="T5" fmla="*/ 3 h 164"/>
                <a:gd name="T6" fmla="*/ 44 w 201"/>
                <a:gd name="T7" fmla="*/ 19 h 164"/>
                <a:gd name="T8" fmla="*/ 17 w 201"/>
                <a:gd name="T9" fmla="*/ 48 h 164"/>
                <a:gd name="T10" fmla="*/ 2 w 201"/>
                <a:gd name="T11" fmla="*/ 84 h 164"/>
                <a:gd name="T12" fmla="*/ 4 w 201"/>
                <a:gd name="T13" fmla="*/ 126 h 164"/>
                <a:gd name="T14" fmla="*/ 33 w 201"/>
                <a:gd name="T15" fmla="*/ 159 h 164"/>
                <a:gd name="T16" fmla="*/ 94 w 201"/>
                <a:gd name="T17" fmla="*/ 157 h 164"/>
                <a:gd name="T18" fmla="*/ 139 w 201"/>
                <a:gd name="T19" fmla="*/ 146 h 164"/>
                <a:gd name="T20" fmla="*/ 155 w 201"/>
                <a:gd name="T21" fmla="*/ 162 h 164"/>
                <a:gd name="T22" fmla="*/ 179 w 201"/>
                <a:gd name="T23" fmla="*/ 161 h 164"/>
                <a:gd name="T24" fmla="*/ 195 w 201"/>
                <a:gd name="T25" fmla="*/ 145 h 164"/>
                <a:gd name="T26" fmla="*/ 195 w 201"/>
                <a:gd name="T27" fmla="*/ 135 h 164"/>
                <a:gd name="T28" fmla="*/ 190 w 201"/>
                <a:gd name="T29" fmla="*/ 135 h 164"/>
                <a:gd name="T30" fmla="*/ 182 w 201"/>
                <a:gd name="T31" fmla="*/ 148 h 164"/>
                <a:gd name="T32" fmla="*/ 170 w 201"/>
                <a:gd name="T33" fmla="*/ 156 h 164"/>
                <a:gd name="T34" fmla="*/ 164 w 201"/>
                <a:gd name="T35" fmla="*/ 155 h 164"/>
                <a:gd name="T36" fmla="*/ 159 w 201"/>
                <a:gd name="T37" fmla="*/ 146 h 164"/>
                <a:gd name="T38" fmla="*/ 157 w 201"/>
                <a:gd name="T39" fmla="*/ 134 h 164"/>
                <a:gd name="T40" fmla="*/ 157 w 201"/>
                <a:gd name="T41" fmla="*/ 123 h 164"/>
                <a:gd name="T42" fmla="*/ 157 w 201"/>
                <a:gd name="T43" fmla="*/ 114 h 164"/>
                <a:gd name="T44" fmla="*/ 158 w 201"/>
                <a:gd name="T45" fmla="*/ 109 h 164"/>
                <a:gd name="T46" fmla="*/ 181 w 201"/>
                <a:gd name="T47" fmla="*/ 75 h 164"/>
                <a:gd name="T48" fmla="*/ 200 w 201"/>
                <a:gd name="T49" fmla="*/ 29 h 164"/>
                <a:gd name="T50" fmla="*/ 201 w 201"/>
                <a:gd name="T51" fmla="*/ 20 h 164"/>
                <a:gd name="T52" fmla="*/ 194 w 201"/>
                <a:gd name="T53" fmla="*/ 19 h 164"/>
                <a:gd name="T54" fmla="*/ 178 w 201"/>
                <a:gd name="T55" fmla="*/ 62 h 164"/>
                <a:gd name="T56" fmla="*/ 157 w 201"/>
                <a:gd name="T57" fmla="*/ 75 h 164"/>
                <a:gd name="T58" fmla="*/ 110 w 201"/>
                <a:gd name="T59" fmla="*/ 141 h 164"/>
                <a:gd name="T60" fmla="*/ 72 w 201"/>
                <a:gd name="T61" fmla="*/ 155 h 164"/>
                <a:gd name="T62" fmla="*/ 45 w 201"/>
                <a:gd name="T63" fmla="*/ 153 h 164"/>
                <a:gd name="T64" fmla="*/ 28 w 201"/>
                <a:gd name="T65" fmla="*/ 132 h 164"/>
                <a:gd name="T66" fmla="*/ 28 w 201"/>
                <a:gd name="T67" fmla="*/ 100 h 164"/>
                <a:gd name="T68" fmla="*/ 39 w 201"/>
                <a:gd name="T69" fmla="*/ 58 h 164"/>
                <a:gd name="T70" fmla="*/ 60 w 201"/>
                <a:gd name="T71" fmla="*/ 25 h 164"/>
                <a:gd name="T72" fmla="*/ 86 w 201"/>
                <a:gd name="T73" fmla="*/ 10 h 164"/>
                <a:gd name="T74" fmla="*/ 108 w 201"/>
                <a:gd name="T75" fmla="*/ 10 h 164"/>
                <a:gd name="T76" fmla="*/ 123 w 201"/>
                <a:gd name="T77" fmla="*/ 25 h 164"/>
                <a:gd name="T78" fmla="*/ 130 w 201"/>
                <a:gd name="T79" fmla="*/ 47 h 164"/>
                <a:gd name="T80" fmla="*/ 132 w 201"/>
                <a:gd name="T81" fmla="*/ 72 h 164"/>
                <a:gd name="T82" fmla="*/ 132 w 201"/>
                <a:gd name="T83" fmla="*/ 95 h 164"/>
                <a:gd name="T84" fmla="*/ 132 w 201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64">
                  <a:moveTo>
                    <a:pt x="157" y="75"/>
                  </a:moveTo>
                  <a:lnTo>
                    <a:pt x="151" y="39"/>
                  </a:lnTo>
                  <a:lnTo>
                    <a:pt x="137" y="16"/>
                  </a:lnTo>
                  <a:lnTo>
                    <a:pt x="117" y="4"/>
                  </a:lnTo>
                  <a:lnTo>
                    <a:pt x="97" y="0"/>
                  </a:lnTo>
                  <a:lnTo>
                    <a:pt x="78" y="3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4" y="157"/>
                  </a:lnTo>
                  <a:lnTo>
                    <a:pt x="134" y="133"/>
                  </a:lnTo>
                  <a:lnTo>
                    <a:pt x="139" y="146"/>
                  </a:lnTo>
                  <a:lnTo>
                    <a:pt x="146" y="156"/>
                  </a:lnTo>
                  <a:lnTo>
                    <a:pt x="155" y="162"/>
                  </a:lnTo>
                  <a:lnTo>
                    <a:pt x="167" y="164"/>
                  </a:lnTo>
                  <a:lnTo>
                    <a:pt x="179" y="161"/>
                  </a:lnTo>
                  <a:lnTo>
                    <a:pt x="189" y="153"/>
                  </a:lnTo>
                  <a:lnTo>
                    <a:pt x="195" y="145"/>
                  </a:lnTo>
                  <a:lnTo>
                    <a:pt x="197" y="138"/>
                  </a:lnTo>
                  <a:lnTo>
                    <a:pt x="195" y="135"/>
                  </a:lnTo>
                  <a:lnTo>
                    <a:pt x="193" y="134"/>
                  </a:lnTo>
                  <a:lnTo>
                    <a:pt x="190" y="135"/>
                  </a:lnTo>
                  <a:lnTo>
                    <a:pt x="188" y="13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0" y="156"/>
                  </a:lnTo>
                  <a:lnTo>
                    <a:pt x="168" y="156"/>
                  </a:lnTo>
                  <a:lnTo>
                    <a:pt x="164" y="155"/>
                  </a:lnTo>
                  <a:lnTo>
                    <a:pt x="161" y="151"/>
                  </a:lnTo>
                  <a:lnTo>
                    <a:pt x="159" y="146"/>
                  </a:lnTo>
                  <a:lnTo>
                    <a:pt x="158" y="141"/>
                  </a:lnTo>
                  <a:lnTo>
                    <a:pt x="157" y="134"/>
                  </a:lnTo>
                  <a:lnTo>
                    <a:pt x="157" y="128"/>
                  </a:lnTo>
                  <a:lnTo>
                    <a:pt x="157" y="123"/>
                  </a:lnTo>
                  <a:lnTo>
                    <a:pt x="157" y="119"/>
                  </a:lnTo>
                  <a:lnTo>
                    <a:pt x="157" y="114"/>
                  </a:lnTo>
                  <a:lnTo>
                    <a:pt x="157" y="112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81" y="75"/>
                  </a:lnTo>
                  <a:lnTo>
                    <a:pt x="194" y="48"/>
                  </a:lnTo>
                  <a:lnTo>
                    <a:pt x="200" y="29"/>
                  </a:lnTo>
                  <a:lnTo>
                    <a:pt x="201" y="22"/>
                  </a:lnTo>
                  <a:lnTo>
                    <a:pt x="201" y="20"/>
                  </a:lnTo>
                  <a:lnTo>
                    <a:pt x="197" y="18"/>
                  </a:lnTo>
                  <a:lnTo>
                    <a:pt x="194" y="19"/>
                  </a:lnTo>
                  <a:lnTo>
                    <a:pt x="192" y="26"/>
                  </a:lnTo>
                  <a:lnTo>
                    <a:pt x="178" y="62"/>
                  </a:lnTo>
                  <a:lnTo>
                    <a:pt x="157" y="97"/>
                  </a:lnTo>
                  <a:lnTo>
                    <a:pt x="157" y="75"/>
                  </a:lnTo>
                  <a:close/>
                  <a:moveTo>
                    <a:pt x="132" y="124"/>
                  </a:moveTo>
                  <a:lnTo>
                    <a:pt x="110" y="141"/>
                  </a:lnTo>
                  <a:lnTo>
                    <a:pt x="89" y="150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5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7" y="41"/>
                  </a:lnTo>
                  <a:lnTo>
                    <a:pt x="60" y="25"/>
                  </a:lnTo>
                  <a:lnTo>
                    <a:pt x="73" y="15"/>
                  </a:lnTo>
                  <a:lnTo>
                    <a:pt x="86" y="10"/>
                  </a:lnTo>
                  <a:lnTo>
                    <a:pt x="96" y="8"/>
                  </a:lnTo>
                  <a:lnTo>
                    <a:pt x="108" y="10"/>
                  </a:lnTo>
                  <a:lnTo>
                    <a:pt x="117" y="16"/>
                  </a:lnTo>
                  <a:lnTo>
                    <a:pt x="123" y="25"/>
                  </a:lnTo>
                  <a:lnTo>
                    <a:pt x="127" y="35"/>
                  </a:lnTo>
                  <a:lnTo>
                    <a:pt x="130" y="47"/>
                  </a:lnTo>
                  <a:lnTo>
                    <a:pt x="131" y="60"/>
                  </a:lnTo>
                  <a:lnTo>
                    <a:pt x="132" y="72"/>
                  </a:lnTo>
                  <a:lnTo>
                    <a:pt x="132" y="84"/>
                  </a:lnTo>
                  <a:lnTo>
                    <a:pt x="132" y="95"/>
                  </a:lnTo>
                  <a:lnTo>
                    <a:pt x="132" y="107"/>
                  </a:lnTo>
                  <a:lnTo>
                    <a:pt x="132" y="117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4"/>
            <p:cNvSpPr>
              <a:spLocks noChangeAspect="1"/>
            </p:cNvSpPr>
            <p:nvPr/>
          </p:nvSpPr>
          <p:spPr bwMode="auto">
            <a:xfrm>
              <a:off x="2930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5"/>
            <p:cNvSpPr>
              <a:spLocks noChangeAspect="1"/>
            </p:cNvSpPr>
            <p:nvPr/>
          </p:nvSpPr>
          <p:spPr bwMode="auto">
            <a:xfrm>
              <a:off x="3150" y="133"/>
              <a:ext cx="239" cy="240"/>
            </a:xfrm>
            <a:custGeom>
              <a:avLst/>
              <a:gdLst>
                <a:gd name="T0" fmla="*/ 127 w 239"/>
                <a:gd name="T1" fmla="*/ 127 h 240"/>
                <a:gd name="T2" fmla="*/ 227 w 239"/>
                <a:gd name="T3" fmla="*/ 127 h 240"/>
                <a:gd name="T4" fmla="*/ 231 w 239"/>
                <a:gd name="T5" fmla="*/ 127 h 240"/>
                <a:gd name="T6" fmla="*/ 235 w 239"/>
                <a:gd name="T7" fmla="*/ 126 h 240"/>
                <a:gd name="T8" fmla="*/ 238 w 239"/>
                <a:gd name="T9" fmla="*/ 124 h 240"/>
                <a:gd name="T10" fmla="*/ 239 w 239"/>
                <a:gd name="T11" fmla="*/ 120 h 240"/>
                <a:gd name="T12" fmla="*/ 238 w 239"/>
                <a:gd name="T13" fmla="*/ 115 h 240"/>
                <a:gd name="T14" fmla="*/ 235 w 239"/>
                <a:gd name="T15" fmla="*/ 113 h 240"/>
                <a:gd name="T16" fmla="*/ 231 w 239"/>
                <a:gd name="T17" fmla="*/ 113 h 240"/>
                <a:gd name="T18" fmla="*/ 227 w 239"/>
                <a:gd name="T19" fmla="*/ 112 h 240"/>
                <a:gd name="T20" fmla="*/ 127 w 239"/>
                <a:gd name="T21" fmla="*/ 112 h 240"/>
                <a:gd name="T22" fmla="*/ 127 w 239"/>
                <a:gd name="T23" fmla="*/ 11 h 240"/>
                <a:gd name="T24" fmla="*/ 126 w 239"/>
                <a:gd name="T25" fmla="*/ 7 h 240"/>
                <a:gd name="T26" fmla="*/ 126 w 239"/>
                <a:gd name="T27" fmla="*/ 3 h 240"/>
                <a:gd name="T28" fmla="*/ 123 w 239"/>
                <a:gd name="T29" fmla="*/ 1 h 240"/>
                <a:gd name="T30" fmla="*/ 119 w 239"/>
                <a:gd name="T31" fmla="*/ 0 h 240"/>
                <a:gd name="T32" fmla="*/ 115 w 239"/>
                <a:gd name="T33" fmla="*/ 1 h 240"/>
                <a:gd name="T34" fmla="*/ 113 w 239"/>
                <a:gd name="T35" fmla="*/ 3 h 240"/>
                <a:gd name="T36" fmla="*/ 112 w 239"/>
                <a:gd name="T37" fmla="*/ 7 h 240"/>
                <a:gd name="T38" fmla="*/ 112 w 239"/>
                <a:gd name="T39" fmla="*/ 11 h 240"/>
                <a:gd name="T40" fmla="*/ 112 w 239"/>
                <a:gd name="T41" fmla="*/ 112 h 240"/>
                <a:gd name="T42" fmla="*/ 11 w 239"/>
                <a:gd name="T43" fmla="*/ 112 h 240"/>
                <a:gd name="T44" fmla="*/ 8 w 239"/>
                <a:gd name="T45" fmla="*/ 113 h 240"/>
                <a:gd name="T46" fmla="*/ 4 w 239"/>
                <a:gd name="T47" fmla="*/ 113 h 240"/>
                <a:gd name="T48" fmla="*/ 1 w 239"/>
                <a:gd name="T49" fmla="*/ 115 h 240"/>
                <a:gd name="T50" fmla="*/ 0 w 239"/>
                <a:gd name="T51" fmla="*/ 120 h 240"/>
                <a:gd name="T52" fmla="*/ 1 w 239"/>
                <a:gd name="T53" fmla="*/ 124 h 240"/>
                <a:gd name="T54" fmla="*/ 4 w 239"/>
                <a:gd name="T55" fmla="*/ 126 h 240"/>
                <a:gd name="T56" fmla="*/ 8 w 239"/>
                <a:gd name="T57" fmla="*/ 127 h 240"/>
                <a:gd name="T58" fmla="*/ 11 w 239"/>
                <a:gd name="T59" fmla="*/ 127 h 240"/>
                <a:gd name="T60" fmla="*/ 112 w 239"/>
                <a:gd name="T61" fmla="*/ 127 h 240"/>
                <a:gd name="T62" fmla="*/ 112 w 239"/>
                <a:gd name="T63" fmla="*/ 228 h 240"/>
                <a:gd name="T64" fmla="*/ 112 w 239"/>
                <a:gd name="T65" fmla="*/ 232 h 240"/>
                <a:gd name="T66" fmla="*/ 113 w 239"/>
                <a:gd name="T67" fmla="*/ 236 h 240"/>
                <a:gd name="T68" fmla="*/ 115 w 239"/>
                <a:gd name="T69" fmla="*/ 239 h 240"/>
                <a:gd name="T70" fmla="*/ 119 w 239"/>
                <a:gd name="T71" fmla="*/ 240 h 240"/>
                <a:gd name="T72" fmla="*/ 123 w 239"/>
                <a:gd name="T73" fmla="*/ 239 h 240"/>
                <a:gd name="T74" fmla="*/ 126 w 239"/>
                <a:gd name="T75" fmla="*/ 236 h 240"/>
                <a:gd name="T76" fmla="*/ 126 w 239"/>
                <a:gd name="T77" fmla="*/ 232 h 240"/>
                <a:gd name="T78" fmla="*/ 127 w 239"/>
                <a:gd name="T79" fmla="*/ 228 h 240"/>
                <a:gd name="T80" fmla="*/ 127 w 239"/>
                <a:gd name="T81" fmla="*/ 12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9" h="240">
                  <a:moveTo>
                    <a:pt x="127" y="127"/>
                  </a:moveTo>
                  <a:lnTo>
                    <a:pt x="227" y="127"/>
                  </a:lnTo>
                  <a:lnTo>
                    <a:pt x="231" y="127"/>
                  </a:lnTo>
                  <a:lnTo>
                    <a:pt x="235" y="126"/>
                  </a:lnTo>
                  <a:lnTo>
                    <a:pt x="238" y="124"/>
                  </a:lnTo>
                  <a:lnTo>
                    <a:pt x="239" y="120"/>
                  </a:lnTo>
                  <a:lnTo>
                    <a:pt x="238" y="115"/>
                  </a:lnTo>
                  <a:lnTo>
                    <a:pt x="235" y="113"/>
                  </a:lnTo>
                  <a:lnTo>
                    <a:pt x="231" y="113"/>
                  </a:lnTo>
                  <a:lnTo>
                    <a:pt x="227" y="112"/>
                  </a:lnTo>
                  <a:lnTo>
                    <a:pt x="127" y="112"/>
                  </a:lnTo>
                  <a:lnTo>
                    <a:pt x="127" y="11"/>
                  </a:lnTo>
                  <a:lnTo>
                    <a:pt x="126" y="7"/>
                  </a:lnTo>
                  <a:lnTo>
                    <a:pt x="126" y="3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3" y="3"/>
                  </a:lnTo>
                  <a:lnTo>
                    <a:pt x="112" y="7"/>
                  </a:lnTo>
                  <a:lnTo>
                    <a:pt x="112" y="11"/>
                  </a:lnTo>
                  <a:lnTo>
                    <a:pt x="112" y="112"/>
                  </a:lnTo>
                  <a:lnTo>
                    <a:pt x="11" y="112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1" y="115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6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2" y="127"/>
                  </a:lnTo>
                  <a:lnTo>
                    <a:pt x="112" y="228"/>
                  </a:lnTo>
                  <a:lnTo>
                    <a:pt x="112" y="232"/>
                  </a:lnTo>
                  <a:lnTo>
                    <a:pt x="113" y="236"/>
                  </a:lnTo>
                  <a:lnTo>
                    <a:pt x="115" y="239"/>
                  </a:lnTo>
                  <a:lnTo>
                    <a:pt x="119" y="240"/>
                  </a:lnTo>
                  <a:lnTo>
                    <a:pt x="123" y="239"/>
                  </a:lnTo>
                  <a:lnTo>
                    <a:pt x="126" y="236"/>
                  </a:lnTo>
                  <a:lnTo>
                    <a:pt x="126" y="232"/>
                  </a:lnTo>
                  <a:lnTo>
                    <a:pt x="127" y="228"/>
                  </a:lnTo>
                  <a:lnTo>
                    <a:pt x="127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6"/>
            <p:cNvSpPr>
              <a:spLocks noChangeAspect="1"/>
            </p:cNvSpPr>
            <p:nvPr/>
          </p:nvSpPr>
          <p:spPr bwMode="auto">
            <a:xfrm>
              <a:off x="3525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3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50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4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3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2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9 w 83"/>
                <a:gd name="T61" fmla="*/ 344 h 361"/>
                <a:gd name="T62" fmla="*/ 73 w 83"/>
                <a:gd name="T63" fmla="*/ 357 h 361"/>
                <a:gd name="T64" fmla="*/ 80 w 83"/>
                <a:gd name="T65" fmla="*/ 361 h 361"/>
                <a:gd name="T66" fmla="*/ 83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3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50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2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9" y="344"/>
                  </a:lnTo>
                  <a:lnTo>
                    <a:pt x="73" y="357"/>
                  </a:lnTo>
                  <a:lnTo>
                    <a:pt x="80" y="361"/>
                  </a:lnTo>
                  <a:lnTo>
                    <a:pt x="83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7"/>
            <p:cNvSpPr>
              <a:spLocks noChangeAspect="1"/>
            </p:cNvSpPr>
            <p:nvPr/>
          </p:nvSpPr>
          <p:spPr bwMode="auto">
            <a:xfrm>
              <a:off x="3662" y="103"/>
              <a:ext cx="118" cy="240"/>
            </a:xfrm>
            <a:custGeom>
              <a:avLst/>
              <a:gdLst>
                <a:gd name="T0" fmla="*/ 73 w 118"/>
                <a:gd name="T1" fmla="*/ 9 h 240"/>
                <a:gd name="T2" fmla="*/ 73 w 118"/>
                <a:gd name="T3" fmla="*/ 4 h 240"/>
                <a:gd name="T4" fmla="*/ 72 w 118"/>
                <a:gd name="T5" fmla="*/ 1 h 240"/>
                <a:gd name="T6" fmla="*/ 70 w 118"/>
                <a:gd name="T7" fmla="*/ 0 h 240"/>
                <a:gd name="T8" fmla="*/ 65 w 118"/>
                <a:gd name="T9" fmla="*/ 0 h 240"/>
                <a:gd name="T10" fmla="*/ 47 w 118"/>
                <a:gd name="T11" fmla="*/ 13 h 240"/>
                <a:gd name="T12" fmla="*/ 28 w 118"/>
                <a:gd name="T13" fmla="*/ 20 h 240"/>
                <a:gd name="T14" fmla="*/ 11 w 118"/>
                <a:gd name="T15" fmla="*/ 22 h 240"/>
                <a:gd name="T16" fmla="*/ 0 w 118"/>
                <a:gd name="T17" fmla="*/ 23 h 240"/>
                <a:gd name="T18" fmla="*/ 0 w 118"/>
                <a:gd name="T19" fmla="*/ 34 h 240"/>
                <a:gd name="T20" fmla="*/ 7 w 118"/>
                <a:gd name="T21" fmla="*/ 34 h 240"/>
                <a:gd name="T22" fmla="*/ 19 w 118"/>
                <a:gd name="T23" fmla="*/ 33 h 240"/>
                <a:gd name="T24" fmla="*/ 32 w 118"/>
                <a:gd name="T25" fmla="*/ 30 h 240"/>
                <a:gd name="T26" fmla="*/ 47 w 118"/>
                <a:gd name="T27" fmla="*/ 24 h 240"/>
                <a:gd name="T28" fmla="*/ 47 w 118"/>
                <a:gd name="T29" fmla="*/ 211 h 240"/>
                <a:gd name="T30" fmla="*/ 47 w 118"/>
                <a:gd name="T31" fmla="*/ 216 h 240"/>
                <a:gd name="T32" fmla="*/ 46 w 118"/>
                <a:gd name="T33" fmla="*/ 219 h 240"/>
                <a:gd name="T34" fmla="*/ 45 w 118"/>
                <a:gd name="T35" fmla="*/ 222 h 240"/>
                <a:gd name="T36" fmla="*/ 42 w 118"/>
                <a:gd name="T37" fmla="*/ 225 h 240"/>
                <a:gd name="T38" fmla="*/ 38 w 118"/>
                <a:gd name="T39" fmla="*/ 227 h 240"/>
                <a:gd name="T40" fmla="*/ 32 w 118"/>
                <a:gd name="T41" fmla="*/ 228 h 240"/>
                <a:gd name="T42" fmla="*/ 24 w 118"/>
                <a:gd name="T43" fmla="*/ 228 h 240"/>
                <a:gd name="T44" fmla="*/ 13 w 118"/>
                <a:gd name="T45" fmla="*/ 229 h 240"/>
                <a:gd name="T46" fmla="*/ 2 w 118"/>
                <a:gd name="T47" fmla="*/ 229 h 240"/>
                <a:gd name="T48" fmla="*/ 2 w 118"/>
                <a:gd name="T49" fmla="*/ 240 h 240"/>
                <a:gd name="T50" fmla="*/ 14 w 118"/>
                <a:gd name="T51" fmla="*/ 239 h 240"/>
                <a:gd name="T52" fmla="*/ 30 w 118"/>
                <a:gd name="T53" fmla="*/ 239 h 240"/>
                <a:gd name="T54" fmla="*/ 47 w 118"/>
                <a:gd name="T55" fmla="*/ 239 h 240"/>
                <a:gd name="T56" fmla="*/ 60 w 118"/>
                <a:gd name="T57" fmla="*/ 239 h 240"/>
                <a:gd name="T58" fmla="*/ 73 w 118"/>
                <a:gd name="T59" fmla="*/ 239 h 240"/>
                <a:gd name="T60" fmla="*/ 90 w 118"/>
                <a:gd name="T61" fmla="*/ 239 h 240"/>
                <a:gd name="T62" fmla="*/ 106 w 118"/>
                <a:gd name="T63" fmla="*/ 239 h 240"/>
                <a:gd name="T64" fmla="*/ 118 w 118"/>
                <a:gd name="T65" fmla="*/ 240 h 240"/>
                <a:gd name="T66" fmla="*/ 118 w 118"/>
                <a:gd name="T67" fmla="*/ 229 h 240"/>
                <a:gd name="T68" fmla="*/ 107 w 118"/>
                <a:gd name="T69" fmla="*/ 229 h 240"/>
                <a:gd name="T70" fmla="*/ 96 w 118"/>
                <a:gd name="T71" fmla="*/ 228 h 240"/>
                <a:gd name="T72" fmla="*/ 88 w 118"/>
                <a:gd name="T73" fmla="*/ 228 h 240"/>
                <a:gd name="T74" fmla="*/ 82 w 118"/>
                <a:gd name="T75" fmla="*/ 227 h 240"/>
                <a:gd name="T76" fmla="*/ 78 w 118"/>
                <a:gd name="T77" fmla="*/ 225 h 240"/>
                <a:gd name="T78" fmla="*/ 75 w 118"/>
                <a:gd name="T79" fmla="*/ 223 h 240"/>
                <a:gd name="T80" fmla="*/ 74 w 118"/>
                <a:gd name="T81" fmla="*/ 219 h 240"/>
                <a:gd name="T82" fmla="*/ 73 w 118"/>
                <a:gd name="T83" fmla="*/ 216 h 240"/>
                <a:gd name="T84" fmla="*/ 73 w 118"/>
                <a:gd name="T85" fmla="*/ 211 h 240"/>
                <a:gd name="T86" fmla="*/ 73 w 118"/>
                <a:gd name="T8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240">
                  <a:moveTo>
                    <a:pt x="73" y="9"/>
                  </a:moveTo>
                  <a:lnTo>
                    <a:pt x="73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47" y="13"/>
                  </a:lnTo>
                  <a:lnTo>
                    <a:pt x="28" y="20"/>
                  </a:lnTo>
                  <a:lnTo>
                    <a:pt x="1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9" y="33"/>
                  </a:lnTo>
                  <a:lnTo>
                    <a:pt x="32" y="30"/>
                  </a:lnTo>
                  <a:lnTo>
                    <a:pt x="47" y="24"/>
                  </a:lnTo>
                  <a:lnTo>
                    <a:pt x="47" y="211"/>
                  </a:lnTo>
                  <a:lnTo>
                    <a:pt x="47" y="216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2" y="225"/>
                  </a:lnTo>
                  <a:lnTo>
                    <a:pt x="38" y="227"/>
                  </a:lnTo>
                  <a:lnTo>
                    <a:pt x="32" y="228"/>
                  </a:lnTo>
                  <a:lnTo>
                    <a:pt x="24" y="228"/>
                  </a:lnTo>
                  <a:lnTo>
                    <a:pt x="13" y="229"/>
                  </a:lnTo>
                  <a:lnTo>
                    <a:pt x="2" y="229"/>
                  </a:lnTo>
                  <a:lnTo>
                    <a:pt x="2" y="240"/>
                  </a:lnTo>
                  <a:lnTo>
                    <a:pt x="14" y="239"/>
                  </a:lnTo>
                  <a:lnTo>
                    <a:pt x="30" y="239"/>
                  </a:lnTo>
                  <a:lnTo>
                    <a:pt x="47" y="239"/>
                  </a:lnTo>
                  <a:lnTo>
                    <a:pt x="60" y="239"/>
                  </a:lnTo>
                  <a:lnTo>
                    <a:pt x="73" y="239"/>
                  </a:lnTo>
                  <a:lnTo>
                    <a:pt x="90" y="239"/>
                  </a:lnTo>
                  <a:lnTo>
                    <a:pt x="106" y="239"/>
                  </a:lnTo>
                  <a:lnTo>
                    <a:pt x="118" y="240"/>
                  </a:lnTo>
                  <a:lnTo>
                    <a:pt x="118" y="229"/>
                  </a:lnTo>
                  <a:lnTo>
                    <a:pt x="107" y="229"/>
                  </a:lnTo>
                  <a:lnTo>
                    <a:pt x="96" y="228"/>
                  </a:lnTo>
                  <a:lnTo>
                    <a:pt x="88" y="228"/>
                  </a:lnTo>
                  <a:lnTo>
                    <a:pt x="82" y="227"/>
                  </a:lnTo>
                  <a:lnTo>
                    <a:pt x="78" y="225"/>
                  </a:lnTo>
                  <a:lnTo>
                    <a:pt x="75" y="223"/>
                  </a:lnTo>
                  <a:lnTo>
                    <a:pt x="74" y="219"/>
                  </a:lnTo>
                  <a:lnTo>
                    <a:pt x="73" y="216"/>
                  </a:lnTo>
                  <a:lnTo>
                    <a:pt x="73" y="211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8"/>
            <p:cNvSpPr>
              <a:spLocks noChangeAspect="1"/>
            </p:cNvSpPr>
            <p:nvPr/>
          </p:nvSpPr>
          <p:spPr bwMode="auto">
            <a:xfrm>
              <a:off x="3919" y="245"/>
              <a:ext cx="220" cy="15"/>
            </a:xfrm>
            <a:custGeom>
              <a:avLst/>
              <a:gdLst>
                <a:gd name="T0" fmla="*/ 207 w 220"/>
                <a:gd name="T1" fmla="*/ 15 h 15"/>
                <a:gd name="T2" fmla="*/ 212 w 220"/>
                <a:gd name="T3" fmla="*/ 15 h 15"/>
                <a:gd name="T4" fmla="*/ 216 w 220"/>
                <a:gd name="T5" fmla="*/ 14 h 15"/>
                <a:gd name="T6" fmla="*/ 219 w 220"/>
                <a:gd name="T7" fmla="*/ 12 h 15"/>
                <a:gd name="T8" fmla="*/ 220 w 220"/>
                <a:gd name="T9" fmla="*/ 8 h 15"/>
                <a:gd name="T10" fmla="*/ 219 w 220"/>
                <a:gd name="T11" fmla="*/ 3 h 15"/>
                <a:gd name="T12" fmla="*/ 216 w 220"/>
                <a:gd name="T13" fmla="*/ 1 h 15"/>
                <a:gd name="T14" fmla="*/ 212 w 220"/>
                <a:gd name="T15" fmla="*/ 1 h 15"/>
                <a:gd name="T16" fmla="*/ 207 w 220"/>
                <a:gd name="T17" fmla="*/ 0 h 15"/>
                <a:gd name="T18" fmla="*/ 13 w 220"/>
                <a:gd name="T19" fmla="*/ 0 h 15"/>
                <a:gd name="T20" fmla="*/ 8 w 220"/>
                <a:gd name="T21" fmla="*/ 1 h 15"/>
                <a:gd name="T22" fmla="*/ 4 w 220"/>
                <a:gd name="T23" fmla="*/ 1 h 15"/>
                <a:gd name="T24" fmla="*/ 1 w 220"/>
                <a:gd name="T25" fmla="*/ 3 h 15"/>
                <a:gd name="T26" fmla="*/ 0 w 220"/>
                <a:gd name="T27" fmla="*/ 8 h 15"/>
                <a:gd name="T28" fmla="*/ 1 w 220"/>
                <a:gd name="T29" fmla="*/ 12 h 15"/>
                <a:gd name="T30" fmla="*/ 4 w 220"/>
                <a:gd name="T31" fmla="*/ 14 h 15"/>
                <a:gd name="T32" fmla="*/ 8 w 220"/>
                <a:gd name="T33" fmla="*/ 15 h 15"/>
                <a:gd name="T34" fmla="*/ 13 w 220"/>
                <a:gd name="T35" fmla="*/ 15 h 15"/>
                <a:gd name="T36" fmla="*/ 207 w 220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5">
                  <a:moveTo>
                    <a:pt x="207" y="15"/>
                  </a:moveTo>
                  <a:lnTo>
                    <a:pt x="212" y="15"/>
                  </a:lnTo>
                  <a:lnTo>
                    <a:pt x="216" y="14"/>
                  </a:lnTo>
                  <a:lnTo>
                    <a:pt x="219" y="12"/>
                  </a:lnTo>
                  <a:lnTo>
                    <a:pt x="220" y="8"/>
                  </a:lnTo>
                  <a:lnTo>
                    <a:pt x="219" y="3"/>
                  </a:lnTo>
                  <a:lnTo>
                    <a:pt x="216" y="1"/>
                  </a:lnTo>
                  <a:lnTo>
                    <a:pt x="212" y="1"/>
                  </a:lnTo>
                  <a:lnTo>
                    <a:pt x="20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0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9"/>
            <p:cNvSpPr>
              <a:spLocks noChangeAspect="1"/>
            </p:cNvSpPr>
            <p:nvPr/>
          </p:nvSpPr>
          <p:spPr bwMode="auto">
            <a:xfrm>
              <a:off x="4260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7 w 166"/>
                <a:gd name="T29" fmla="*/ 35 h 234"/>
                <a:gd name="T30" fmla="*/ 75 w 166"/>
                <a:gd name="T31" fmla="*/ 18 h 234"/>
                <a:gd name="T32" fmla="*/ 60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3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8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6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79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0"/>
            <p:cNvSpPr>
              <a:spLocks noChangeAspect="1" noEditPoints="1"/>
            </p:cNvSpPr>
            <p:nvPr/>
          </p:nvSpPr>
          <p:spPr bwMode="auto">
            <a:xfrm>
              <a:off x="4438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1"/>
            <p:cNvSpPr>
              <a:spLocks noChangeAspect="1"/>
            </p:cNvSpPr>
            <p:nvPr/>
          </p:nvSpPr>
          <p:spPr bwMode="auto">
            <a:xfrm>
              <a:off x="4566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2"/>
            <p:cNvSpPr>
              <a:spLocks noChangeAspect="1"/>
            </p:cNvSpPr>
            <p:nvPr/>
          </p:nvSpPr>
          <p:spPr bwMode="auto">
            <a:xfrm>
              <a:off x="4710" y="96"/>
              <a:ext cx="249" cy="255"/>
            </a:xfrm>
            <a:custGeom>
              <a:avLst/>
              <a:gdLst>
                <a:gd name="T0" fmla="*/ 208 w 249"/>
                <a:gd name="T1" fmla="*/ 28 h 255"/>
                <a:gd name="T2" fmla="*/ 225 w 249"/>
                <a:gd name="T3" fmla="*/ 14 h 255"/>
                <a:gd name="T4" fmla="*/ 245 w 249"/>
                <a:gd name="T5" fmla="*/ 11 h 255"/>
                <a:gd name="T6" fmla="*/ 248 w 249"/>
                <a:gd name="T7" fmla="*/ 8 h 255"/>
                <a:gd name="T8" fmla="*/ 249 w 249"/>
                <a:gd name="T9" fmla="*/ 2 h 255"/>
                <a:gd name="T10" fmla="*/ 208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4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5 w 249"/>
                <a:gd name="T23" fmla="*/ 27 h 255"/>
                <a:gd name="T24" fmla="*/ 194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5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30 w 249"/>
                <a:gd name="T37" fmla="*/ 179 h 255"/>
                <a:gd name="T38" fmla="*/ 67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7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2 w 249"/>
                <a:gd name="T57" fmla="*/ 0 h 255"/>
                <a:gd name="T58" fmla="*/ 7 w 249"/>
                <a:gd name="T59" fmla="*/ 1 h 255"/>
                <a:gd name="T60" fmla="*/ 5 w 249"/>
                <a:gd name="T61" fmla="*/ 8 h 255"/>
                <a:gd name="T62" fmla="*/ 15 w 249"/>
                <a:gd name="T63" fmla="*/ 12 h 255"/>
                <a:gd name="T64" fmla="*/ 29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3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4 w 249"/>
                <a:gd name="T79" fmla="*/ 159 h 255"/>
                <a:gd name="T80" fmla="*/ 0 w 249"/>
                <a:gd name="T81" fmla="*/ 177 h 255"/>
                <a:gd name="T82" fmla="*/ 6 w 249"/>
                <a:gd name="T83" fmla="*/ 215 h 255"/>
                <a:gd name="T84" fmla="*/ 44 w 249"/>
                <a:gd name="T85" fmla="*/ 250 h 255"/>
                <a:gd name="T86" fmla="*/ 104 w 249"/>
                <a:gd name="T87" fmla="*/ 248 h 255"/>
                <a:gd name="T88" fmla="*/ 158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8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5" y="11"/>
                  </a:lnTo>
                  <a:lnTo>
                    <a:pt x="247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9" y="2"/>
                  </a:lnTo>
                  <a:lnTo>
                    <a:pt x="245" y="0"/>
                  </a:lnTo>
                  <a:lnTo>
                    <a:pt x="208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64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3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5" y="27"/>
                  </a:lnTo>
                  <a:lnTo>
                    <a:pt x="194" y="31"/>
                  </a:lnTo>
                  <a:lnTo>
                    <a:pt x="194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6" y="222"/>
                  </a:lnTo>
                  <a:lnTo>
                    <a:pt x="99" y="238"/>
                  </a:lnTo>
                  <a:lnTo>
                    <a:pt x="72" y="244"/>
                  </a:lnTo>
                  <a:lnTo>
                    <a:pt x="55" y="240"/>
                  </a:lnTo>
                  <a:lnTo>
                    <a:pt x="41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30" y="179"/>
                  </a:lnTo>
                  <a:lnTo>
                    <a:pt x="32" y="169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2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3" y="83"/>
                  </a:lnTo>
                  <a:lnTo>
                    <a:pt x="20" y="94"/>
                  </a:lnTo>
                  <a:lnTo>
                    <a:pt x="16" y="108"/>
                  </a:lnTo>
                  <a:lnTo>
                    <a:pt x="13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6" y="215"/>
                  </a:lnTo>
                  <a:lnTo>
                    <a:pt x="21" y="237"/>
                  </a:lnTo>
                  <a:lnTo>
                    <a:pt x="44" y="250"/>
                  </a:lnTo>
                  <a:lnTo>
                    <a:pt x="70" y="255"/>
                  </a:lnTo>
                  <a:lnTo>
                    <a:pt x="104" y="248"/>
                  </a:lnTo>
                  <a:lnTo>
                    <a:pt x="134" y="228"/>
                  </a:lnTo>
                  <a:lnTo>
                    <a:pt x="158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3"/>
            <p:cNvSpPr>
              <a:spLocks noChangeAspect="1" noEditPoints="1"/>
            </p:cNvSpPr>
            <p:nvPr/>
          </p:nvSpPr>
          <p:spPr bwMode="auto">
            <a:xfrm>
              <a:off x="4944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4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4"/>
            <p:cNvSpPr>
              <a:spLocks noChangeAspect="1"/>
            </p:cNvSpPr>
            <p:nvPr/>
          </p:nvSpPr>
          <p:spPr bwMode="auto">
            <a:xfrm>
              <a:off x="5087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5"/>
            <p:cNvSpPr>
              <a:spLocks noChangeAspect="1"/>
            </p:cNvSpPr>
            <p:nvPr/>
          </p:nvSpPr>
          <p:spPr bwMode="auto">
            <a:xfrm>
              <a:off x="5202" y="183"/>
              <a:ext cx="179" cy="164"/>
            </a:xfrm>
            <a:custGeom>
              <a:avLst/>
              <a:gdLst>
                <a:gd name="T0" fmla="*/ 111 w 179"/>
                <a:gd name="T1" fmla="*/ 46 h 164"/>
                <a:gd name="T2" fmla="*/ 115 w 179"/>
                <a:gd name="T3" fmla="*/ 33 h 164"/>
                <a:gd name="T4" fmla="*/ 123 w 179"/>
                <a:gd name="T5" fmla="*/ 19 h 164"/>
                <a:gd name="T6" fmla="*/ 136 w 179"/>
                <a:gd name="T7" fmla="*/ 10 h 164"/>
                <a:gd name="T8" fmla="*/ 148 w 179"/>
                <a:gd name="T9" fmla="*/ 8 h 164"/>
                <a:gd name="T10" fmla="*/ 157 w 179"/>
                <a:gd name="T11" fmla="*/ 10 h 164"/>
                <a:gd name="T12" fmla="*/ 156 w 179"/>
                <a:gd name="T13" fmla="*/ 16 h 164"/>
                <a:gd name="T14" fmla="*/ 147 w 179"/>
                <a:gd name="T15" fmla="*/ 26 h 164"/>
                <a:gd name="T16" fmla="*/ 146 w 179"/>
                <a:gd name="T17" fmla="*/ 37 h 164"/>
                <a:gd name="T18" fmla="*/ 153 w 179"/>
                <a:gd name="T19" fmla="*/ 44 h 164"/>
                <a:gd name="T20" fmla="*/ 166 w 179"/>
                <a:gd name="T21" fmla="*/ 44 h 164"/>
                <a:gd name="T22" fmla="*/ 177 w 179"/>
                <a:gd name="T23" fmla="*/ 34 h 164"/>
                <a:gd name="T24" fmla="*/ 175 w 179"/>
                <a:gd name="T25" fmla="*/ 13 h 164"/>
                <a:gd name="T26" fmla="*/ 156 w 179"/>
                <a:gd name="T27" fmla="*/ 1 h 164"/>
                <a:gd name="T28" fmla="*/ 131 w 179"/>
                <a:gd name="T29" fmla="*/ 3 h 164"/>
                <a:gd name="T30" fmla="*/ 112 w 179"/>
                <a:gd name="T31" fmla="*/ 20 h 164"/>
                <a:gd name="T32" fmla="*/ 99 w 179"/>
                <a:gd name="T33" fmla="*/ 13 h 164"/>
                <a:gd name="T34" fmla="*/ 78 w 179"/>
                <a:gd name="T35" fmla="*/ 1 h 164"/>
                <a:gd name="T36" fmla="*/ 44 w 179"/>
                <a:gd name="T37" fmla="*/ 8 h 164"/>
                <a:gd name="T38" fmla="*/ 15 w 179"/>
                <a:gd name="T39" fmla="*/ 43 h 164"/>
                <a:gd name="T40" fmla="*/ 13 w 179"/>
                <a:gd name="T41" fmla="*/ 59 h 164"/>
                <a:gd name="T42" fmla="*/ 18 w 179"/>
                <a:gd name="T43" fmla="*/ 59 h 164"/>
                <a:gd name="T44" fmla="*/ 25 w 179"/>
                <a:gd name="T45" fmla="*/ 43 h 164"/>
                <a:gd name="T46" fmla="*/ 37 w 179"/>
                <a:gd name="T47" fmla="*/ 24 h 164"/>
                <a:gd name="T48" fmla="*/ 51 w 179"/>
                <a:gd name="T49" fmla="*/ 13 h 164"/>
                <a:gd name="T50" fmla="*/ 63 w 179"/>
                <a:gd name="T51" fmla="*/ 9 h 164"/>
                <a:gd name="T52" fmla="*/ 74 w 179"/>
                <a:gd name="T53" fmla="*/ 9 h 164"/>
                <a:gd name="T54" fmla="*/ 85 w 179"/>
                <a:gd name="T55" fmla="*/ 20 h 164"/>
                <a:gd name="T56" fmla="*/ 86 w 179"/>
                <a:gd name="T57" fmla="*/ 43 h 164"/>
                <a:gd name="T58" fmla="*/ 77 w 179"/>
                <a:gd name="T59" fmla="*/ 85 h 164"/>
                <a:gd name="T60" fmla="*/ 63 w 179"/>
                <a:gd name="T61" fmla="*/ 134 h 164"/>
                <a:gd name="T62" fmla="*/ 45 w 179"/>
                <a:gd name="T63" fmla="*/ 153 h 164"/>
                <a:gd name="T64" fmla="*/ 31 w 179"/>
                <a:gd name="T65" fmla="*/ 156 h 164"/>
                <a:gd name="T66" fmla="*/ 22 w 179"/>
                <a:gd name="T67" fmla="*/ 154 h 164"/>
                <a:gd name="T68" fmla="*/ 22 w 179"/>
                <a:gd name="T69" fmla="*/ 149 h 164"/>
                <a:gd name="T70" fmla="*/ 31 w 179"/>
                <a:gd name="T71" fmla="*/ 139 h 164"/>
                <a:gd name="T72" fmla="*/ 31 w 179"/>
                <a:gd name="T73" fmla="*/ 126 h 164"/>
                <a:gd name="T74" fmla="*/ 24 w 179"/>
                <a:gd name="T75" fmla="*/ 120 h 164"/>
                <a:gd name="T76" fmla="*/ 12 w 179"/>
                <a:gd name="T77" fmla="*/ 121 h 164"/>
                <a:gd name="T78" fmla="*/ 1 w 179"/>
                <a:gd name="T79" fmla="*/ 132 h 164"/>
                <a:gd name="T80" fmla="*/ 3 w 179"/>
                <a:gd name="T81" fmla="*/ 151 h 164"/>
                <a:gd name="T82" fmla="*/ 22 w 179"/>
                <a:gd name="T83" fmla="*/ 162 h 164"/>
                <a:gd name="T84" fmla="*/ 42 w 179"/>
                <a:gd name="T85" fmla="*/ 163 h 164"/>
                <a:gd name="T86" fmla="*/ 56 w 179"/>
                <a:gd name="T87" fmla="*/ 156 h 164"/>
                <a:gd name="T88" fmla="*/ 65 w 179"/>
                <a:gd name="T89" fmla="*/ 146 h 164"/>
                <a:gd name="T90" fmla="*/ 70 w 179"/>
                <a:gd name="T91" fmla="*/ 138 h 164"/>
                <a:gd name="T92" fmla="*/ 76 w 179"/>
                <a:gd name="T93" fmla="*/ 146 h 164"/>
                <a:gd name="T94" fmla="*/ 96 w 179"/>
                <a:gd name="T95" fmla="*/ 161 h 164"/>
                <a:gd name="T96" fmla="*/ 135 w 179"/>
                <a:gd name="T97" fmla="*/ 156 h 164"/>
                <a:gd name="T98" fmla="*/ 164 w 179"/>
                <a:gd name="T99" fmla="*/ 121 h 164"/>
                <a:gd name="T100" fmla="*/ 166 w 179"/>
                <a:gd name="T101" fmla="*/ 105 h 164"/>
                <a:gd name="T102" fmla="*/ 160 w 179"/>
                <a:gd name="T103" fmla="*/ 106 h 164"/>
                <a:gd name="T104" fmla="*/ 154 w 179"/>
                <a:gd name="T105" fmla="*/ 122 h 164"/>
                <a:gd name="T106" fmla="*/ 141 w 179"/>
                <a:gd name="T107" fmla="*/ 140 h 164"/>
                <a:gd name="T108" fmla="*/ 128 w 179"/>
                <a:gd name="T109" fmla="*/ 151 h 164"/>
                <a:gd name="T110" fmla="*/ 116 w 179"/>
                <a:gd name="T111" fmla="*/ 155 h 164"/>
                <a:gd name="T112" fmla="*/ 102 w 179"/>
                <a:gd name="T113" fmla="*/ 154 h 164"/>
                <a:gd name="T114" fmla="*/ 92 w 179"/>
                <a:gd name="T115" fmla="*/ 141 h 164"/>
                <a:gd name="T116" fmla="*/ 91 w 179"/>
                <a:gd name="T117" fmla="*/ 126 h 164"/>
                <a:gd name="T118" fmla="*/ 95 w 179"/>
                <a:gd name="T119" fmla="*/ 111 h 164"/>
                <a:gd name="T120" fmla="*/ 110 w 179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164">
                  <a:moveTo>
                    <a:pt x="110" y="51"/>
                  </a:moveTo>
                  <a:lnTo>
                    <a:pt x="111" y="46"/>
                  </a:lnTo>
                  <a:lnTo>
                    <a:pt x="112" y="40"/>
                  </a:lnTo>
                  <a:lnTo>
                    <a:pt x="115" y="33"/>
                  </a:lnTo>
                  <a:lnTo>
                    <a:pt x="119" y="26"/>
                  </a:lnTo>
                  <a:lnTo>
                    <a:pt x="123" y="19"/>
                  </a:lnTo>
                  <a:lnTo>
                    <a:pt x="129" y="14"/>
                  </a:lnTo>
                  <a:lnTo>
                    <a:pt x="136" y="10"/>
                  </a:lnTo>
                  <a:lnTo>
                    <a:pt x="145" y="8"/>
                  </a:lnTo>
                  <a:lnTo>
                    <a:pt x="148" y="8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63" y="13"/>
                  </a:lnTo>
                  <a:lnTo>
                    <a:pt x="156" y="16"/>
                  </a:lnTo>
                  <a:lnTo>
                    <a:pt x="151" y="20"/>
                  </a:lnTo>
                  <a:lnTo>
                    <a:pt x="147" y="26"/>
                  </a:lnTo>
                  <a:lnTo>
                    <a:pt x="146" y="32"/>
                  </a:lnTo>
                  <a:lnTo>
                    <a:pt x="146" y="37"/>
                  </a:lnTo>
                  <a:lnTo>
                    <a:pt x="149" y="41"/>
                  </a:lnTo>
                  <a:lnTo>
                    <a:pt x="153" y="44"/>
                  </a:lnTo>
                  <a:lnTo>
                    <a:pt x="159" y="45"/>
                  </a:lnTo>
                  <a:lnTo>
                    <a:pt x="166" y="44"/>
                  </a:lnTo>
                  <a:lnTo>
                    <a:pt x="172" y="40"/>
                  </a:lnTo>
                  <a:lnTo>
                    <a:pt x="177" y="34"/>
                  </a:lnTo>
                  <a:lnTo>
                    <a:pt x="179" y="24"/>
                  </a:lnTo>
                  <a:lnTo>
                    <a:pt x="175" y="13"/>
                  </a:lnTo>
                  <a:lnTo>
                    <a:pt x="167" y="5"/>
                  </a:lnTo>
                  <a:lnTo>
                    <a:pt x="156" y="1"/>
                  </a:lnTo>
                  <a:lnTo>
                    <a:pt x="145" y="0"/>
                  </a:lnTo>
                  <a:lnTo>
                    <a:pt x="131" y="3"/>
                  </a:lnTo>
                  <a:lnTo>
                    <a:pt x="120" y="11"/>
                  </a:lnTo>
                  <a:lnTo>
                    <a:pt x="112" y="20"/>
                  </a:lnTo>
                  <a:lnTo>
                    <a:pt x="108" y="28"/>
                  </a:lnTo>
                  <a:lnTo>
                    <a:pt x="99" y="13"/>
                  </a:lnTo>
                  <a:lnTo>
                    <a:pt x="89" y="5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7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9"/>
                  </a:lnTo>
                  <a:lnTo>
                    <a:pt x="68" y="8"/>
                  </a:lnTo>
                  <a:lnTo>
                    <a:pt x="74" y="9"/>
                  </a:lnTo>
                  <a:lnTo>
                    <a:pt x="80" y="13"/>
                  </a:lnTo>
                  <a:lnTo>
                    <a:pt x="85" y="20"/>
                  </a:lnTo>
                  <a:lnTo>
                    <a:pt x="87" y="32"/>
                  </a:lnTo>
                  <a:lnTo>
                    <a:pt x="86" y="43"/>
                  </a:lnTo>
                  <a:lnTo>
                    <a:pt x="83" y="61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1" y="139"/>
                  </a:lnTo>
                  <a:lnTo>
                    <a:pt x="33" y="132"/>
                  </a:lnTo>
                  <a:lnTo>
                    <a:pt x="31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6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8" y="142"/>
                  </a:lnTo>
                  <a:lnTo>
                    <a:pt x="70" y="138"/>
                  </a:lnTo>
                  <a:lnTo>
                    <a:pt x="71" y="136"/>
                  </a:lnTo>
                  <a:lnTo>
                    <a:pt x="76" y="146"/>
                  </a:lnTo>
                  <a:lnTo>
                    <a:pt x="84" y="155"/>
                  </a:lnTo>
                  <a:lnTo>
                    <a:pt x="96" y="161"/>
                  </a:lnTo>
                  <a:lnTo>
                    <a:pt x="110" y="164"/>
                  </a:lnTo>
                  <a:lnTo>
                    <a:pt x="135" y="156"/>
                  </a:lnTo>
                  <a:lnTo>
                    <a:pt x="153" y="139"/>
                  </a:lnTo>
                  <a:lnTo>
                    <a:pt x="164" y="121"/>
                  </a:lnTo>
                  <a:lnTo>
                    <a:pt x="168" y="108"/>
                  </a:lnTo>
                  <a:lnTo>
                    <a:pt x="166" y="105"/>
                  </a:lnTo>
                  <a:lnTo>
                    <a:pt x="163" y="104"/>
                  </a:lnTo>
                  <a:lnTo>
                    <a:pt x="160" y="106"/>
                  </a:lnTo>
                  <a:lnTo>
                    <a:pt x="159" y="109"/>
                  </a:lnTo>
                  <a:lnTo>
                    <a:pt x="154" y="122"/>
                  </a:lnTo>
                  <a:lnTo>
                    <a:pt x="148" y="132"/>
                  </a:lnTo>
                  <a:lnTo>
                    <a:pt x="141" y="140"/>
                  </a:lnTo>
                  <a:lnTo>
                    <a:pt x="135" y="147"/>
                  </a:lnTo>
                  <a:lnTo>
                    <a:pt x="128" y="151"/>
                  </a:lnTo>
                  <a:lnTo>
                    <a:pt x="122" y="154"/>
                  </a:lnTo>
                  <a:lnTo>
                    <a:pt x="116" y="155"/>
                  </a:lnTo>
                  <a:lnTo>
                    <a:pt x="111" y="156"/>
                  </a:lnTo>
                  <a:lnTo>
                    <a:pt x="102" y="154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91" y="132"/>
                  </a:lnTo>
                  <a:lnTo>
                    <a:pt x="91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7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6"/>
            <p:cNvSpPr>
              <a:spLocks noChangeAspect="1" noEditPoints="1"/>
            </p:cNvSpPr>
            <p:nvPr/>
          </p:nvSpPr>
          <p:spPr bwMode="auto">
            <a:xfrm>
              <a:off x="5409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7"/>
            <p:cNvSpPr>
              <a:spLocks noChangeAspect="1"/>
            </p:cNvSpPr>
            <p:nvPr/>
          </p:nvSpPr>
          <p:spPr bwMode="auto">
            <a:xfrm>
              <a:off x="553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8"/>
            <p:cNvSpPr>
              <a:spLocks noChangeAspect="1"/>
            </p:cNvSpPr>
            <p:nvPr/>
          </p:nvSpPr>
          <p:spPr bwMode="auto">
            <a:xfrm>
              <a:off x="567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1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3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3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6" name="Group 25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098218" y="4425303"/>
            <a:ext cx="3672335" cy="1704830"/>
            <a:chOff x="0" y="0"/>
            <a:chExt cx="5760" cy="2674"/>
          </a:xfrm>
        </p:grpSpPr>
        <p:sp>
          <p:nvSpPr>
            <p:cNvPr id="368" name="Freeform 253"/>
            <p:cNvSpPr>
              <a:spLocks noChangeAspect="1"/>
            </p:cNvSpPr>
            <p:nvPr/>
          </p:nvSpPr>
          <p:spPr bwMode="auto">
            <a:xfrm>
              <a:off x="0" y="315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1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2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2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1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2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2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1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254"/>
            <p:cNvSpPr>
              <a:spLocks noChangeAspect="1"/>
            </p:cNvSpPr>
            <p:nvPr/>
          </p:nvSpPr>
          <p:spPr bwMode="auto">
            <a:xfrm>
              <a:off x="542" y="182"/>
              <a:ext cx="483" cy="508"/>
            </a:xfrm>
            <a:custGeom>
              <a:avLst/>
              <a:gdLst>
                <a:gd name="T0" fmla="*/ 439 w 483"/>
                <a:gd name="T1" fmla="*/ 508 h 508"/>
                <a:gd name="T2" fmla="*/ 483 w 483"/>
                <a:gd name="T3" fmla="*/ 392 h 508"/>
                <a:gd name="T4" fmla="*/ 474 w 483"/>
                <a:gd name="T5" fmla="*/ 392 h 508"/>
                <a:gd name="T6" fmla="*/ 459 w 483"/>
                <a:gd name="T7" fmla="*/ 417 h 508"/>
                <a:gd name="T8" fmla="*/ 437 w 483"/>
                <a:gd name="T9" fmla="*/ 438 h 508"/>
                <a:gd name="T10" fmla="*/ 410 w 483"/>
                <a:gd name="T11" fmla="*/ 454 h 508"/>
                <a:gd name="T12" fmla="*/ 380 w 483"/>
                <a:gd name="T13" fmla="*/ 465 h 508"/>
                <a:gd name="T14" fmla="*/ 368 w 483"/>
                <a:gd name="T15" fmla="*/ 467 h 508"/>
                <a:gd name="T16" fmla="*/ 346 w 483"/>
                <a:gd name="T17" fmla="*/ 471 h 508"/>
                <a:gd name="T18" fmla="*/ 313 w 483"/>
                <a:gd name="T19" fmla="*/ 475 h 508"/>
                <a:gd name="T20" fmla="*/ 267 w 483"/>
                <a:gd name="T21" fmla="*/ 476 h 508"/>
                <a:gd name="T22" fmla="*/ 48 w 483"/>
                <a:gd name="T23" fmla="*/ 476 h 508"/>
                <a:gd name="T24" fmla="*/ 233 w 483"/>
                <a:gd name="T25" fmla="*/ 260 h 508"/>
                <a:gd name="T26" fmla="*/ 235 w 483"/>
                <a:gd name="T27" fmla="*/ 256 h 508"/>
                <a:gd name="T28" fmla="*/ 236 w 483"/>
                <a:gd name="T29" fmla="*/ 254 h 508"/>
                <a:gd name="T30" fmla="*/ 236 w 483"/>
                <a:gd name="T31" fmla="*/ 252 h 508"/>
                <a:gd name="T32" fmla="*/ 233 w 483"/>
                <a:gd name="T33" fmla="*/ 248 h 508"/>
                <a:gd name="T34" fmla="*/ 64 w 483"/>
                <a:gd name="T35" fmla="*/ 17 h 508"/>
                <a:gd name="T36" fmla="*/ 263 w 483"/>
                <a:gd name="T37" fmla="*/ 17 h 508"/>
                <a:gd name="T38" fmla="*/ 296 w 483"/>
                <a:gd name="T39" fmla="*/ 18 h 508"/>
                <a:gd name="T40" fmla="*/ 322 w 483"/>
                <a:gd name="T41" fmla="*/ 20 h 508"/>
                <a:gd name="T42" fmla="*/ 340 w 483"/>
                <a:gd name="T43" fmla="*/ 22 h 508"/>
                <a:gd name="T44" fmla="*/ 348 w 483"/>
                <a:gd name="T45" fmla="*/ 23 h 508"/>
                <a:gd name="T46" fmla="*/ 365 w 483"/>
                <a:gd name="T47" fmla="*/ 26 h 508"/>
                <a:gd name="T48" fmla="*/ 384 w 483"/>
                <a:gd name="T49" fmla="*/ 31 h 508"/>
                <a:gd name="T50" fmla="*/ 406 w 483"/>
                <a:gd name="T51" fmla="*/ 39 h 508"/>
                <a:gd name="T52" fmla="*/ 428 w 483"/>
                <a:gd name="T53" fmla="*/ 50 h 508"/>
                <a:gd name="T54" fmla="*/ 437 w 483"/>
                <a:gd name="T55" fmla="*/ 56 h 508"/>
                <a:gd name="T56" fmla="*/ 449 w 483"/>
                <a:gd name="T57" fmla="*/ 67 h 508"/>
                <a:gd name="T58" fmla="*/ 463 w 483"/>
                <a:gd name="T59" fmla="*/ 82 h 508"/>
                <a:gd name="T60" fmla="*/ 474 w 483"/>
                <a:gd name="T61" fmla="*/ 102 h 508"/>
                <a:gd name="T62" fmla="*/ 483 w 483"/>
                <a:gd name="T63" fmla="*/ 102 h 508"/>
                <a:gd name="T64" fmla="*/ 439 w 483"/>
                <a:gd name="T65" fmla="*/ 0 h 508"/>
                <a:gd name="T66" fmla="*/ 10 w 483"/>
                <a:gd name="T67" fmla="*/ 0 h 508"/>
                <a:gd name="T68" fmla="*/ 5 w 483"/>
                <a:gd name="T69" fmla="*/ 0 h 508"/>
                <a:gd name="T70" fmla="*/ 3 w 483"/>
                <a:gd name="T71" fmla="*/ 0 h 508"/>
                <a:gd name="T72" fmla="*/ 1 w 483"/>
                <a:gd name="T73" fmla="*/ 1 h 508"/>
                <a:gd name="T74" fmla="*/ 1 w 483"/>
                <a:gd name="T75" fmla="*/ 2 h 508"/>
                <a:gd name="T76" fmla="*/ 0 w 483"/>
                <a:gd name="T77" fmla="*/ 7 h 508"/>
                <a:gd name="T78" fmla="*/ 0 w 483"/>
                <a:gd name="T79" fmla="*/ 14 h 508"/>
                <a:gd name="T80" fmla="*/ 192 w 483"/>
                <a:gd name="T81" fmla="*/ 277 h 508"/>
                <a:gd name="T82" fmla="*/ 4 w 483"/>
                <a:gd name="T83" fmla="*/ 497 h 508"/>
                <a:gd name="T84" fmla="*/ 1 w 483"/>
                <a:gd name="T85" fmla="*/ 502 h 508"/>
                <a:gd name="T86" fmla="*/ 1 w 483"/>
                <a:gd name="T87" fmla="*/ 504 h 508"/>
                <a:gd name="T88" fmla="*/ 3 w 483"/>
                <a:gd name="T89" fmla="*/ 507 h 508"/>
                <a:gd name="T90" fmla="*/ 10 w 483"/>
                <a:gd name="T91" fmla="*/ 508 h 508"/>
                <a:gd name="T92" fmla="*/ 439 w 483"/>
                <a:gd name="T9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3" h="508">
                  <a:moveTo>
                    <a:pt x="439" y="508"/>
                  </a:moveTo>
                  <a:lnTo>
                    <a:pt x="483" y="392"/>
                  </a:lnTo>
                  <a:lnTo>
                    <a:pt x="474" y="392"/>
                  </a:lnTo>
                  <a:lnTo>
                    <a:pt x="459" y="417"/>
                  </a:lnTo>
                  <a:lnTo>
                    <a:pt x="437" y="438"/>
                  </a:lnTo>
                  <a:lnTo>
                    <a:pt x="410" y="454"/>
                  </a:lnTo>
                  <a:lnTo>
                    <a:pt x="380" y="465"/>
                  </a:lnTo>
                  <a:lnTo>
                    <a:pt x="368" y="467"/>
                  </a:lnTo>
                  <a:lnTo>
                    <a:pt x="346" y="471"/>
                  </a:lnTo>
                  <a:lnTo>
                    <a:pt x="313" y="475"/>
                  </a:lnTo>
                  <a:lnTo>
                    <a:pt x="267" y="476"/>
                  </a:lnTo>
                  <a:lnTo>
                    <a:pt x="48" y="476"/>
                  </a:lnTo>
                  <a:lnTo>
                    <a:pt x="233" y="260"/>
                  </a:lnTo>
                  <a:lnTo>
                    <a:pt x="235" y="256"/>
                  </a:lnTo>
                  <a:lnTo>
                    <a:pt x="236" y="254"/>
                  </a:lnTo>
                  <a:lnTo>
                    <a:pt x="236" y="252"/>
                  </a:lnTo>
                  <a:lnTo>
                    <a:pt x="233" y="248"/>
                  </a:lnTo>
                  <a:lnTo>
                    <a:pt x="64" y="17"/>
                  </a:lnTo>
                  <a:lnTo>
                    <a:pt x="263" y="17"/>
                  </a:lnTo>
                  <a:lnTo>
                    <a:pt x="296" y="18"/>
                  </a:lnTo>
                  <a:lnTo>
                    <a:pt x="322" y="20"/>
                  </a:lnTo>
                  <a:lnTo>
                    <a:pt x="340" y="22"/>
                  </a:lnTo>
                  <a:lnTo>
                    <a:pt x="348" y="23"/>
                  </a:lnTo>
                  <a:lnTo>
                    <a:pt x="365" y="26"/>
                  </a:lnTo>
                  <a:lnTo>
                    <a:pt x="384" y="31"/>
                  </a:lnTo>
                  <a:lnTo>
                    <a:pt x="406" y="39"/>
                  </a:lnTo>
                  <a:lnTo>
                    <a:pt x="428" y="50"/>
                  </a:lnTo>
                  <a:lnTo>
                    <a:pt x="437" y="56"/>
                  </a:lnTo>
                  <a:lnTo>
                    <a:pt x="449" y="67"/>
                  </a:lnTo>
                  <a:lnTo>
                    <a:pt x="463" y="82"/>
                  </a:lnTo>
                  <a:lnTo>
                    <a:pt x="474" y="102"/>
                  </a:lnTo>
                  <a:lnTo>
                    <a:pt x="483" y="102"/>
                  </a:lnTo>
                  <a:lnTo>
                    <a:pt x="439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2" y="277"/>
                  </a:lnTo>
                  <a:lnTo>
                    <a:pt x="4" y="497"/>
                  </a:lnTo>
                  <a:lnTo>
                    <a:pt x="1" y="502"/>
                  </a:lnTo>
                  <a:lnTo>
                    <a:pt x="1" y="504"/>
                  </a:lnTo>
                  <a:lnTo>
                    <a:pt x="3" y="507"/>
                  </a:lnTo>
                  <a:lnTo>
                    <a:pt x="10" y="508"/>
                  </a:lnTo>
                  <a:lnTo>
                    <a:pt x="439" y="5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255"/>
            <p:cNvSpPr>
              <a:spLocks noChangeAspect="1"/>
            </p:cNvSpPr>
            <p:nvPr/>
          </p:nvSpPr>
          <p:spPr bwMode="auto">
            <a:xfrm>
              <a:off x="351" y="787"/>
              <a:ext cx="66" cy="254"/>
            </a:xfrm>
            <a:custGeom>
              <a:avLst/>
              <a:gdLst>
                <a:gd name="T0" fmla="*/ 61 w 66"/>
                <a:gd name="T1" fmla="*/ 0 h 254"/>
                <a:gd name="T2" fmla="*/ 31 w 66"/>
                <a:gd name="T3" fmla="*/ 29 h 254"/>
                <a:gd name="T4" fmla="*/ 13 w 66"/>
                <a:gd name="T5" fmla="*/ 62 h 254"/>
                <a:gd name="T6" fmla="*/ 3 w 66"/>
                <a:gd name="T7" fmla="*/ 95 h 254"/>
                <a:gd name="T8" fmla="*/ 0 w 66"/>
                <a:gd name="T9" fmla="*/ 127 h 254"/>
                <a:gd name="T10" fmla="*/ 3 w 66"/>
                <a:gd name="T11" fmla="*/ 157 h 254"/>
                <a:gd name="T12" fmla="*/ 12 w 66"/>
                <a:gd name="T13" fmla="*/ 190 h 254"/>
                <a:gd name="T14" fmla="*/ 31 w 66"/>
                <a:gd name="T15" fmla="*/ 224 h 254"/>
                <a:gd name="T16" fmla="*/ 61 w 66"/>
                <a:gd name="T17" fmla="*/ 254 h 254"/>
                <a:gd name="T18" fmla="*/ 65 w 66"/>
                <a:gd name="T19" fmla="*/ 253 h 254"/>
                <a:gd name="T20" fmla="*/ 66 w 66"/>
                <a:gd name="T21" fmla="*/ 251 h 254"/>
                <a:gd name="T22" fmla="*/ 66 w 66"/>
                <a:gd name="T23" fmla="*/ 249 h 254"/>
                <a:gd name="T24" fmla="*/ 64 w 66"/>
                <a:gd name="T25" fmla="*/ 247 h 254"/>
                <a:gd name="T26" fmla="*/ 42 w 66"/>
                <a:gd name="T27" fmla="*/ 222 h 254"/>
                <a:gd name="T28" fmla="*/ 28 w 66"/>
                <a:gd name="T29" fmla="*/ 193 h 254"/>
                <a:gd name="T30" fmla="*/ 20 w 66"/>
                <a:gd name="T31" fmla="*/ 161 h 254"/>
                <a:gd name="T32" fmla="*/ 18 w 66"/>
                <a:gd name="T33" fmla="*/ 127 h 254"/>
                <a:gd name="T34" fmla="*/ 22 w 66"/>
                <a:gd name="T35" fmla="*/ 82 h 254"/>
                <a:gd name="T36" fmla="*/ 33 w 66"/>
                <a:gd name="T37" fmla="*/ 48 h 254"/>
                <a:gd name="T38" fmla="*/ 49 w 66"/>
                <a:gd name="T39" fmla="*/ 23 h 254"/>
                <a:gd name="T40" fmla="*/ 65 w 66"/>
                <a:gd name="T41" fmla="*/ 6 h 254"/>
                <a:gd name="T42" fmla="*/ 66 w 66"/>
                <a:gd name="T43" fmla="*/ 3 h 254"/>
                <a:gd name="T44" fmla="*/ 65 w 66"/>
                <a:gd name="T45" fmla="*/ 0 h 254"/>
                <a:gd name="T46" fmla="*/ 61 w 66"/>
                <a:gd name="T4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254">
                  <a:moveTo>
                    <a:pt x="61" y="0"/>
                  </a:moveTo>
                  <a:lnTo>
                    <a:pt x="31" y="29"/>
                  </a:lnTo>
                  <a:lnTo>
                    <a:pt x="13" y="62"/>
                  </a:lnTo>
                  <a:lnTo>
                    <a:pt x="3" y="95"/>
                  </a:lnTo>
                  <a:lnTo>
                    <a:pt x="0" y="127"/>
                  </a:lnTo>
                  <a:lnTo>
                    <a:pt x="3" y="157"/>
                  </a:lnTo>
                  <a:lnTo>
                    <a:pt x="12" y="190"/>
                  </a:lnTo>
                  <a:lnTo>
                    <a:pt x="31" y="224"/>
                  </a:lnTo>
                  <a:lnTo>
                    <a:pt x="61" y="254"/>
                  </a:lnTo>
                  <a:lnTo>
                    <a:pt x="65" y="253"/>
                  </a:lnTo>
                  <a:lnTo>
                    <a:pt x="66" y="251"/>
                  </a:lnTo>
                  <a:lnTo>
                    <a:pt x="66" y="249"/>
                  </a:lnTo>
                  <a:lnTo>
                    <a:pt x="64" y="247"/>
                  </a:lnTo>
                  <a:lnTo>
                    <a:pt x="42" y="222"/>
                  </a:lnTo>
                  <a:lnTo>
                    <a:pt x="28" y="193"/>
                  </a:lnTo>
                  <a:lnTo>
                    <a:pt x="20" y="161"/>
                  </a:lnTo>
                  <a:lnTo>
                    <a:pt x="18" y="127"/>
                  </a:lnTo>
                  <a:lnTo>
                    <a:pt x="22" y="82"/>
                  </a:lnTo>
                  <a:lnTo>
                    <a:pt x="33" y="48"/>
                  </a:lnTo>
                  <a:lnTo>
                    <a:pt x="49" y="23"/>
                  </a:lnTo>
                  <a:lnTo>
                    <a:pt x="65" y="6"/>
                  </a:lnTo>
                  <a:lnTo>
                    <a:pt x="66" y="3"/>
                  </a:lnTo>
                  <a:lnTo>
                    <a:pt x="6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256"/>
            <p:cNvSpPr>
              <a:spLocks noChangeAspect="1" noEditPoints="1"/>
            </p:cNvSpPr>
            <p:nvPr/>
          </p:nvSpPr>
          <p:spPr bwMode="auto">
            <a:xfrm>
              <a:off x="448" y="809"/>
              <a:ext cx="76" cy="171"/>
            </a:xfrm>
            <a:custGeom>
              <a:avLst/>
              <a:gdLst>
                <a:gd name="T0" fmla="*/ 69 w 76"/>
                <a:gd name="T1" fmla="*/ 7 h 171"/>
                <a:gd name="T2" fmla="*/ 64 w 76"/>
                <a:gd name="T3" fmla="*/ 1 h 171"/>
                <a:gd name="T4" fmla="*/ 55 w 76"/>
                <a:gd name="T5" fmla="*/ 1 h 171"/>
                <a:gd name="T6" fmla="*/ 47 w 76"/>
                <a:gd name="T7" fmla="*/ 9 h 171"/>
                <a:gd name="T8" fmla="*/ 48 w 76"/>
                <a:gd name="T9" fmla="*/ 21 h 171"/>
                <a:gd name="T10" fmla="*/ 61 w 76"/>
                <a:gd name="T11" fmla="*/ 23 h 171"/>
                <a:gd name="T12" fmla="*/ 69 w 76"/>
                <a:gd name="T13" fmla="*/ 15 h 171"/>
                <a:gd name="T14" fmla="*/ 18 w 76"/>
                <a:gd name="T15" fmla="*/ 139 h 171"/>
                <a:gd name="T16" fmla="*/ 16 w 76"/>
                <a:gd name="T17" fmla="*/ 150 h 171"/>
                <a:gd name="T18" fmla="*/ 23 w 76"/>
                <a:gd name="T19" fmla="*/ 165 h 171"/>
                <a:gd name="T20" fmla="*/ 40 w 76"/>
                <a:gd name="T21" fmla="*/ 171 h 171"/>
                <a:gd name="T22" fmla="*/ 56 w 76"/>
                <a:gd name="T23" fmla="*/ 166 h 171"/>
                <a:gd name="T24" fmla="*/ 68 w 76"/>
                <a:gd name="T25" fmla="*/ 153 h 171"/>
                <a:gd name="T26" fmla="*/ 74 w 76"/>
                <a:gd name="T27" fmla="*/ 140 h 171"/>
                <a:gd name="T28" fmla="*/ 76 w 76"/>
                <a:gd name="T29" fmla="*/ 132 h 171"/>
                <a:gd name="T30" fmla="*/ 72 w 76"/>
                <a:gd name="T31" fmla="*/ 129 h 171"/>
                <a:gd name="T32" fmla="*/ 68 w 76"/>
                <a:gd name="T33" fmla="*/ 133 h 171"/>
                <a:gd name="T34" fmla="*/ 56 w 76"/>
                <a:gd name="T35" fmla="*/ 156 h 171"/>
                <a:gd name="T36" fmla="*/ 41 w 76"/>
                <a:gd name="T37" fmla="*/ 164 h 171"/>
                <a:gd name="T38" fmla="*/ 34 w 76"/>
                <a:gd name="T39" fmla="*/ 155 h 171"/>
                <a:gd name="T40" fmla="*/ 38 w 76"/>
                <a:gd name="T41" fmla="*/ 139 h 171"/>
                <a:gd name="T42" fmla="*/ 49 w 76"/>
                <a:gd name="T43" fmla="*/ 111 h 171"/>
                <a:gd name="T44" fmla="*/ 57 w 76"/>
                <a:gd name="T45" fmla="*/ 92 h 171"/>
                <a:gd name="T46" fmla="*/ 60 w 76"/>
                <a:gd name="T47" fmla="*/ 78 h 171"/>
                <a:gd name="T48" fmla="*/ 54 w 76"/>
                <a:gd name="T49" fmla="*/ 63 h 171"/>
                <a:gd name="T50" fmla="*/ 36 w 76"/>
                <a:gd name="T51" fmla="*/ 57 h 171"/>
                <a:gd name="T52" fmla="*/ 20 w 76"/>
                <a:gd name="T53" fmla="*/ 62 h 171"/>
                <a:gd name="T54" fmla="*/ 9 w 76"/>
                <a:gd name="T55" fmla="*/ 74 h 171"/>
                <a:gd name="T56" fmla="*/ 2 w 76"/>
                <a:gd name="T57" fmla="*/ 88 h 171"/>
                <a:gd name="T58" fmla="*/ 0 w 76"/>
                <a:gd name="T59" fmla="*/ 95 h 171"/>
                <a:gd name="T60" fmla="*/ 4 w 76"/>
                <a:gd name="T61" fmla="*/ 99 h 171"/>
                <a:gd name="T62" fmla="*/ 8 w 76"/>
                <a:gd name="T63" fmla="*/ 95 h 171"/>
                <a:gd name="T64" fmla="*/ 21 w 76"/>
                <a:gd name="T65" fmla="*/ 71 h 171"/>
                <a:gd name="T66" fmla="*/ 35 w 76"/>
                <a:gd name="T67" fmla="*/ 64 h 171"/>
                <a:gd name="T68" fmla="*/ 42 w 76"/>
                <a:gd name="T69" fmla="*/ 73 h 171"/>
                <a:gd name="T70" fmla="*/ 40 w 76"/>
                <a:gd name="T71" fmla="*/ 82 h 171"/>
                <a:gd name="T72" fmla="*/ 34 w 76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1">
                  <a:moveTo>
                    <a:pt x="70" y="10"/>
                  </a:moveTo>
                  <a:lnTo>
                    <a:pt x="69" y="7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70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6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40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4" y="155"/>
                  </a:lnTo>
                  <a:lnTo>
                    <a:pt x="35" y="147"/>
                  </a:lnTo>
                  <a:lnTo>
                    <a:pt x="38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6" y="57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8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257"/>
            <p:cNvSpPr>
              <a:spLocks noChangeAspect="1"/>
            </p:cNvSpPr>
            <p:nvPr/>
          </p:nvSpPr>
          <p:spPr bwMode="auto">
            <a:xfrm>
              <a:off x="567" y="948"/>
              <a:ext cx="32" cy="79"/>
            </a:xfrm>
            <a:custGeom>
              <a:avLst/>
              <a:gdLst>
                <a:gd name="T0" fmla="*/ 25 w 32"/>
                <a:gd name="T1" fmla="*/ 26 h 79"/>
                <a:gd name="T2" fmla="*/ 24 w 32"/>
                <a:gd name="T3" fmla="*/ 36 h 79"/>
                <a:gd name="T4" fmla="*/ 21 w 32"/>
                <a:gd name="T5" fmla="*/ 48 h 79"/>
                <a:gd name="T6" fmla="*/ 16 w 32"/>
                <a:gd name="T7" fmla="*/ 60 h 79"/>
                <a:gd name="T8" fmla="*/ 5 w 32"/>
                <a:gd name="T9" fmla="*/ 72 h 79"/>
                <a:gd name="T10" fmla="*/ 3 w 32"/>
                <a:gd name="T11" fmla="*/ 75 h 79"/>
                <a:gd name="T12" fmla="*/ 4 w 32"/>
                <a:gd name="T13" fmla="*/ 78 h 79"/>
                <a:gd name="T14" fmla="*/ 7 w 32"/>
                <a:gd name="T15" fmla="*/ 79 h 79"/>
                <a:gd name="T16" fmla="*/ 9 w 32"/>
                <a:gd name="T17" fmla="*/ 78 h 79"/>
                <a:gd name="T18" fmla="*/ 12 w 32"/>
                <a:gd name="T19" fmla="*/ 75 h 79"/>
                <a:gd name="T20" fmla="*/ 16 w 32"/>
                <a:gd name="T21" fmla="*/ 71 h 79"/>
                <a:gd name="T22" fmla="*/ 21 w 32"/>
                <a:gd name="T23" fmla="*/ 65 h 79"/>
                <a:gd name="T24" fmla="*/ 25 w 32"/>
                <a:gd name="T25" fmla="*/ 57 h 79"/>
                <a:gd name="T26" fmla="*/ 29 w 32"/>
                <a:gd name="T27" fmla="*/ 49 h 79"/>
                <a:gd name="T28" fmla="*/ 31 w 32"/>
                <a:gd name="T29" fmla="*/ 39 h 79"/>
                <a:gd name="T30" fmla="*/ 32 w 32"/>
                <a:gd name="T31" fmla="*/ 28 h 79"/>
                <a:gd name="T32" fmla="*/ 31 w 32"/>
                <a:gd name="T33" fmla="*/ 17 h 79"/>
                <a:gd name="T34" fmla="*/ 27 w 32"/>
                <a:gd name="T35" fmla="*/ 8 h 79"/>
                <a:gd name="T36" fmla="*/ 22 w 32"/>
                <a:gd name="T37" fmla="*/ 3 h 79"/>
                <a:gd name="T38" fmla="*/ 14 w 32"/>
                <a:gd name="T39" fmla="*/ 0 h 79"/>
                <a:gd name="T40" fmla="*/ 8 w 32"/>
                <a:gd name="T41" fmla="*/ 2 h 79"/>
                <a:gd name="T42" fmla="*/ 4 w 32"/>
                <a:gd name="T43" fmla="*/ 5 h 79"/>
                <a:gd name="T44" fmla="*/ 1 w 32"/>
                <a:gd name="T45" fmla="*/ 9 h 79"/>
                <a:gd name="T46" fmla="*/ 0 w 32"/>
                <a:gd name="T47" fmla="*/ 15 h 79"/>
                <a:gd name="T48" fmla="*/ 1 w 32"/>
                <a:gd name="T49" fmla="*/ 21 h 79"/>
                <a:gd name="T50" fmla="*/ 4 w 32"/>
                <a:gd name="T51" fmla="*/ 25 h 79"/>
                <a:gd name="T52" fmla="*/ 8 w 32"/>
                <a:gd name="T53" fmla="*/ 28 h 79"/>
                <a:gd name="T54" fmla="*/ 14 w 32"/>
                <a:gd name="T55" fmla="*/ 30 h 79"/>
                <a:gd name="T56" fmla="*/ 22 w 32"/>
                <a:gd name="T57" fmla="*/ 28 h 79"/>
                <a:gd name="T58" fmla="*/ 25 w 32"/>
                <a:gd name="T59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79">
                  <a:moveTo>
                    <a:pt x="25" y="26"/>
                  </a:moveTo>
                  <a:lnTo>
                    <a:pt x="24" y="36"/>
                  </a:lnTo>
                  <a:lnTo>
                    <a:pt x="21" y="48"/>
                  </a:lnTo>
                  <a:lnTo>
                    <a:pt x="16" y="60"/>
                  </a:lnTo>
                  <a:lnTo>
                    <a:pt x="5" y="72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2" y="75"/>
                  </a:lnTo>
                  <a:lnTo>
                    <a:pt x="16" y="71"/>
                  </a:lnTo>
                  <a:lnTo>
                    <a:pt x="21" y="65"/>
                  </a:lnTo>
                  <a:lnTo>
                    <a:pt x="25" y="57"/>
                  </a:lnTo>
                  <a:lnTo>
                    <a:pt x="29" y="49"/>
                  </a:lnTo>
                  <a:lnTo>
                    <a:pt x="31" y="39"/>
                  </a:lnTo>
                  <a:lnTo>
                    <a:pt x="32" y="28"/>
                  </a:lnTo>
                  <a:lnTo>
                    <a:pt x="31" y="17"/>
                  </a:lnTo>
                  <a:lnTo>
                    <a:pt x="27" y="8"/>
                  </a:lnTo>
                  <a:lnTo>
                    <a:pt x="22" y="3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258"/>
            <p:cNvSpPr>
              <a:spLocks noChangeAspect="1" noEditPoints="1"/>
            </p:cNvSpPr>
            <p:nvPr/>
          </p:nvSpPr>
          <p:spPr bwMode="auto">
            <a:xfrm>
              <a:off x="624" y="809"/>
              <a:ext cx="112" cy="221"/>
            </a:xfrm>
            <a:custGeom>
              <a:avLst/>
              <a:gdLst>
                <a:gd name="T0" fmla="*/ 109 w 112"/>
                <a:gd name="T1" fmla="*/ 3 h 221"/>
                <a:gd name="T2" fmla="*/ 96 w 112"/>
                <a:gd name="T3" fmla="*/ 1 h 221"/>
                <a:gd name="T4" fmla="*/ 89 w 112"/>
                <a:gd name="T5" fmla="*/ 9 h 221"/>
                <a:gd name="T6" fmla="*/ 88 w 112"/>
                <a:gd name="T7" fmla="*/ 17 h 221"/>
                <a:gd name="T8" fmla="*/ 93 w 112"/>
                <a:gd name="T9" fmla="*/ 23 h 221"/>
                <a:gd name="T10" fmla="*/ 103 w 112"/>
                <a:gd name="T11" fmla="*/ 23 h 221"/>
                <a:gd name="T12" fmla="*/ 111 w 112"/>
                <a:gd name="T13" fmla="*/ 15 h 221"/>
                <a:gd name="T14" fmla="*/ 58 w 112"/>
                <a:gd name="T15" fmla="*/ 181 h 221"/>
                <a:gd name="T16" fmla="*/ 46 w 112"/>
                <a:gd name="T17" fmla="*/ 204 h 221"/>
                <a:gd name="T18" fmla="*/ 25 w 112"/>
                <a:gd name="T19" fmla="*/ 213 h 221"/>
                <a:gd name="T20" fmla="*/ 23 w 112"/>
                <a:gd name="T21" fmla="*/ 206 h 221"/>
                <a:gd name="T22" fmla="*/ 22 w 112"/>
                <a:gd name="T23" fmla="*/ 192 h 221"/>
                <a:gd name="T24" fmla="*/ 9 w 112"/>
                <a:gd name="T25" fmla="*/ 191 h 221"/>
                <a:gd name="T26" fmla="*/ 2 w 112"/>
                <a:gd name="T27" fmla="*/ 199 h 221"/>
                <a:gd name="T28" fmla="*/ 2 w 112"/>
                <a:gd name="T29" fmla="*/ 211 h 221"/>
                <a:gd name="T30" fmla="*/ 15 w 112"/>
                <a:gd name="T31" fmla="*/ 219 h 221"/>
                <a:gd name="T32" fmla="*/ 32 w 112"/>
                <a:gd name="T33" fmla="*/ 220 h 221"/>
                <a:gd name="T34" fmla="*/ 47 w 112"/>
                <a:gd name="T35" fmla="*/ 216 h 221"/>
                <a:gd name="T36" fmla="*/ 62 w 112"/>
                <a:gd name="T37" fmla="*/ 207 h 221"/>
                <a:gd name="T38" fmla="*/ 74 w 112"/>
                <a:gd name="T39" fmla="*/ 191 h 221"/>
                <a:gd name="T40" fmla="*/ 101 w 112"/>
                <a:gd name="T41" fmla="*/ 89 h 221"/>
                <a:gd name="T42" fmla="*/ 100 w 112"/>
                <a:gd name="T43" fmla="*/ 71 h 221"/>
                <a:gd name="T44" fmla="*/ 86 w 112"/>
                <a:gd name="T45" fmla="*/ 58 h 221"/>
                <a:gd name="T46" fmla="*/ 65 w 112"/>
                <a:gd name="T47" fmla="*/ 58 h 221"/>
                <a:gd name="T48" fmla="*/ 49 w 112"/>
                <a:gd name="T49" fmla="*/ 68 h 221"/>
                <a:gd name="T50" fmla="*/ 37 w 112"/>
                <a:gd name="T51" fmla="*/ 82 h 221"/>
                <a:gd name="T52" fmla="*/ 32 w 112"/>
                <a:gd name="T53" fmla="*/ 93 h 221"/>
                <a:gd name="T54" fmla="*/ 33 w 112"/>
                <a:gd name="T55" fmla="*/ 98 h 221"/>
                <a:gd name="T56" fmla="*/ 38 w 112"/>
                <a:gd name="T57" fmla="*/ 98 h 221"/>
                <a:gd name="T58" fmla="*/ 46 w 112"/>
                <a:gd name="T59" fmla="*/ 83 h 221"/>
                <a:gd name="T60" fmla="*/ 64 w 112"/>
                <a:gd name="T61" fmla="*/ 66 h 221"/>
                <a:gd name="T62" fmla="*/ 81 w 112"/>
                <a:gd name="T63" fmla="*/ 67 h 221"/>
                <a:gd name="T64" fmla="*/ 83 w 112"/>
                <a:gd name="T65" fmla="*/ 80 h 221"/>
                <a:gd name="T66" fmla="*/ 58 w 112"/>
                <a:gd name="T67" fmla="*/ 1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1">
                  <a:moveTo>
                    <a:pt x="112" y="10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5"/>
                  </a:lnTo>
                  <a:lnTo>
                    <a:pt x="89" y="9"/>
                  </a:lnTo>
                  <a:lnTo>
                    <a:pt x="88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3"/>
                  </a:lnTo>
                  <a:lnTo>
                    <a:pt x="98" y="24"/>
                  </a:lnTo>
                  <a:lnTo>
                    <a:pt x="103" y="23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2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3" y="206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1"/>
                  </a:lnTo>
                  <a:lnTo>
                    <a:pt x="5" y="194"/>
                  </a:lnTo>
                  <a:lnTo>
                    <a:pt x="2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1"/>
                  </a:lnTo>
                  <a:lnTo>
                    <a:pt x="32" y="220"/>
                  </a:lnTo>
                  <a:lnTo>
                    <a:pt x="39" y="219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7"/>
                  </a:lnTo>
                  <a:lnTo>
                    <a:pt x="69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7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5"/>
                  </a:lnTo>
                  <a:lnTo>
                    <a:pt x="37" y="82"/>
                  </a:lnTo>
                  <a:lnTo>
                    <a:pt x="34" y="88"/>
                  </a:lnTo>
                  <a:lnTo>
                    <a:pt x="32" y="93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5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259"/>
            <p:cNvSpPr>
              <a:spLocks noChangeAspect="1"/>
            </p:cNvSpPr>
            <p:nvPr/>
          </p:nvSpPr>
          <p:spPr bwMode="auto">
            <a:xfrm>
              <a:off x="777" y="787"/>
              <a:ext cx="66" cy="254"/>
            </a:xfrm>
            <a:custGeom>
              <a:avLst/>
              <a:gdLst>
                <a:gd name="T0" fmla="*/ 5 w 66"/>
                <a:gd name="T1" fmla="*/ 0 h 254"/>
                <a:gd name="T2" fmla="*/ 2 w 66"/>
                <a:gd name="T3" fmla="*/ 0 h 254"/>
                <a:gd name="T4" fmla="*/ 0 w 66"/>
                <a:gd name="T5" fmla="*/ 3 h 254"/>
                <a:gd name="T6" fmla="*/ 2 w 66"/>
                <a:gd name="T7" fmla="*/ 7 h 254"/>
                <a:gd name="T8" fmla="*/ 19 w 66"/>
                <a:gd name="T9" fmla="*/ 25 h 254"/>
                <a:gd name="T10" fmla="*/ 34 w 66"/>
                <a:gd name="T11" fmla="*/ 50 h 254"/>
                <a:gd name="T12" fmla="*/ 44 w 66"/>
                <a:gd name="T13" fmla="*/ 83 h 254"/>
                <a:gd name="T14" fmla="*/ 48 w 66"/>
                <a:gd name="T15" fmla="*/ 127 h 254"/>
                <a:gd name="T16" fmla="*/ 46 w 66"/>
                <a:gd name="T17" fmla="*/ 164 h 254"/>
                <a:gd name="T18" fmla="*/ 37 w 66"/>
                <a:gd name="T19" fmla="*/ 197 h 254"/>
                <a:gd name="T20" fmla="*/ 23 w 66"/>
                <a:gd name="T21" fmla="*/ 223 h 254"/>
                <a:gd name="T22" fmla="*/ 5 w 66"/>
                <a:gd name="T23" fmla="*/ 245 h 254"/>
                <a:gd name="T24" fmla="*/ 1 w 66"/>
                <a:gd name="T25" fmla="*/ 249 h 254"/>
                <a:gd name="T26" fmla="*/ 0 w 66"/>
                <a:gd name="T27" fmla="*/ 251 h 254"/>
                <a:gd name="T28" fmla="*/ 1 w 66"/>
                <a:gd name="T29" fmla="*/ 253 h 254"/>
                <a:gd name="T30" fmla="*/ 3 w 66"/>
                <a:gd name="T31" fmla="*/ 254 h 254"/>
                <a:gd name="T32" fmla="*/ 5 w 66"/>
                <a:gd name="T33" fmla="*/ 253 h 254"/>
                <a:gd name="T34" fmla="*/ 9 w 66"/>
                <a:gd name="T35" fmla="*/ 251 h 254"/>
                <a:gd name="T36" fmla="*/ 14 w 66"/>
                <a:gd name="T37" fmla="*/ 247 h 254"/>
                <a:gd name="T38" fmla="*/ 20 w 66"/>
                <a:gd name="T39" fmla="*/ 241 h 254"/>
                <a:gd name="T40" fmla="*/ 27 w 66"/>
                <a:gd name="T41" fmla="*/ 235 h 254"/>
                <a:gd name="T42" fmla="*/ 34 w 66"/>
                <a:gd name="T43" fmla="*/ 226 h 254"/>
                <a:gd name="T44" fmla="*/ 41 w 66"/>
                <a:gd name="T45" fmla="*/ 216 h 254"/>
                <a:gd name="T46" fmla="*/ 47 w 66"/>
                <a:gd name="T47" fmla="*/ 205 h 254"/>
                <a:gd name="T48" fmla="*/ 61 w 66"/>
                <a:gd name="T49" fmla="*/ 169 h 254"/>
                <a:gd name="T50" fmla="*/ 66 w 66"/>
                <a:gd name="T51" fmla="*/ 127 h 254"/>
                <a:gd name="T52" fmla="*/ 63 w 66"/>
                <a:gd name="T53" fmla="*/ 97 h 254"/>
                <a:gd name="T54" fmla="*/ 54 w 66"/>
                <a:gd name="T55" fmla="*/ 63 h 254"/>
                <a:gd name="T56" fmla="*/ 36 w 66"/>
                <a:gd name="T57" fmla="*/ 30 h 254"/>
                <a:gd name="T58" fmla="*/ 5 w 66"/>
                <a:gd name="T5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25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9" y="25"/>
                  </a:lnTo>
                  <a:lnTo>
                    <a:pt x="34" y="50"/>
                  </a:lnTo>
                  <a:lnTo>
                    <a:pt x="44" y="83"/>
                  </a:lnTo>
                  <a:lnTo>
                    <a:pt x="48" y="127"/>
                  </a:lnTo>
                  <a:lnTo>
                    <a:pt x="46" y="164"/>
                  </a:lnTo>
                  <a:lnTo>
                    <a:pt x="37" y="197"/>
                  </a:lnTo>
                  <a:lnTo>
                    <a:pt x="23" y="223"/>
                  </a:lnTo>
                  <a:lnTo>
                    <a:pt x="5" y="245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3" y="254"/>
                  </a:lnTo>
                  <a:lnTo>
                    <a:pt x="5" y="253"/>
                  </a:lnTo>
                  <a:lnTo>
                    <a:pt x="9" y="251"/>
                  </a:lnTo>
                  <a:lnTo>
                    <a:pt x="14" y="247"/>
                  </a:lnTo>
                  <a:lnTo>
                    <a:pt x="20" y="241"/>
                  </a:lnTo>
                  <a:lnTo>
                    <a:pt x="27" y="235"/>
                  </a:lnTo>
                  <a:lnTo>
                    <a:pt x="34" y="226"/>
                  </a:lnTo>
                  <a:lnTo>
                    <a:pt x="41" y="216"/>
                  </a:lnTo>
                  <a:lnTo>
                    <a:pt x="47" y="205"/>
                  </a:lnTo>
                  <a:lnTo>
                    <a:pt x="61" y="169"/>
                  </a:lnTo>
                  <a:lnTo>
                    <a:pt x="66" y="127"/>
                  </a:lnTo>
                  <a:lnTo>
                    <a:pt x="63" y="97"/>
                  </a:lnTo>
                  <a:lnTo>
                    <a:pt x="54" y="63"/>
                  </a:lnTo>
                  <a:lnTo>
                    <a:pt x="36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260"/>
            <p:cNvSpPr>
              <a:spLocks noChangeAspect="1"/>
            </p:cNvSpPr>
            <p:nvPr/>
          </p:nvSpPr>
          <p:spPr bwMode="auto">
            <a:xfrm>
              <a:off x="900" y="831"/>
              <a:ext cx="140" cy="166"/>
            </a:xfrm>
            <a:custGeom>
              <a:avLst/>
              <a:gdLst>
                <a:gd name="T0" fmla="*/ 130 w 140"/>
                <a:gd name="T1" fmla="*/ 89 h 166"/>
                <a:gd name="T2" fmla="*/ 133 w 140"/>
                <a:gd name="T3" fmla="*/ 89 h 166"/>
                <a:gd name="T4" fmla="*/ 137 w 140"/>
                <a:gd name="T5" fmla="*/ 89 h 166"/>
                <a:gd name="T6" fmla="*/ 139 w 140"/>
                <a:gd name="T7" fmla="*/ 87 h 166"/>
                <a:gd name="T8" fmla="*/ 140 w 140"/>
                <a:gd name="T9" fmla="*/ 83 h 166"/>
                <a:gd name="T10" fmla="*/ 139 w 140"/>
                <a:gd name="T11" fmla="*/ 79 h 166"/>
                <a:gd name="T12" fmla="*/ 137 w 140"/>
                <a:gd name="T13" fmla="*/ 78 h 166"/>
                <a:gd name="T14" fmla="*/ 133 w 140"/>
                <a:gd name="T15" fmla="*/ 77 h 166"/>
                <a:gd name="T16" fmla="*/ 130 w 140"/>
                <a:gd name="T17" fmla="*/ 77 h 166"/>
                <a:gd name="T18" fmla="*/ 13 w 140"/>
                <a:gd name="T19" fmla="*/ 77 h 166"/>
                <a:gd name="T20" fmla="*/ 20 w 140"/>
                <a:gd name="T21" fmla="*/ 51 h 166"/>
                <a:gd name="T22" fmla="*/ 36 w 140"/>
                <a:gd name="T23" fmla="*/ 31 h 166"/>
                <a:gd name="T24" fmla="*/ 59 w 140"/>
                <a:gd name="T25" fmla="*/ 17 h 166"/>
                <a:gd name="T26" fmla="*/ 87 w 140"/>
                <a:gd name="T27" fmla="*/ 12 h 166"/>
                <a:gd name="T28" fmla="*/ 130 w 140"/>
                <a:gd name="T29" fmla="*/ 12 h 166"/>
                <a:gd name="T30" fmla="*/ 133 w 140"/>
                <a:gd name="T31" fmla="*/ 12 h 166"/>
                <a:gd name="T32" fmla="*/ 137 w 140"/>
                <a:gd name="T33" fmla="*/ 12 h 166"/>
                <a:gd name="T34" fmla="*/ 139 w 140"/>
                <a:gd name="T35" fmla="*/ 10 h 166"/>
                <a:gd name="T36" fmla="*/ 140 w 140"/>
                <a:gd name="T37" fmla="*/ 6 h 166"/>
                <a:gd name="T38" fmla="*/ 139 w 140"/>
                <a:gd name="T39" fmla="*/ 3 h 166"/>
                <a:gd name="T40" fmla="*/ 137 w 140"/>
                <a:gd name="T41" fmla="*/ 1 h 166"/>
                <a:gd name="T42" fmla="*/ 133 w 140"/>
                <a:gd name="T43" fmla="*/ 0 h 166"/>
                <a:gd name="T44" fmla="*/ 130 w 140"/>
                <a:gd name="T45" fmla="*/ 0 h 166"/>
                <a:gd name="T46" fmla="*/ 86 w 140"/>
                <a:gd name="T47" fmla="*/ 0 h 166"/>
                <a:gd name="T48" fmla="*/ 68 w 140"/>
                <a:gd name="T49" fmla="*/ 2 h 166"/>
                <a:gd name="T50" fmla="*/ 52 w 140"/>
                <a:gd name="T51" fmla="*/ 7 h 166"/>
                <a:gd name="T52" fmla="*/ 38 w 140"/>
                <a:gd name="T53" fmla="*/ 14 h 166"/>
                <a:gd name="T54" fmla="*/ 25 w 140"/>
                <a:gd name="T55" fmla="*/ 24 h 166"/>
                <a:gd name="T56" fmla="*/ 14 w 140"/>
                <a:gd name="T57" fmla="*/ 37 h 166"/>
                <a:gd name="T58" fmla="*/ 7 w 140"/>
                <a:gd name="T59" fmla="*/ 51 h 166"/>
                <a:gd name="T60" fmla="*/ 2 w 140"/>
                <a:gd name="T61" fmla="*/ 66 h 166"/>
                <a:gd name="T62" fmla="*/ 0 w 140"/>
                <a:gd name="T63" fmla="*/ 83 h 166"/>
                <a:gd name="T64" fmla="*/ 2 w 140"/>
                <a:gd name="T65" fmla="*/ 100 h 166"/>
                <a:gd name="T66" fmla="*/ 7 w 140"/>
                <a:gd name="T67" fmla="*/ 116 h 166"/>
                <a:gd name="T68" fmla="*/ 15 w 140"/>
                <a:gd name="T69" fmla="*/ 130 h 166"/>
                <a:gd name="T70" fmla="*/ 25 w 140"/>
                <a:gd name="T71" fmla="*/ 142 h 166"/>
                <a:gd name="T72" fmla="*/ 38 w 140"/>
                <a:gd name="T73" fmla="*/ 152 h 166"/>
                <a:gd name="T74" fmla="*/ 52 w 140"/>
                <a:gd name="T75" fmla="*/ 159 h 166"/>
                <a:gd name="T76" fmla="*/ 69 w 140"/>
                <a:gd name="T77" fmla="*/ 164 h 166"/>
                <a:gd name="T78" fmla="*/ 86 w 140"/>
                <a:gd name="T79" fmla="*/ 166 h 166"/>
                <a:gd name="T80" fmla="*/ 130 w 140"/>
                <a:gd name="T81" fmla="*/ 166 h 166"/>
                <a:gd name="T82" fmla="*/ 133 w 140"/>
                <a:gd name="T83" fmla="*/ 166 h 166"/>
                <a:gd name="T84" fmla="*/ 137 w 140"/>
                <a:gd name="T85" fmla="*/ 165 h 166"/>
                <a:gd name="T86" fmla="*/ 139 w 140"/>
                <a:gd name="T87" fmla="*/ 163 h 166"/>
                <a:gd name="T88" fmla="*/ 140 w 140"/>
                <a:gd name="T89" fmla="*/ 160 h 166"/>
                <a:gd name="T90" fmla="*/ 139 w 140"/>
                <a:gd name="T91" fmla="*/ 156 h 166"/>
                <a:gd name="T92" fmla="*/ 137 w 140"/>
                <a:gd name="T93" fmla="*/ 154 h 166"/>
                <a:gd name="T94" fmla="*/ 133 w 140"/>
                <a:gd name="T95" fmla="*/ 154 h 166"/>
                <a:gd name="T96" fmla="*/ 130 w 140"/>
                <a:gd name="T97" fmla="*/ 153 h 166"/>
                <a:gd name="T98" fmla="*/ 87 w 140"/>
                <a:gd name="T99" fmla="*/ 153 h 166"/>
                <a:gd name="T100" fmla="*/ 59 w 140"/>
                <a:gd name="T101" fmla="*/ 149 h 166"/>
                <a:gd name="T102" fmla="*/ 36 w 140"/>
                <a:gd name="T103" fmla="*/ 135 h 166"/>
                <a:gd name="T104" fmla="*/ 20 w 140"/>
                <a:gd name="T105" fmla="*/ 115 h 166"/>
                <a:gd name="T106" fmla="*/ 13 w 140"/>
                <a:gd name="T107" fmla="*/ 89 h 166"/>
                <a:gd name="T108" fmla="*/ 130 w 140"/>
                <a:gd name="T109" fmla="*/ 8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6">
                  <a:moveTo>
                    <a:pt x="130" y="89"/>
                  </a:moveTo>
                  <a:lnTo>
                    <a:pt x="133" y="89"/>
                  </a:lnTo>
                  <a:lnTo>
                    <a:pt x="137" y="89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7" y="78"/>
                  </a:lnTo>
                  <a:lnTo>
                    <a:pt x="133" y="77"/>
                  </a:lnTo>
                  <a:lnTo>
                    <a:pt x="130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7"/>
                  </a:lnTo>
                  <a:lnTo>
                    <a:pt x="87" y="12"/>
                  </a:lnTo>
                  <a:lnTo>
                    <a:pt x="130" y="12"/>
                  </a:lnTo>
                  <a:lnTo>
                    <a:pt x="133" y="12"/>
                  </a:lnTo>
                  <a:lnTo>
                    <a:pt x="137" y="12"/>
                  </a:lnTo>
                  <a:lnTo>
                    <a:pt x="139" y="10"/>
                  </a:lnTo>
                  <a:lnTo>
                    <a:pt x="140" y="6"/>
                  </a:lnTo>
                  <a:lnTo>
                    <a:pt x="139" y="3"/>
                  </a:lnTo>
                  <a:lnTo>
                    <a:pt x="137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4"/>
                  </a:lnTo>
                  <a:lnTo>
                    <a:pt x="25" y="24"/>
                  </a:lnTo>
                  <a:lnTo>
                    <a:pt x="14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6"/>
                  </a:lnTo>
                  <a:lnTo>
                    <a:pt x="15" y="130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2" y="159"/>
                  </a:lnTo>
                  <a:lnTo>
                    <a:pt x="69" y="164"/>
                  </a:lnTo>
                  <a:lnTo>
                    <a:pt x="86" y="166"/>
                  </a:lnTo>
                  <a:lnTo>
                    <a:pt x="130" y="166"/>
                  </a:lnTo>
                  <a:lnTo>
                    <a:pt x="133" y="166"/>
                  </a:lnTo>
                  <a:lnTo>
                    <a:pt x="137" y="165"/>
                  </a:lnTo>
                  <a:lnTo>
                    <a:pt x="139" y="163"/>
                  </a:lnTo>
                  <a:lnTo>
                    <a:pt x="140" y="160"/>
                  </a:lnTo>
                  <a:lnTo>
                    <a:pt x="139" y="156"/>
                  </a:lnTo>
                  <a:lnTo>
                    <a:pt x="137" y="154"/>
                  </a:lnTo>
                  <a:lnTo>
                    <a:pt x="133" y="154"/>
                  </a:lnTo>
                  <a:lnTo>
                    <a:pt x="130" y="153"/>
                  </a:lnTo>
                  <a:lnTo>
                    <a:pt x="87" y="153"/>
                  </a:lnTo>
                  <a:lnTo>
                    <a:pt x="59" y="149"/>
                  </a:lnTo>
                  <a:lnTo>
                    <a:pt x="36" y="135"/>
                  </a:lnTo>
                  <a:lnTo>
                    <a:pt x="20" y="115"/>
                  </a:lnTo>
                  <a:lnTo>
                    <a:pt x="13" y="89"/>
                  </a:lnTo>
                  <a:lnTo>
                    <a:pt x="13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261"/>
            <p:cNvSpPr>
              <a:spLocks noChangeAspect="1"/>
            </p:cNvSpPr>
            <p:nvPr/>
          </p:nvSpPr>
          <p:spPr bwMode="auto">
            <a:xfrm>
              <a:off x="1080" y="799"/>
              <a:ext cx="147" cy="184"/>
            </a:xfrm>
            <a:custGeom>
              <a:avLst/>
              <a:gdLst>
                <a:gd name="T0" fmla="*/ 28 w 147"/>
                <a:gd name="T1" fmla="*/ 104 h 184"/>
                <a:gd name="T2" fmla="*/ 2 w 147"/>
                <a:gd name="T3" fmla="*/ 139 h 184"/>
                <a:gd name="T4" fmla="*/ 4 w 147"/>
                <a:gd name="T5" fmla="*/ 166 h 184"/>
                <a:gd name="T6" fmla="*/ 30 w 147"/>
                <a:gd name="T7" fmla="*/ 182 h 184"/>
                <a:gd name="T8" fmla="*/ 65 w 147"/>
                <a:gd name="T9" fmla="*/ 182 h 184"/>
                <a:gd name="T10" fmla="*/ 95 w 147"/>
                <a:gd name="T11" fmla="*/ 171 h 184"/>
                <a:gd name="T12" fmla="*/ 118 w 147"/>
                <a:gd name="T13" fmla="*/ 155 h 184"/>
                <a:gd name="T14" fmla="*/ 130 w 147"/>
                <a:gd name="T15" fmla="*/ 142 h 184"/>
                <a:gd name="T16" fmla="*/ 131 w 147"/>
                <a:gd name="T17" fmla="*/ 136 h 184"/>
                <a:gd name="T18" fmla="*/ 127 w 147"/>
                <a:gd name="T19" fmla="*/ 136 h 184"/>
                <a:gd name="T20" fmla="*/ 117 w 147"/>
                <a:gd name="T21" fmla="*/ 141 h 184"/>
                <a:gd name="T22" fmla="*/ 103 w 147"/>
                <a:gd name="T23" fmla="*/ 154 h 184"/>
                <a:gd name="T24" fmla="*/ 82 w 147"/>
                <a:gd name="T25" fmla="*/ 166 h 184"/>
                <a:gd name="T26" fmla="*/ 60 w 147"/>
                <a:gd name="T27" fmla="*/ 168 h 184"/>
                <a:gd name="T28" fmla="*/ 46 w 147"/>
                <a:gd name="T29" fmla="*/ 165 h 184"/>
                <a:gd name="T30" fmla="*/ 33 w 147"/>
                <a:gd name="T31" fmla="*/ 159 h 184"/>
                <a:gd name="T32" fmla="*/ 25 w 147"/>
                <a:gd name="T33" fmla="*/ 148 h 184"/>
                <a:gd name="T34" fmla="*/ 27 w 147"/>
                <a:gd name="T35" fmla="*/ 126 h 184"/>
                <a:gd name="T36" fmla="*/ 55 w 147"/>
                <a:gd name="T37" fmla="*/ 97 h 184"/>
                <a:gd name="T38" fmla="*/ 89 w 147"/>
                <a:gd name="T39" fmla="*/ 90 h 184"/>
                <a:gd name="T40" fmla="*/ 102 w 147"/>
                <a:gd name="T41" fmla="*/ 83 h 184"/>
                <a:gd name="T42" fmla="*/ 104 w 147"/>
                <a:gd name="T43" fmla="*/ 76 h 184"/>
                <a:gd name="T44" fmla="*/ 80 w 147"/>
                <a:gd name="T45" fmla="*/ 72 h 184"/>
                <a:gd name="T46" fmla="*/ 56 w 147"/>
                <a:gd name="T47" fmla="*/ 57 h 184"/>
                <a:gd name="T48" fmla="*/ 55 w 147"/>
                <a:gd name="T49" fmla="*/ 39 h 184"/>
                <a:gd name="T50" fmla="*/ 61 w 147"/>
                <a:gd name="T51" fmla="*/ 27 h 184"/>
                <a:gd name="T52" fmla="*/ 73 w 147"/>
                <a:gd name="T53" fmla="*/ 19 h 184"/>
                <a:gd name="T54" fmla="*/ 90 w 147"/>
                <a:gd name="T55" fmla="*/ 16 h 184"/>
                <a:gd name="T56" fmla="*/ 104 w 147"/>
                <a:gd name="T57" fmla="*/ 16 h 184"/>
                <a:gd name="T58" fmla="*/ 117 w 147"/>
                <a:gd name="T59" fmla="*/ 19 h 184"/>
                <a:gd name="T60" fmla="*/ 122 w 147"/>
                <a:gd name="T61" fmla="*/ 24 h 184"/>
                <a:gd name="T62" fmla="*/ 121 w 147"/>
                <a:gd name="T63" fmla="*/ 37 h 184"/>
                <a:gd name="T64" fmla="*/ 121 w 147"/>
                <a:gd name="T65" fmla="*/ 42 h 184"/>
                <a:gd name="T66" fmla="*/ 130 w 147"/>
                <a:gd name="T67" fmla="*/ 41 h 184"/>
                <a:gd name="T68" fmla="*/ 144 w 147"/>
                <a:gd name="T69" fmla="*/ 28 h 184"/>
                <a:gd name="T70" fmla="*/ 144 w 147"/>
                <a:gd name="T71" fmla="*/ 9 h 184"/>
                <a:gd name="T72" fmla="*/ 127 w 147"/>
                <a:gd name="T73" fmla="*/ 1 h 184"/>
                <a:gd name="T74" fmla="*/ 84 w 147"/>
                <a:gd name="T75" fmla="*/ 5 h 184"/>
                <a:gd name="T76" fmla="*/ 37 w 147"/>
                <a:gd name="T77" fmla="*/ 37 h 184"/>
                <a:gd name="T78" fmla="*/ 32 w 147"/>
                <a:gd name="T79" fmla="*/ 69 h 184"/>
                <a:gd name="T80" fmla="*/ 46 w 147"/>
                <a:gd name="T81" fmla="*/ 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84">
                  <a:moveTo>
                    <a:pt x="55" y="87"/>
                  </a:moveTo>
                  <a:lnTo>
                    <a:pt x="28" y="104"/>
                  </a:lnTo>
                  <a:lnTo>
                    <a:pt x="11" y="123"/>
                  </a:lnTo>
                  <a:lnTo>
                    <a:pt x="2" y="139"/>
                  </a:lnTo>
                  <a:lnTo>
                    <a:pt x="0" y="152"/>
                  </a:lnTo>
                  <a:lnTo>
                    <a:pt x="4" y="166"/>
                  </a:lnTo>
                  <a:lnTo>
                    <a:pt x="15" y="176"/>
                  </a:lnTo>
                  <a:lnTo>
                    <a:pt x="30" y="182"/>
                  </a:lnTo>
                  <a:lnTo>
                    <a:pt x="49" y="184"/>
                  </a:lnTo>
                  <a:lnTo>
                    <a:pt x="65" y="182"/>
                  </a:lnTo>
                  <a:lnTo>
                    <a:pt x="81" y="177"/>
                  </a:lnTo>
                  <a:lnTo>
                    <a:pt x="95" y="171"/>
                  </a:lnTo>
                  <a:lnTo>
                    <a:pt x="108" y="163"/>
                  </a:lnTo>
                  <a:lnTo>
                    <a:pt x="118" y="155"/>
                  </a:lnTo>
                  <a:lnTo>
                    <a:pt x="126" y="147"/>
                  </a:lnTo>
                  <a:lnTo>
                    <a:pt x="130" y="142"/>
                  </a:lnTo>
                  <a:lnTo>
                    <a:pt x="132" y="138"/>
                  </a:lnTo>
                  <a:lnTo>
                    <a:pt x="131" y="136"/>
                  </a:lnTo>
                  <a:lnTo>
                    <a:pt x="129" y="136"/>
                  </a:lnTo>
                  <a:lnTo>
                    <a:pt x="127" y="136"/>
                  </a:lnTo>
                  <a:lnTo>
                    <a:pt x="123" y="138"/>
                  </a:lnTo>
                  <a:lnTo>
                    <a:pt x="117" y="141"/>
                  </a:lnTo>
                  <a:lnTo>
                    <a:pt x="109" y="148"/>
                  </a:lnTo>
                  <a:lnTo>
                    <a:pt x="103" y="154"/>
                  </a:lnTo>
                  <a:lnTo>
                    <a:pt x="94" y="161"/>
                  </a:lnTo>
                  <a:lnTo>
                    <a:pt x="82" y="166"/>
                  </a:lnTo>
                  <a:lnTo>
                    <a:pt x="67" y="168"/>
                  </a:lnTo>
                  <a:lnTo>
                    <a:pt x="60" y="168"/>
                  </a:lnTo>
                  <a:lnTo>
                    <a:pt x="53" y="167"/>
                  </a:lnTo>
                  <a:lnTo>
                    <a:pt x="46" y="165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8" y="154"/>
                  </a:lnTo>
                  <a:lnTo>
                    <a:pt x="25" y="148"/>
                  </a:lnTo>
                  <a:lnTo>
                    <a:pt x="24" y="140"/>
                  </a:lnTo>
                  <a:lnTo>
                    <a:pt x="27" y="126"/>
                  </a:lnTo>
                  <a:lnTo>
                    <a:pt x="37" y="110"/>
                  </a:lnTo>
                  <a:lnTo>
                    <a:pt x="55" y="97"/>
                  </a:lnTo>
                  <a:lnTo>
                    <a:pt x="82" y="91"/>
                  </a:lnTo>
                  <a:lnTo>
                    <a:pt x="89" y="90"/>
                  </a:lnTo>
                  <a:lnTo>
                    <a:pt x="97" y="87"/>
                  </a:lnTo>
                  <a:lnTo>
                    <a:pt x="102" y="83"/>
                  </a:lnTo>
                  <a:lnTo>
                    <a:pt x="105" y="77"/>
                  </a:lnTo>
                  <a:lnTo>
                    <a:pt x="104" y="76"/>
                  </a:lnTo>
                  <a:lnTo>
                    <a:pt x="103" y="76"/>
                  </a:lnTo>
                  <a:lnTo>
                    <a:pt x="80" y="72"/>
                  </a:lnTo>
                  <a:lnTo>
                    <a:pt x="65" y="66"/>
                  </a:lnTo>
                  <a:lnTo>
                    <a:pt x="56" y="57"/>
                  </a:lnTo>
                  <a:lnTo>
                    <a:pt x="54" y="47"/>
                  </a:lnTo>
                  <a:lnTo>
                    <a:pt x="55" y="39"/>
                  </a:lnTo>
                  <a:lnTo>
                    <a:pt x="57" y="33"/>
                  </a:lnTo>
                  <a:lnTo>
                    <a:pt x="61" y="27"/>
                  </a:lnTo>
                  <a:lnTo>
                    <a:pt x="65" y="23"/>
                  </a:lnTo>
                  <a:lnTo>
                    <a:pt x="73" y="19"/>
                  </a:lnTo>
                  <a:lnTo>
                    <a:pt x="81" y="17"/>
                  </a:lnTo>
                  <a:lnTo>
                    <a:pt x="90" y="16"/>
                  </a:lnTo>
                  <a:lnTo>
                    <a:pt x="97" y="16"/>
                  </a:lnTo>
                  <a:lnTo>
                    <a:pt x="104" y="16"/>
                  </a:lnTo>
                  <a:lnTo>
                    <a:pt x="114" y="18"/>
                  </a:lnTo>
                  <a:lnTo>
                    <a:pt x="117" y="19"/>
                  </a:lnTo>
                  <a:lnTo>
                    <a:pt x="120" y="21"/>
                  </a:lnTo>
                  <a:lnTo>
                    <a:pt x="122" y="24"/>
                  </a:lnTo>
                  <a:lnTo>
                    <a:pt x="123" y="29"/>
                  </a:lnTo>
                  <a:lnTo>
                    <a:pt x="121" y="37"/>
                  </a:lnTo>
                  <a:lnTo>
                    <a:pt x="120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30" y="41"/>
                  </a:lnTo>
                  <a:lnTo>
                    <a:pt x="138" y="36"/>
                  </a:lnTo>
                  <a:lnTo>
                    <a:pt x="144" y="28"/>
                  </a:lnTo>
                  <a:lnTo>
                    <a:pt x="147" y="18"/>
                  </a:lnTo>
                  <a:lnTo>
                    <a:pt x="144" y="9"/>
                  </a:lnTo>
                  <a:lnTo>
                    <a:pt x="137" y="4"/>
                  </a:lnTo>
                  <a:lnTo>
                    <a:pt x="127" y="1"/>
                  </a:lnTo>
                  <a:lnTo>
                    <a:pt x="115" y="0"/>
                  </a:lnTo>
                  <a:lnTo>
                    <a:pt x="84" y="5"/>
                  </a:lnTo>
                  <a:lnTo>
                    <a:pt x="57" y="18"/>
                  </a:lnTo>
                  <a:lnTo>
                    <a:pt x="37" y="37"/>
                  </a:lnTo>
                  <a:lnTo>
                    <a:pt x="30" y="58"/>
                  </a:lnTo>
                  <a:lnTo>
                    <a:pt x="32" y="69"/>
                  </a:lnTo>
                  <a:lnTo>
                    <a:pt x="38" y="77"/>
                  </a:lnTo>
                  <a:lnTo>
                    <a:pt x="46" y="83"/>
                  </a:lnTo>
                  <a:lnTo>
                    <a:pt x="55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262"/>
            <p:cNvSpPr>
              <a:spLocks noChangeAspect="1"/>
            </p:cNvSpPr>
            <p:nvPr/>
          </p:nvSpPr>
          <p:spPr bwMode="auto">
            <a:xfrm>
              <a:off x="1382" y="0"/>
              <a:ext cx="178" cy="871"/>
            </a:xfrm>
            <a:custGeom>
              <a:avLst/>
              <a:gdLst>
                <a:gd name="T0" fmla="*/ 178 w 178"/>
                <a:gd name="T1" fmla="*/ 867 h 871"/>
                <a:gd name="T2" fmla="*/ 177 w 178"/>
                <a:gd name="T3" fmla="*/ 864 h 871"/>
                <a:gd name="T4" fmla="*/ 165 w 178"/>
                <a:gd name="T5" fmla="*/ 852 h 871"/>
                <a:gd name="T6" fmla="*/ 150 w 178"/>
                <a:gd name="T7" fmla="*/ 835 h 871"/>
                <a:gd name="T8" fmla="*/ 133 w 178"/>
                <a:gd name="T9" fmla="*/ 814 h 871"/>
                <a:gd name="T10" fmla="*/ 115 w 178"/>
                <a:gd name="T11" fmla="*/ 787 h 871"/>
                <a:gd name="T12" fmla="*/ 77 w 178"/>
                <a:gd name="T13" fmla="*/ 712 h 871"/>
                <a:gd name="T14" fmla="*/ 50 w 178"/>
                <a:gd name="T15" fmla="*/ 629 h 871"/>
                <a:gd name="T16" fmla="*/ 35 w 178"/>
                <a:gd name="T17" fmla="*/ 536 h 871"/>
                <a:gd name="T18" fmla="*/ 30 w 178"/>
                <a:gd name="T19" fmla="*/ 436 h 871"/>
                <a:gd name="T20" fmla="*/ 31 w 178"/>
                <a:gd name="T21" fmla="*/ 398 h 871"/>
                <a:gd name="T22" fmla="*/ 33 w 178"/>
                <a:gd name="T23" fmla="*/ 358 h 871"/>
                <a:gd name="T24" fmla="*/ 37 w 178"/>
                <a:gd name="T25" fmla="*/ 316 h 871"/>
                <a:gd name="T26" fmla="*/ 44 w 178"/>
                <a:gd name="T27" fmla="*/ 274 h 871"/>
                <a:gd name="T28" fmla="*/ 54 w 178"/>
                <a:gd name="T29" fmla="*/ 231 h 871"/>
                <a:gd name="T30" fmla="*/ 66 w 178"/>
                <a:gd name="T31" fmla="*/ 188 h 871"/>
                <a:gd name="T32" fmla="*/ 82 w 178"/>
                <a:gd name="T33" fmla="*/ 145 h 871"/>
                <a:gd name="T34" fmla="*/ 103 w 178"/>
                <a:gd name="T35" fmla="*/ 104 h 871"/>
                <a:gd name="T36" fmla="*/ 124 w 178"/>
                <a:gd name="T37" fmla="*/ 69 h 871"/>
                <a:gd name="T38" fmla="*/ 145 w 178"/>
                <a:gd name="T39" fmla="*/ 42 h 871"/>
                <a:gd name="T40" fmla="*/ 163 w 178"/>
                <a:gd name="T41" fmla="*/ 22 h 871"/>
                <a:gd name="T42" fmla="*/ 177 w 178"/>
                <a:gd name="T43" fmla="*/ 7 h 871"/>
                <a:gd name="T44" fmla="*/ 178 w 178"/>
                <a:gd name="T45" fmla="*/ 4 h 871"/>
                <a:gd name="T46" fmla="*/ 176 w 178"/>
                <a:gd name="T47" fmla="*/ 1 h 871"/>
                <a:gd name="T48" fmla="*/ 171 w 178"/>
                <a:gd name="T49" fmla="*/ 0 h 871"/>
                <a:gd name="T50" fmla="*/ 167 w 178"/>
                <a:gd name="T51" fmla="*/ 0 h 871"/>
                <a:gd name="T52" fmla="*/ 165 w 178"/>
                <a:gd name="T53" fmla="*/ 1 h 871"/>
                <a:gd name="T54" fmla="*/ 163 w 178"/>
                <a:gd name="T55" fmla="*/ 3 h 871"/>
                <a:gd name="T56" fmla="*/ 159 w 178"/>
                <a:gd name="T57" fmla="*/ 6 h 871"/>
                <a:gd name="T58" fmla="*/ 118 w 178"/>
                <a:gd name="T59" fmla="*/ 50 h 871"/>
                <a:gd name="T60" fmla="*/ 83 w 178"/>
                <a:gd name="T61" fmla="*/ 98 h 871"/>
                <a:gd name="T62" fmla="*/ 56 w 178"/>
                <a:gd name="T63" fmla="*/ 150 h 871"/>
                <a:gd name="T64" fmla="*/ 34 w 178"/>
                <a:gd name="T65" fmla="*/ 205 h 871"/>
                <a:gd name="T66" fmla="*/ 18 w 178"/>
                <a:gd name="T67" fmla="*/ 261 h 871"/>
                <a:gd name="T68" fmla="*/ 8 w 178"/>
                <a:gd name="T69" fmla="*/ 319 h 871"/>
                <a:gd name="T70" fmla="*/ 2 w 178"/>
                <a:gd name="T71" fmla="*/ 378 h 871"/>
                <a:gd name="T72" fmla="*/ 0 w 178"/>
                <a:gd name="T73" fmla="*/ 435 h 871"/>
                <a:gd name="T74" fmla="*/ 1 w 178"/>
                <a:gd name="T75" fmla="*/ 489 h 871"/>
                <a:gd name="T76" fmla="*/ 6 w 178"/>
                <a:gd name="T77" fmla="*/ 542 h 871"/>
                <a:gd name="T78" fmla="*/ 15 w 178"/>
                <a:gd name="T79" fmla="*/ 594 h 871"/>
                <a:gd name="T80" fmla="*/ 28 w 178"/>
                <a:gd name="T81" fmla="*/ 645 h 871"/>
                <a:gd name="T82" fmla="*/ 45 w 178"/>
                <a:gd name="T83" fmla="*/ 695 h 871"/>
                <a:gd name="T84" fmla="*/ 66 w 178"/>
                <a:gd name="T85" fmla="*/ 743 h 871"/>
                <a:gd name="T86" fmla="*/ 93 w 178"/>
                <a:gd name="T87" fmla="*/ 788 h 871"/>
                <a:gd name="T88" fmla="*/ 125 w 178"/>
                <a:gd name="T89" fmla="*/ 830 h 871"/>
                <a:gd name="T90" fmla="*/ 131 w 178"/>
                <a:gd name="T91" fmla="*/ 837 h 871"/>
                <a:gd name="T92" fmla="*/ 140 w 178"/>
                <a:gd name="T93" fmla="*/ 846 h 871"/>
                <a:gd name="T94" fmla="*/ 150 w 178"/>
                <a:gd name="T95" fmla="*/ 856 h 871"/>
                <a:gd name="T96" fmla="*/ 161 w 178"/>
                <a:gd name="T97" fmla="*/ 866 h 871"/>
                <a:gd name="T98" fmla="*/ 165 w 178"/>
                <a:gd name="T99" fmla="*/ 870 h 871"/>
                <a:gd name="T100" fmla="*/ 171 w 178"/>
                <a:gd name="T101" fmla="*/ 871 h 871"/>
                <a:gd name="T102" fmla="*/ 176 w 178"/>
                <a:gd name="T103" fmla="*/ 870 h 871"/>
                <a:gd name="T104" fmla="*/ 178 w 178"/>
                <a:gd name="T105" fmla="*/ 86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1">
                  <a:moveTo>
                    <a:pt x="178" y="867"/>
                  </a:moveTo>
                  <a:lnTo>
                    <a:pt x="177" y="864"/>
                  </a:lnTo>
                  <a:lnTo>
                    <a:pt x="165" y="852"/>
                  </a:lnTo>
                  <a:lnTo>
                    <a:pt x="150" y="835"/>
                  </a:lnTo>
                  <a:lnTo>
                    <a:pt x="133" y="814"/>
                  </a:lnTo>
                  <a:lnTo>
                    <a:pt x="115" y="787"/>
                  </a:lnTo>
                  <a:lnTo>
                    <a:pt x="77" y="712"/>
                  </a:lnTo>
                  <a:lnTo>
                    <a:pt x="50" y="629"/>
                  </a:lnTo>
                  <a:lnTo>
                    <a:pt x="35" y="536"/>
                  </a:lnTo>
                  <a:lnTo>
                    <a:pt x="30" y="436"/>
                  </a:lnTo>
                  <a:lnTo>
                    <a:pt x="31" y="398"/>
                  </a:lnTo>
                  <a:lnTo>
                    <a:pt x="33" y="358"/>
                  </a:lnTo>
                  <a:lnTo>
                    <a:pt x="37" y="316"/>
                  </a:lnTo>
                  <a:lnTo>
                    <a:pt x="44" y="274"/>
                  </a:lnTo>
                  <a:lnTo>
                    <a:pt x="54" y="231"/>
                  </a:lnTo>
                  <a:lnTo>
                    <a:pt x="66" y="188"/>
                  </a:lnTo>
                  <a:lnTo>
                    <a:pt x="82" y="145"/>
                  </a:lnTo>
                  <a:lnTo>
                    <a:pt x="103" y="104"/>
                  </a:lnTo>
                  <a:lnTo>
                    <a:pt x="124" y="69"/>
                  </a:lnTo>
                  <a:lnTo>
                    <a:pt x="145" y="42"/>
                  </a:lnTo>
                  <a:lnTo>
                    <a:pt x="163" y="22"/>
                  </a:lnTo>
                  <a:lnTo>
                    <a:pt x="177" y="7"/>
                  </a:lnTo>
                  <a:lnTo>
                    <a:pt x="178" y="4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5" y="1"/>
                  </a:lnTo>
                  <a:lnTo>
                    <a:pt x="163" y="3"/>
                  </a:lnTo>
                  <a:lnTo>
                    <a:pt x="159" y="6"/>
                  </a:lnTo>
                  <a:lnTo>
                    <a:pt x="118" y="50"/>
                  </a:lnTo>
                  <a:lnTo>
                    <a:pt x="83" y="98"/>
                  </a:lnTo>
                  <a:lnTo>
                    <a:pt x="56" y="150"/>
                  </a:lnTo>
                  <a:lnTo>
                    <a:pt x="34" y="205"/>
                  </a:lnTo>
                  <a:lnTo>
                    <a:pt x="18" y="261"/>
                  </a:lnTo>
                  <a:lnTo>
                    <a:pt x="8" y="319"/>
                  </a:lnTo>
                  <a:lnTo>
                    <a:pt x="2" y="378"/>
                  </a:lnTo>
                  <a:lnTo>
                    <a:pt x="0" y="435"/>
                  </a:lnTo>
                  <a:lnTo>
                    <a:pt x="1" y="489"/>
                  </a:lnTo>
                  <a:lnTo>
                    <a:pt x="6" y="542"/>
                  </a:lnTo>
                  <a:lnTo>
                    <a:pt x="15" y="594"/>
                  </a:lnTo>
                  <a:lnTo>
                    <a:pt x="28" y="645"/>
                  </a:lnTo>
                  <a:lnTo>
                    <a:pt x="45" y="695"/>
                  </a:lnTo>
                  <a:lnTo>
                    <a:pt x="66" y="743"/>
                  </a:lnTo>
                  <a:lnTo>
                    <a:pt x="93" y="788"/>
                  </a:lnTo>
                  <a:lnTo>
                    <a:pt x="125" y="830"/>
                  </a:lnTo>
                  <a:lnTo>
                    <a:pt x="131" y="837"/>
                  </a:lnTo>
                  <a:lnTo>
                    <a:pt x="140" y="846"/>
                  </a:lnTo>
                  <a:lnTo>
                    <a:pt x="150" y="856"/>
                  </a:lnTo>
                  <a:lnTo>
                    <a:pt x="161" y="866"/>
                  </a:lnTo>
                  <a:lnTo>
                    <a:pt x="165" y="870"/>
                  </a:lnTo>
                  <a:lnTo>
                    <a:pt x="171" y="871"/>
                  </a:lnTo>
                  <a:lnTo>
                    <a:pt x="176" y="870"/>
                  </a:lnTo>
                  <a:lnTo>
                    <a:pt x="178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263"/>
            <p:cNvSpPr>
              <a:spLocks noChangeAspect="1"/>
            </p:cNvSpPr>
            <p:nvPr/>
          </p:nvSpPr>
          <p:spPr bwMode="auto">
            <a:xfrm>
              <a:off x="1609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5 h 363"/>
                <a:gd name="T28" fmla="*/ 84 w 84"/>
                <a:gd name="T29" fmla="*/ 3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4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0 h 363"/>
                <a:gd name="T42" fmla="*/ 12 w 84"/>
                <a:gd name="T43" fmla="*/ 100 h 363"/>
                <a:gd name="T44" fmla="*/ 5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2 w 84"/>
                <a:gd name="T59" fmla="*/ 324 h 363"/>
                <a:gd name="T60" fmla="*/ 59 w 84"/>
                <a:gd name="T61" fmla="*/ 345 h 363"/>
                <a:gd name="T62" fmla="*/ 74 w 84"/>
                <a:gd name="T63" fmla="*/ 358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4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0"/>
                  </a:lnTo>
                  <a:lnTo>
                    <a:pt x="12" y="100"/>
                  </a:lnTo>
                  <a:lnTo>
                    <a:pt x="5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2" y="324"/>
                  </a:lnTo>
                  <a:lnTo>
                    <a:pt x="59" y="345"/>
                  </a:lnTo>
                  <a:lnTo>
                    <a:pt x="74" y="358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264"/>
            <p:cNvSpPr>
              <a:spLocks noChangeAspect="1"/>
            </p:cNvSpPr>
            <p:nvPr/>
          </p:nvSpPr>
          <p:spPr bwMode="auto">
            <a:xfrm>
              <a:off x="1747" y="285"/>
              <a:ext cx="120" cy="242"/>
            </a:xfrm>
            <a:custGeom>
              <a:avLst/>
              <a:gdLst>
                <a:gd name="T0" fmla="*/ 74 w 120"/>
                <a:gd name="T1" fmla="*/ 10 h 242"/>
                <a:gd name="T2" fmla="*/ 74 w 120"/>
                <a:gd name="T3" fmla="*/ 5 h 242"/>
                <a:gd name="T4" fmla="*/ 73 w 120"/>
                <a:gd name="T5" fmla="*/ 2 h 242"/>
                <a:gd name="T6" fmla="*/ 71 w 120"/>
                <a:gd name="T7" fmla="*/ 1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5 h 242"/>
                <a:gd name="T22" fmla="*/ 19 w 120"/>
                <a:gd name="T23" fmla="*/ 34 h 242"/>
                <a:gd name="T24" fmla="*/ 33 w 120"/>
                <a:gd name="T25" fmla="*/ 31 h 242"/>
                <a:gd name="T26" fmla="*/ 47 w 120"/>
                <a:gd name="T27" fmla="*/ 25 h 242"/>
                <a:gd name="T28" fmla="*/ 47 w 120"/>
                <a:gd name="T29" fmla="*/ 213 h 242"/>
                <a:gd name="T30" fmla="*/ 47 w 120"/>
                <a:gd name="T31" fmla="*/ 218 h 242"/>
                <a:gd name="T32" fmla="*/ 47 w 120"/>
                <a:gd name="T33" fmla="*/ 221 h 242"/>
                <a:gd name="T34" fmla="*/ 45 w 120"/>
                <a:gd name="T35" fmla="*/ 224 h 242"/>
                <a:gd name="T36" fmla="*/ 43 w 120"/>
                <a:gd name="T37" fmla="*/ 227 h 242"/>
                <a:gd name="T38" fmla="*/ 39 w 120"/>
                <a:gd name="T39" fmla="*/ 229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2 w 120"/>
                <a:gd name="T47" fmla="*/ 231 h 242"/>
                <a:gd name="T48" fmla="*/ 2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7 w 120"/>
                <a:gd name="T55" fmla="*/ 241 h 242"/>
                <a:gd name="T56" fmla="*/ 61 w 120"/>
                <a:gd name="T57" fmla="*/ 241 h 242"/>
                <a:gd name="T58" fmla="*/ 74 w 120"/>
                <a:gd name="T59" fmla="*/ 241 h 242"/>
                <a:gd name="T60" fmla="*/ 91 w 120"/>
                <a:gd name="T61" fmla="*/ 241 h 242"/>
                <a:gd name="T62" fmla="*/ 107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7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6 w 120"/>
                <a:gd name="T79" fmla="*/ 225 h 242"/>
                <a:gd name="T80" fmla="*/ 75 w 120"/>
                <a:gd name="T81" fmla="*/ 222 h 242"/>
                <a:gd name="T82" fmla="*/ 74 w 120"/>
                <a:gd name="T83" fmla="*/ 218 h 242"/>
                <a:gd name="T84" fmla="*/ 74 w 120"/>
                <a:gd name="T85" fmla="*/ 213 h 242"/>
                <a:gd name="T86" fmla="*/ 74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9" y="229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7" y="241"/>
                  </a:lnTo>
                  <a:lnTo>
                    <a:pt x="61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265"/>
            <p:cNvSpPr>
              <a:spLocks noChangeAspect="1"/>
            </p:cNvSpPr>
            <p:nvPr/>
          </p:nvSpPr>
          <p:spPr bwMode="auto">
            <a:xfrm>
              <a:off x="2007" y="429"/>
              <a:ext cx="221" cy="14"/>
            </a:xfrm>
            <a:custGeom>
              <a:avLst/>
              <a:gdLst>
                <a:gd name="T0" fmla="*/ 209 w 221"/>
                <a:gd name="T1" fmla="*/ 14 h 14"/>
                <a:gd name="T2" fmla="*/ 213 w 221"/>
                <a:gd name="T3" fmla="*/ 14 h 14"/>
                <a:gd name="T4" fmla="*/ 217 w 221"/>
                <a:gd name="T5" fmla="*/ 13 h 14"/>
                <a:gd name="T6" fmla="*/ 220 w 221"/>
                <a:gd name="T7" fmla="*/ 11 h 14"/>
                <a:gd name="T8" fmla="*/ 221 w 221"/>
                <a:gd name="T9" fmla="*/ 7 h 14"/>
                <a:gd name="T10" fmla="*/ 220 w 221"/>
                <a:gd name="T11" fmla="*/ 3 h 14"/>
                <a:gd name="T12" fmla="*/ 217 w 221"/>
                <a:gd name="T13" fmla="*/ 1 h 14"/>
                <a:gd name="T14" fmla="*/ 213 w 221"/>
                <a:gd name="T15" fmla="*/ 0 h 14"/>
                <a:gd name="T16" fmla="*/ 209 w 221"/>
                <a:gd name="T17" fmla="*/ 0 h 14"/>
                <a:gd name="T18" fmla="*/ 12 w 221"/>
                <a:gd name="T19" fmla="*/ 0 h 14"/>
                <a:gd name="T20" fmla="*/ 8 w 221"/>
                <a:gd name="T21" fmla="*/ 0 h 14"/>
                <a:gd name="T22" fmla="*/ 4 w 221"/>
                <a:gd name="T23" fmla="*/ 1 h 14"/>
                <a:gd name="T24" fmla="*/ 1 w 221"/>
                <a:gd name="T25" fmla="*/ 3 h 14"/>
                <a:gd name="T26" fmla="*/ 0 w 221"/>
                <a:gd name="T27" fmla="*/ 7 h 14"/>
                <a:gd name="T28" fmla="*/ 1 w 221"/>
                <a:gd name="T29" fmla="*/ 11 h 14"/>
                <a:gd name="T30" fmla="*/ 4 w 221"/>
                <a:gd name="T31" fmla="*/ 13 h 14"/>
                <a:gd name="T32" fmla="*/ 8 w 221"/>
                <a:gd name="T33" fmla="*/ 14 h 14"/>
                <a:gd name="T34" fmla="*/ 12 w 221"/>
                <a:gd name="T35" fmla="*/ 14 h 14"/>
                <a:gd name="T36" fmla="*/ 209 w 221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4">
                  <a:moveTo>
                    <a:pt x="209" y="14"/>
                  </a:moveTo>
                  <a:lnTo>
                    <a:pt x="213" y="14"/>
                  </a:lnTo>
                  <a:lnTo>
                    <a:pt x="217" y="13"/>
                  </a:lnTo>
                  <a:lnTo>
                    <a:pt x="220" y="11"/>
                  </a:lnTo>
                  <a:lnTo>
                    <a:pt x="221" y="7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266"/>
            <p:cNvSpPr>
              <a:spLocks noChangeAspect="1"/>
            </p:cNvSpPr>
            <p:nvPr/>
          </p:nvSpPr>
          <p:spPr bwMode="auto">
            <a:xfrm>
              <a:off x="2350" y="367"/>
              <a:ext cx="167" cy="234"/>
            </a:xfrm>
            <a:custGeom>
              <a:avLst/>
              <a:gdLst>
                <a:gd name="T0" fmla="*/ 167 w 167"/>
                <a:gd name="T1" fmla="*/ 16 h 234"/>
                <a:gd name="T2" fmla="*/ 164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8 w 167"/>
                <a:gd name="T15" fmla="*/ 137 h 234"/>
                <a:gd name="T16" fmla="*/ 97 w 167"/>
                <a:gd name="T17" fmla="*/ 148 h 234"/>
                <a:gd name="T18" fmla="*/ 83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4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6 w 167"/>
                <a:gd name="T35" fmla="*/ 8 h 234"/>
                <a:gd name="T36" fmla="*/ 2 w 167"/>
                <a:gd name="T37" fmla="*/ 45 h 234"/>
                <a:gd name="T38" fmla="*/ 2 w 167"/>
                <a:gd name="T39" fmla="*/ 59 h 234"/>
                <a:gd name="T40" fmla="*/ 8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5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30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5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7" y="16"/>
                  </a:lnTo>
                  <a:lnTo>
                    <a:pt x="167" y="13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8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2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4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2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3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6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267"/>
            <p:cNvSpPr>
              <a:spLocks noChangeAspect="1" noEditPoints="1"/>
            </p:cNvSpPr>
            <p:nvPr/>
          </p:nvSpPr>
          <p:spPr bwMode="auto">
            <a:xfrm>
              <a:off x="252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268"/>
            <p:cNvSpPr>
              <a:spLocks noChangeAspect="1"/>
            </p:cNvSpPr>
            <p:nvPr/>
          </p:nvSpPr>
          <p:spPr bwMode="auto">
            <a:xfrm>
              <a:off x="2659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3 w 84"/>
                <a:gd name="T3" fmla="*/ 157 h 363"/>
                <a:gd name="T4" fmla="*/ 79 w 84"/>
                <a:gd name="T5" fmla="*/ 129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1 h 363"/>
                <a:gd name="T34" fmla="*/ 59 w 84"/>
                <a:gd name="T35" fmla="*/ 128 h 363"/>
                <a:gd name="T36" fmla="*/ 63 w 84"/>
                <a:gd name="T37" fmla="*/ 181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5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4 h 363"/>
                <a:gd name="T58" fmla="*/ 43 w 84"/>
                <a:gd name="T59" fmla="*/ 322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5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4"/>
                  </a:lnTo>
                  <a:lnTo>
                    <a:pt x="43" y="322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269"/>
            <p:cNvSpPr>
              <a:spLocks noChangeAspect="1"/>
            </p:cNvSpPr>
            <p:nvPr/>
          </p:nvSpPr>
          <p:spPr bwMode="auto">
            <a:xfrm>
              <a:off x="2815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3 w 84"/>
                <a:gd name="T5" fmla="*/ 357 h 363"/>
                <a:gd name="T6" fmla="*/ 81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2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3 w 84"/>
                <a:gd name="T21" fmla="*/ 89 h 363"/>
                <a:gd name="T22" fmla="*/ 51 w 84"/>
                <a:gd name="T23" fmla="*/ 47 h 363"/>
                <a:gd name="T24" fmla="*/ 79 w 84"/>
                <a:gd name="T25" fmla="*/ 10 h 363"/>
                <a:gd name="T26" fmla="*/ 83 w 84"/>
                <a:gd name="T27" fmla="*/ 5 h 363"/>
                <a:gd name="T28" fmla="*/ 84 w 84"/>
                <a:gd name="T29" fmla="*/ 3 h 363"/>
                <a:gd name="T30" fmla="*/ 83 w 84"/>
                <a:gd name="T31" fmla="*/ 1 h 363"/>
                <a:gd name="T32" fmla="*/ 80 w 84"/>
                <a:gd name="T33" fmla="*/ 0 h 363"/>
                <a:gd name="T34" fmla="*/ 73 w 84"/>
                <a:gd name="T35" fmla="*/ 4 h 363"/>
                <a:gd name="T36" fmla="*/ 58 w 84"/>
                <a:gd name="T37" fmla="*/ 18 h 363"/>
                <a:gd name="T38" fmla="*/ 40 w 84"/>
                <a:gd name="T39" fmla="*/ 40 h 363"/>
                <a:gd name="T40" fmla="*/ 23 w 84"/>
                <a:gd name="T41" fmla="*/ 70 h 363"/>
                <a:gd name="T42" fmla="*/ 11 w 84"/>
                <a:gd name="T43" fmla="*/ 100 h 363"/>
                <a:gd name="T44" fmla="*/ 4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4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1 w 84"/>
                <a:gd name="T59" fmla="*/ 324 h 363"/>
                <a:gd name="T60" fmla="*/ 59 w 84"/>
                <a:gd name="T61" fmla="*/ 345 h 363"/>
                <a:gd name="T62" fmla="*/ 73 w 84"/>
                <a:gd name="T63" fmla="*/ 358 h 363"/>
                <a:gd name="T64" fmla="*/ 80 w 84"/>
                <a:gd name="T65" fmla="*/ 363 h 363"/>
                <a:gd name="T66" fmla="*/ 83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3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270"/>
            <p:cNvSpPr>
              <a:spLocks noChangeAspect="1"/>
            </p:cNvSpPr>
            <p:nvPr/>
          </p:nvSpPr>
          <p:spPr bwMode="auto">
            <a:xfrm>
              <a:off x="2953" y="285"/>
              <a:ext cx="119" cy="242"/>
            </a:xfrm>
            <a:custGeom>
              <a:avLst/>
              <a:gdLst>
                <a:gd name="T0" fmla="*/ 74 w 119"/>
                <a:gd name="T1" fmla="*/ 10 h 242"/>
                <a:gd name="T2" fmla="*/ 74 w 119"/>
                <a:gd name="T3" fmla="*/ 5 h 242"/>
                <a:gd name="T4" fmla="*/ 73 w 119"/>
                <a:gd name="T5" fmla="*/ 2 h 242"/>
                <a:gd name="T6" fmla="*/ 70 w 119"/>
                <a:gd name="T7" fmla="*/ 1 h 242"/>
                <a:gd name="T8" fmla="*/ 66 w 119"/>
                <a:gd name="T9" fmla="*/ 0 h 242"/>
                <a:gd name="T10" fmla="*/ 47 w 119"/>
                <a:gd name="T11" fmla="*/ 14 h 242"/>
                <a:gd name="T12" fmla="*/ 28 w 119"/>
                <a:gd name="T13" fmla="*/ 20 h 242"/>
                <a:gd name="T14" fmla="*/ 12 w 119"/>
                <a:gd name="T15" fmla="*/ 23 h 242"/>
                <a:gd name="T16" fmla="*/ 0 w 119"/>
                <a:gd name="T17" fmla="*/ 23 h 242"/>
                <a:gd name="T18" fmla="*/ 0 w 119"/>
                <a:gd name="T19" fmla="*/ 35 h 242"/>
                <a:gd name="T20" fmla="*/ 7 w 119"/>
                <a:gd name="T21" fmla="*/ 35 h 242"/>
                <a:gd name="T22" fmla="*/ 19 w 119"/>
                <a:gd name="T23" fmla="*/ 34 h 242"/>
                <a:gd name="T24" fmla="*/ 33 w 119"/>
                <a:gd name="T25" fmla="*/ 31 h 242"/>
                <a:gd name="T26" fmla="*/ 47 w 119"/>
                <a:gd name="T27" fmla="*/ 25 h 242"/>
                <a:gd name="T28" fmla="*/ 47 w 119"/>
                <a:gd name="T29" fmla="*/ 213 h 242"/>
                <a:gd name="T30" fmla="*/ 47 w 119"/>
                <a:gd name="T31" fmla="*/ 218 h 242"/>
                <a:gd name="T32" fmla="*/ 46 w 119"/>
                <a:gd name="T33" fmla="*/ 221 h 242"/>
                <a:gd name="T34" fmla="*/ 45 w 119"/>
                <a:gd name="T35" fmla="*/ 224 h 242"/>
                <a:gd name="T36" fmla="*/ 43 w 119"/>
                <a:gd name="T37" fmla="*/ 227 h 242"/>
                <a:gd name="T38" fmla="*/ 38 w 119"/>
                <a:gd name="T39" fmla="*/ 229 h 242"/>
                <a:gd name="T40" fmla="*/ 32 w 119"/>
                <a:gd name="T41" fmla="*/ 230 h 242"/>
                <a:gd name="T42" fmla="*/ 24 w 119"/>
                <a:gd name="T43" fmla="*/ 230 h 242"/>
                <a:gd name="T44" fmla="*/ 13 w 119"/>
                <a:gd name="T45" fmla="*/ 231 h 242"/>
                <a:gd name="T46" fmla="*/ 2 w 119"/>
                <a:gd name="T47" fmla="*/ 231 h 242"/>
                <a:gd name="T48" fmla="*/ 2 w 119"/>
                <a:gd name="T49" fmla="*/ 242 h 242"/>
                <a:gd name="T50" fmla="*/ 14 w 119"/>
                <a:gd name="T51" fmla="*/ 241 h 242"/>
                <a:gd name="T52" fmla="*/ 30 w 119"/>
                <a:gd name="T53" fmla="*/ 241 h 242"/>
                <a:gd name="T54" fmla="*/ 47 w 119"/>
                <a:gd name="T55" fmla="*/ 241 h 242"/>
                <a:gd name="T56" fmla="*/ 60 w 119"/>
                <a:gd name="T57" fmla="*/ 241 h 242"/>
                <a:gd name="T58" fmla="*/ 74 w 119"/>
                <a:gd name="T59" fmla="*/ 241 h 242"/>
                <a:gd name="T60" fmla="*/ 91 w 119"/>
                <a:gd name="T61" fmla="*/ 241 h 242"/>
                <a:gd name="T62" fmla="*/ 107 w 119"/>
                <a:gd name="T63" fmla="*/ 241 h 242"/>
                <a:gd name="T64" fmla="*/ 119 w 119"/>
                <a:gd name="T65" fmla="*/ 242 h 242"/>
                <a:gd name="T66" fmla="*/ 119 w 119"/>
                <a:gd name="T67" fmla="*/ 231 h 242"/>
                <a:gd name="T68" fmla="*/ 108 w 119"/>
                <a:gd name="T69" fmla="*/ 231 h 242"/>
                <a:gd name="T70" fmla="*/ 97 w 119"/>
                <a:gd name="T71" fmla="*/ 230 h 242"/>
                <a:gd name="T72" fmla="*/ 88 w 119"/>
                <a:gd name="T73" fmla="*/ 230 h 242"/>
                <a:gd name="T74" fmla="*/ 83 w 119"/>
                <a:gd name="T75" fmla="*/ 229 h 242"/>
                <a:gd name="T76" fmla="*/ 79 w 119"/>
                <a:gd name="T77" fmla="*/ 227 h 242"/>
                <a:gd name="T78" fmla="*/ 76 w 119"/>
                <a:gd name="T79" fmla="*/ 225 h 242"/>
                <a:gd name="T80" fmla="*/ 75 w 119"/>
                <a:gd name="T81" fmla="*/ 222 h 242"/>
                <a:gd name="T82" fmla="*/ 74 w 119"/>
                <a:gd name="T83" fmla="*/ 218 h 242"/>
                <a:gd name="T84" fmla="*/ 74 w 119"/>
                <a:gd name="T85" fmla="*/ 213 h 242"/>
                <a:gd name="T86" fmla="*/ 74 w 119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47" y="14"/>
                  </a:lnTo>
                  <a:lnTo>
                    <a:pt x="28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7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6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8" y="229"/>
                  </a:lnTo>
                  <a:lnTo>
                    <a:pt x="32" y="230"/>
                  </a:lnTo>
                  <a:lnTo>
                    <a:pt x="24" y="230"/>
                  </a:lnTo>
                  <a:lnTo>
                    <a:pt x="13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4" y="241"/>
                  </a:lnTo>
                  <a:lnTo>
                    <a:pt x="30" y="241"/>
                  </a:lnTo>
                  <a:lnTo>
                    <a:pt x="47" y="241"/>
                  </a:lnTo>
                  <a:lnTo>
                    <a:pt x="60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19" y="242"/>
                  </a:lnTo>
                  <a:lnTo>
                    <a:pt x="119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8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271"/>
            <p:cNvSpPr>
              <a:spLocks noChangeAspect="1"/>
            </p:cNvSpPr>
            <p:nvPr/>
          </p:nvSpPr>
          <p:spPr bwMode="auto">
            <a:xfrm>
              <a:off x="3212" y="429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4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4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4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272"/>
            <p:cNvSpPr>
              <a:spLocks noChangeAspect="1"/>
            </p:cNvSpPr>
            <p:nvPr/>
          </p:nvSpPr>
          <p:spPr bwMode="auto">
            <a:xfrm>
              <a:off x="3556" y="367"/>
              <a:ext cx="167" cy="234"/>
            </a:xfrm>
            <a:custGeom>
              <a:avLst/>
              <a:gdLst>
                <a:gd name="T0" fmla="*/ 166 w 167"/>
                <a:gd name="T1" fmla="*/ 16 h 234"/>
                <a:gd name="T2" fmla="*/ 163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7 w 167"/>
                <a:gd name="T15" fmla="*/ 137 h 234"/>
                <a:gd name="T16" fmla="*/ 97 w 167"/>
                <a:gd name="T17" fmla="*/ 148 h 234"/>
                <a:gd name="T18" fmla="*/ 82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3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5 w 167"/>
                <a:gd name="T35" fmla="*/ 8 h 234"/>
                <a:gd name="T36" fmla="*/ 2 w 167"/>
                <a:gd name="T37" fmla="*/ 45 h 234"/>
                <a:gd name="T38" fmla="*/ 1 w 167"/>
                <a:gd name="T39" fmla="*/ 59 h 234"/>
                <a:gd name="T40" fmla="*/ 7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4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29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4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6" y="16"/>
                  </a:lnTo>
                  <a:lnTo>
                    <a:pt x="167" y="13"/>
                  </a:lnTo>
                  <a:lnTo>
                    <a:pt x="163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3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7" y="0"/>
                  </a:lnTo>
                  <a:lnTo>
                    <a:pt x="25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5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273"/>
            <p:cNvSpPr>
              <a:spLocks noChangeAspect="1" noEditPoints="1"/>
            </p:cNvSpPr>
            <p:nvPr/>
          </p:nvSpPr>
          <p:spPr bwMode="auto">
            <a:xfrm>
              <a:off x="3723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6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274"/>
            <p:cNvSpPr>
              <a:spLocks noChangeAspect="1"/>
            </p:cNvSpPr>
            <p:nvPr/>
          </p:nvSpPr>
          <p:spPr bwMode="auto">
            <a:xfrm>
              <a:off x="3896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4 w 84"/>
                <a:gd name="T3" fmla="*/ 157 h 363"/>
                <a:gd name="T4" fmla="*/ 80 w 84"/>
                <a:gd name="T5" fmla="*/ 129 h 363"/>
                <a:gd name="T6" fmla="*/ 73 w 84"/>
                <a:gd name="T7" fmla="*/ 99 h 363"/>
                <a:gd name="T8" fmla="*/ 61 w 84"/>
                <a:gd name="T9" fmla="*/ 68 h 363"/>
                <a:gd name="T10" fmla="*/ 43 w 84"/>
                <a:gd name="T11" fmla="*/ 39 h 363"/>
                <a:gd name="T12" fmla="*/ 26 w 84"/>
                <a:gd name="T13" fmla="*/ 17 h 363"/>
                <a:gd name="T14" fmla="*/ 11 w 84"/>
                <a:gd name="T15" fmla="*/ 4 h 363"/>
                <a:gd name="T16" fmla="*/ 4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1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1 w 84"/>
                <a:gd name="T31" fmla="*/ 43 h 363"/>
                <a:gd name="T32" fmla="*/ 49 w 84"/>
                <a:gd name="T33" fmla="*/ 81 h 363"/>
                <a:gd name="T34" fmla="*/ 60 w 84"/>
                <a:gd name="T35" fmla="*/ 128 h 363"/>
                <a:gd name="T36" fmla="*/ 63 w 84"/>
                <a:gd name="T37" fmla="*/ 181 h 363"/>
                <a:gd name="T38" fmla="*/ 61 w 84"/>
                <a:gd name="T39" fmla="*/ 228 h 363"/>
                <a:gd name="T40" fmla="*/ 51 w 84"/>
                <a:gd name="T41" fmla="*/ 273 h 363"/>
                <a:gd name="T42" fmla="*/ 33 w 84"/>
                <a:gd name="T43" fmla="*/ 315 h 363"/>
                <a:gd name="T44" fmla="*/ 5 w 84"/>
                <a:gd name="T45" fmla="*/ 353 h 363"/>
                <a:gd name="T46" fmla="*/ 1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4 w 84"/>
                <a:gd name="T53" fmla="*/ 363 h 363"/>
                <a:gd name="T54" fmla="*/ 11 w 84"/>
                <a:gd name="T55" fmla="*/ 358 h 363"/>
                <a:gd name="T56" fmla="*/ 26 w 84"/>
                <a:gd name="T57" fmla="*/ 344 h 363"/>
                <a:gd name="T58" fmla="*/ 44 w 84"/>
                <a:gd name="T59" fmla="*/ 322 h 363"/>
                <a:gd name="T60" fmla="*/ 62 w 84"/>
                <a:gd name="T61" fmla="*/ 292 h 363"/>
                <a:gd name="T62" fmla="*/ 73 w 84"/>
                <a:gd name="T63" fmla="*/ 262 h 363"/>
                <a:gd name="T64" fmla="*/ 80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4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1" y="68"/>
                  </a:lnTo>
                  <a:lnTo>
                    <a:pt x="43" y="39"/>
                  </a:lnTo>
                  <a:lnTo>
                    <a:pt x="26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9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1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3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2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275"/>
            <p:cNvSpPr>
              <a:spLocks noChangeAspect="1"/>
            </p:cNvSpPr>
            <p:nvPr/>
          </p:nvSpPr>
          <p:spPr bwMode="auto">
            <a:xfrm>
              <a:off x="4032" y="367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3 w 141"/>
                <a:gd name="T5" fmla="*/ 27 h 164"/>
                <a:gd name="T6" fmla="*/ 107 w 141"/>
                <a:gd name="T7" fmla="*/ 35 h 164"/>
                <a:gd name="T8" fmla="*/ 106 w 141"/>
                <a:gd name="T9" fmla="*/ 41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2 h 164"/>
                <a:gd name="T20" fmla="*/ 134 w 141"/>
                <a:gd name="T21" fmla="*/ 48 h 164"/>
                <a:gd name="T22" fmla="*/ 138 w 141"/>
                <a:gd name="T23" fmla="*/ 40 h 164"/>
                <a:gd name="T24" fmla="*/ 140 w 141"/>
                <a:gd name="T25" fmla="*/ 31 h 164"/>
                <a:gd name="T26" fmla="*/ 137 w 141"/>
                <a:gd name="T27" fmla="*/ 18 h 164"/>
                <a:gd name="T28" fmla="*/ 128 w 141"/>
                <a:gd name="T29" fmla="*/ 8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8 h 164"/>
                <a:gd name="T38" fmla="*/ 45 w 141"/>
                <a:gd name="T39" fmla="*/ 19 h 164"/>
                <a:gd name="T40" fmla="*/ 30 w 141"/>
                <a:gd name="T41" fmla="*/ 32 h 164"/>
                <a:gd name="T42" fmla="*/ 18 w 141"/>
                <a:gd name="T43" fmla="*/ 47 h 164"/>
                <a:gd name="T44" fmla="*/ 8 w 141"/>
                <a:gd name="T45" fmla="*/ 65 h 164"/>
                <a:gd name="T46" fmla="*/ 2 w 141"/>
                <a:gd name="T47" fmla="*/ 83 h 164"/>
                <a:gd name="T48" fmla="*/ 0 w 141"/>
                <a:gd name="T49" fmla="*/ 102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6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1 h 164"/>
                <a:gd name="T78" fmla="*/ 68 w 141"/>
                <a:gd name="T79" fmla="*/ 155 h 164"/>
                <a:gd name="T80" fmla="*/ 59 w 141"/>
                <a:gd name="T81" fmla="*/ 156 h 164"/>
                <a:gd name="T82" fmla="*/ 45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7 w 141"/>
                <a:gd name="T89" fmla="*/ 116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29 h 164"/>
                <a:gd name="T100" fmla="*/ 68 w 141"/>
                <a:gd name="T101" fmla="*/ 18 h 164"/>
                <a:gd name="T102" fmla="*/ 83 w 141"/>
                <a:gd name="T103" fmla="*/ 10 h 164"/>
                <a:gd name="T104" fmla="*/ 97 w 141"/>
                <a:gd name="T105" fmla="*/ 7 h 164"/>
                <a:gd name="T106" fmla="*/ 107 w 141"/>
                <a:gd name="T107" fmla="*/ 8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3" y="27"/>
                  </a:lnTo>
                  <a:lnTo>
                    <a:pt x="107" y="35"/>
                  </a:lnTo>
                  <a:lnTo>
                    <a:pt x="106" y="41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2"/>
                  </a:lnTo>
                  <a:lnTo>
                    <a:pt x="134" y="48"/>
                  </a:lnTo>
                  <a:lnTo>
                    <a:pt x="138" y="40"/>
                  </a:lnTo>
                  <a:lnTo>
                    <a:pt x="140" y="31"/>
                  </a:lnTo>
                  <a:lnTo>
                    <a:pt x="137" y="18"/>
                  </a:lnTo>
                  <a:lnTo>
                    <a:pt x="128" y="8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8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8" y="47"/>
                  </a:lnTo>
                  <a:lnTo>
                    <a:pt x="8" y="65"/>
                  </a:lnTo>
                  <a:lnTo>
                    <a:pt x="2" y="83"/>
                  </a:lnTo>
                  <a:lnTo>
                    <a:pt x="0" y="102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6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1"/>
                  </a:lnTo>
                  <a:lnTo>
                    <a:pt x="68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7" y="116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29"/>
                  </a:lnTo>
                  <a:lnTo>
                    <a:pt x="68" y="18"/>
                  </a:lnTo>
                  <a:lnTo>
                    <a:pt x="83" y="10"/>
                  </a:lnTo>
                  <a:lnTo>
                    <a:pt x="97" y="7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76"/>
            <p:cNvSpPr>
              <a:spLocks noChangeAspect="1" noEditPoints="1"/>
            </p:cNvSpPr>
            <p:nvPr/>
          </p:nvSpPr>
          <p:spPr bwMode="auto">
            <a:xfrm>
              <a:off x="4186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77"/>
            <p:cNvSpPr>
              <a:spLocks noChangeAspect="1" noEditPoints="1"/>
            </p:cNvSpPr>
            <p:nvPr/>
          </p:nvSpPr>
          <p:spPr bwMode="auto">
            <a:xfrm>
              <a:off x="4277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6 h 220"/>
                <a:gd name="T38" fmla="*/ 74 w 111"/>
                <a:gd name="T39" fmla="*/ 191 h 220"/>
                <a:gd name="T40" fmla="*/ 100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78"/>
            <p:cNvSpPr>
              <a:spLocks noChangeAspect="1"/>
            </p:cNvSpPr>
            <p:nvPr/>
          </p:nvSpPr>
          <p:spPr bwMode="auto">
            <a:xfrm>
              <a:off x="4472" y="255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4 w 50"/>
                <a:gd name="T5" fmla="*/ 348 h 363"/>
                <a:gd name="T6" fmla="*/ 14 w 50"/>
                <a:gd name="T7" fmla="*/ 14 h 363"/>
                <a:gd name="T8" fmla="*/ 50 w 50"/>
                <a:gd name="T9" fmla="*/ 14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4" y="348"/>
                  </a:lnTo>
                  <a:lnTo>
                    <a:pt x="14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79"/>
            <p:cNvSpPr>
              <a:spLocks noChangeAspect="1"/>
            </p:cNvSpPr>
            <p:nvPr/>
          </p:nvSpPr>
          <p:spPr bwMode="auto">
            <a:xfrm>
              <a:off x="4540" y="367"/>
              <a:ext cx="181" cy="164"/>
            </a:xfrm>
            <a:custGeom>
              <a:avLst/>
              <a:gdLst>
                <a:gd name="T0" fmla="*/ 112 w 181"/>
                <a:gd name="T1" fmla="*/ 46 h 164"/>
                <a:gd name="T2" fmla="*/ 117 w 181"/>
                <a:gd name="T3" fmla="*/ 33 h 164"/>
                <a:gd name="T4" fmla="*/ 125 w 181"/>
                <a:gd name="T5" fmla="*/ 18 h 164"/>
                <a:gd name="T6" fmla="*/ 138 w 181"/>
                <a:gd name="T7" fmla="*/ 9 h 164"/>
                <a:gd name="T8" fmla="*/ 150 w 181"/>
                <a:gd name="T9" fmla="*/ 8 h 164"/>
                <a:gd name="T10" fmla="*/ 159 w 181"/>
                <a:gd name="T11" fmla="*/ 9 h 164"/>
                <a:gd name="T12" fmla="*/ 158 w 181"/>
                <a:gd name="T13" fmla="*/ 15 h 164"/>
                <a:gd name="T14" fmla="*/ 149 w 181"/>
                <a:gd name="T15" fmla="*/ 25 h 164"/>
                <a:gd name="T16" fmla="*/ 149 w 181"/>
                <a:gd name="T17" fmla="*/ 36 h 164"/>
                <a:gd name="T18" fmla="*/ 155 w 181"/>
                <a:gd name="T19" fmla="*/ 43 h 164"/>
                <a:gd name="T20" fmla="*/ 168 w 181"/>
                <a:gd name="T21" fmla="*/ 43 h 164"/>
                <a:gd name="T22" fmla="*/ 179 w 181"/>
                <a:gd name="T23" fmla="*/ 33 h 164"/>
                <a:gd name="T24" fmla="*/ 177 w 181"/>
                <a:gd name="T25" fmla="*/ 12 h 164"/>
                <a:gd name="T26" fmla="*/ 158 w 181"/>
                <a:gd name="T27" fmla="*/ 1 h 164"/>
                <a:gd name="T28" fmla="*/ 133 w 181"/>
                <a:gd name="T29" fmla="*/ 3 h 164"/>
                <a:gd name="T30" fmla="*/ 114 w 181"/>
                <a:gd name="T31" fmla="*/ 19 h 164"/>
                <a:gd name="T32" fmla="*/ 101 w 181"/>
                <a:gd name="T33" fmla="*/ 13 h 164"/>
                <a:gd name="T34" fmla="*/ 79 w 181"/>
                <a:gd name="T35" fmla="*/ 0 h 164"/>
                <a:gd name="T36" fmla="*/ 45 w 181"/>
                <a:gd name="T37" fmla="*/ 7 h 164"/>
                <a:gd name="T38" fmla="*/ 16 w 181"/>
                <a:gd name="T39" fmla="*/ 43 h 164"/>
                <a:gd name="T40" fmla="*/ 14 w 181"/>
                <a:gd name="T41" fmla="*/ 59 h 164"/>
                <a:gd name="T42" fmla="*/ 19 w 181"/>
                <a:gd name="T43" fmla="*/ 58 h 164"/>
                <a:gd name="T44" fmla="*/ 26 w 181"/>
                <a:gd name="T45" fmla="*/ 42 h 164"/>
                <a:gd name="T46" fmla="*/ 38 w 181"/>
                <a:gd name="T47" fmla="*/ 23 h 164"/>
                <a:gd name="T48" fmla="*/ 52 w 181"/>
                <a:gd name="T49" fmla="*/ 12 h 164"/>
                <a:gd name="T50" fmla="*/ 64 w 181"/>
                <a:gd name="T51" fmla="*/ 8 h 164"/>
                <a:gd name="T52" fmla="*/ 75 w 181"/>
                <a:gd name="T53" fmla="*/ 8 h 164"/>
                <a:gd name="T54" fmla="*/ 87 w 181"/>
                <a:gd name="T55" fmla="*/ 19 h 164"/>
                <a:gd name="T56" fmla="*/ 88 w 181"/>
                <a:gd name="T57" fmla="*/ 43 h 164"/>
                <a:gd name="T58" fmla="*/ 78 w 181"/>
                <a:gd name="T59" fmla="*/ 85 h 164"/>
                <a:gd name="T60" fmla="*/ 64 w 181"/>
                <a:gd name="T61" fmla="*/ 134 h 164"/>
                <a:gd name="T62" fmla="*/ 46 w 181"/>
                <a:gd name="T63" fmla="*/ 153 h 164"/>
                <a:gd name="T64" fmla="*/ 32 w 181"/>
                <a:gd name="T65" fmla="*/ 156 h 164"/>
                <a:gd name="T66" fmla="*/ 23 w 181"/>
                <a:gd name="T67" fmla="*/ 154 h 164"/>
                <a:gd name="T68" fmla="*/ 23 w 181"/>
                <a:gd name="T69" fmla="*/ 149 h 164"/>
                <a:gd name="T70" fmla="*/ 33 w 181"/>
                <a:gd name="T71" fmla="*/ 139 h 164"/>
                <a:gd name="T72" fmla="*/ 33 w 181"/>
                <a:gd name="T73" fmla="*/ 125 h 164"/>
                <a:gd name="T74" fmla="*/ 25 w 181"/>
                <a:gd name="T75" fmla="*/ 119 h 164"/>
                <a:gd name="T76" fmla="*/ 13 w 181"/>
                <a:gd name="T77" fmla="*/ 121 h 164"/>
                <a:gd name="T78" fmla="*/ 2 w 181"/>
                <a:gd name="T79" fmla="*/ 132 h 164"/>
                <a:gd name="T80" fmla="*/ 4 w 181"/>
                <a:gd name="T81" fmla="*/ 151 h 164"/>
                <a:gd name="T82" fmla="*/ 22 w 181"/>
                <a:gd name="T83" fmla="*/ 163 h 164"/>
                <a:gd name="T84" fmla="*/ 43 w 181"/>
                <a:gd name="T85" fmla="*/ 163 h 164"/>
                <a:gd name="T86" fmla="*/ 57 w 181"/>
                <a:gd name="T87" fmla="*/ 156 h 164"/>
                <a:gd name="T88" fmla="*/ 66 w 181"/>
                <a:gd name="T89" fmla="*/ 146 h 164"/>
                <a:gd name="T90" fmla="*/ 72 w 181"/>
                <a:gd name="T91" fmla="*/ 138 h 164"/>
                <a:gd name="T92" fmla="*/ 78 w 181"/>
                <a:gd name="T93" fmla="*/ 146 h 164"/>
                <a:gd name="T94" fmla="*/ 97 w 181"/>
                <a:gd name="T95" fmla="*/ 161 h 164"/>
                <a:gd name="T96" fmla="*/ 137 w 181"/>
                <a:gd name="T97" fmla="*/ 156 h 164"/>
                <a:gd name="T98" fmla="*/ 166 w 181"/>
                <a:gd name="T99" fmla="*/ 121 h 164"/>
                <a:gd name="T100" fmla="*/ 168 w 181"/>
                <a:gd name="T101" fmla="*/ 105 h 164"/>
                <a:gd name="T102" fmla="*/ 162 w 181"/>
                <a:gd name="T103" fmla="*/ 105 h 164"/>
                <a:gd name="T104" fmla="*/ 156 w 181"/>
                <a:gd name="T105" fmla="*/ 122 h 164"/>
                <a:gd name="T106" fmla="*/ 143 w 181"/>
                <a:gd name="T107" fmla="*/ 140 h 164"/>
                <a:gd name="T108" fmla="*/ 130 w 181"/>
                <a:gd name="T109" fmla="*/ 151 h 164"/>
                <a:gd name="T110" fmla="*/ 117 w 181"/>
                <a:gd name="T111" fmla="*/ 155 h 164"/>
                <a:gd name="T112" fmla="*/ 103 w 181"/>
                <a:gd name="T113" fmla="*/ 154 h 164"/>
                <a:gd name="T114" fmla="*/ 94 w 181"/>
                <a:gd name="T115" fmla="*/ 141 h 164"/>
                <a:gd name="T116" fmla="*/ 93 w 181"/>
                <a:gd name="T117" fmla="*/ 126 h 164"/>
                <a:gd name="T118" fmla="*/ 96 w 181"/>
                <a:gd name="T119" fmla="*/ 111 h 164"/>
                <a:gd name="T120" fmla="*/ 111 w 181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" h="164">
                  <a:moveTo>
                    <a:pt x="111" y="50"/>
                  </a:moveTo>
                  <a:lnTo>
                    <a:pt x="112" y="46"/>
                  </a:lnTo>
                  <a:lnTo>
                    <a:pt x="114" y="40"/>
                  </a:lnTo>
                  <a:lnTo>
                    <a:pt x="117" y="33"/>
                  </a:lnTo>
                  <a:lnTo>
                    <a:pt x="120" y="25"/>
                  </a:lnTo>
                  <a:lnTo>
                    <a:pt x="125" y="18"/>
                  </a:lnTo>
                  <a:lnTo>
                    <a:pt x="131" y="13"/>
                  </a:lnTo>
                  <a:lnTo>
                    <a:pt x="138" y="9"/>
                  </a:lnTo>
                  <a:lnTo>
                    <a:pt x="147" y="7"/>
                  </a:lnTo>
                  <a:lnTo>
                    <a:pt x="150" y="8"/>
                  </a:lnTo>
                  <a:lnTo>
                    <a:pt x="154" y="8"/>
                  </a:lnTo>
                  <a:lnTo>
                    <a:pt x="159" y="9"/>
                  </a:lnTo>
                  <a:lnTo>
                    <a:pt x="165" y="12"/>
                  </a:lnTo>
                  <a:lnTo>
                    <a:pt x="158" y="15"/>
                  </a:lnTo>
                  <a:lnTo>
                    <a:pt x="153" y="19"/>
                  </a:lnTo>
                  <a:lnTo>
                    <a:pt x="149" y="25"/>
                  </a:lnTo>
                  <a:lnTo>
                    <a:pt x="148" y="32"/>
                  </a:lnTo>
                  <a:lnTo>
                    <a:pt x="149" y="36"/>
                  </a:lnTo>
                  <a:lnTo>
                    <a:pt x="151" y="40"/>
                  </a:lnTo>
                  <a:lnTo>
                    <a:pt x="155" y="43"/>
                  </a:lnTo>
                  <a:lnTo>
                    <a:pt x="162" y="45"/>
                  </a:lnTo>
                  <a:lnTo>
                    <a:pt x="168" y="43"/>
                  </a:lnTo>
                  <a:lnTo>
                    <a:pt x="174" y="39"/>
                  </a:lnTo>
                  <a:lnTo>
                    <a:pt x="179" y="33"/>
                  </a:lnTo>
                  <a:lnTo>
                    <a:pt x="181" y="24"/>
                  </a:lnTo>
                  <a:lnTo>
                    <a:pt x="177" y="12"/>
                  </a:lnTo>
                  <a:lnTo>
                    <a:pt x="169" y="4"/>
                  </a:lnTo>
                  <a:lnTo>
                    <a:pt x="158" y="1"/>
                  </a:lnTo>
                  <a:lnTo>
                    <a:pt x="147" y="0"/>
                  </a:lnTo>
                  <a:lnTo>
                    <a:pt x="133" y="3"/>
                  </a:lnTo>
                  <a:lnTo>
                    <a:pt x="122" y="10"/>
                  </a:lnTo>
                  <a:lnTo>
                    <a:pt x="114" y="19"/>
                  </a:lnTo>
                  <a:lnTo>
                    <a:pt x="109" y="27"/>
                  </a:lnTo>
                  <a:lnTo>
                    <a:pt x="101" y="13"/>
                  </a:lnTo>
                  <a:lnTo>
                    <a:pt x="90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45" y="7"/>
                  </a:lnTo>
                  <a:lnTo>
                    <a:pt x="27" y="24"/>
                  </a:lnTo>
                  <a:lnTo>
                    <a:pt x="16" y="43"/>
                  </a:lnTo>
                  <a:lnTo>
                    <a:pt x="12" y="55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26" y="42"/>
                  </a:lnTo>
                  <a:lnTo>
                    <a:pt x="32" y="31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52" y="12"/>
                  </a:lnTo>
                  <a:lnTo>
                    <a:pt x="58" y="9"/>
                  </a:lnTo>
                  <a:lnTo>
                    <a:pt x="64" y="8"/>
                  </a:lnTo>
                  <a:lnTo>
                    <a:pt x="69" y="7"/>
                  </a:lnTo>
                  <a:lnTo>
                    <a:pt x="75" y="8"/>
                  </a:lnTo>
                  <a:lnTo>
                    <a:pt x="82" y="12"/>
                  </a:lnTo>
                  <a:lnTo>
                    <a:pt x="87" y="19"/>
                  </a:lnTo>
                  <a:lnTo>
                    <a:pt x="89" y="32"/>
                  </a:lnTo>
                  <a:lnTo>
                    <a:pt x="88" y="43"/>
                  </a:lnTo>
                  <a:lnTo>
                    <a:pt x="84" y="60"/>
                  </a:lnTo>
                  <a:lnTo>
                    <a:pt x="78" y="85"/>
                  </a:lnTo>
                  <a:lnTo>
                    <a:pt x="69" y="118"/>
                  </a:lnTo>
                  <a:lnTo>
                    <a:pt x="64" y="134"/>
                  </a:lnTo>
                  <a:lnTo>
                    <a:pt x="56" y="145"/>
                  </a:lnTo>
                  <a:lnTo>
                    <a:pt x="46" y="153"/>
                  </a:lnTo>
                  <a:lnTo>
                    <a:pt x="35" y="156"/>
                  </a:lnTo>
                  <a:lnTo>
                    <a:pt x="32" y="156"/>
                  </a:lnTo>
                  <a:lnTo>
                    <a:pt x="28" y="155"/>
                  </a:lnTo>
                  <a:lnTo>
                    <a:pt x="23" y="154"/>
                  </a:lnTo>
                  <a:lnTo>
                    <a:pt x="17" y="151"/>
                  </a:lnTo>
                  <a:lnTo>
                    <a:pt x="23" y="149"/>
                  </a:lnTo>
                  <a:lnTo>
                    <a:pt x="29" y="144"/>
                  </a:lnTo>
                  <a:lnTo>
                    <a:pt x="33" y="139"/>
                  </a:lnTo>
                  <a:lnTo>
                    <a:pt x="34" y="131"/>
                  </a:lnTo>
                  <a:lnTo>
                    <a:pt x="33" y="125"/>
                  </a:lnTo>
                  <a:lnTo>
                    <a:pt x="29" y="122"/>
                  </a:lnTo>
                  <a:lnTo>
                    <a:pt x="25" y="119"/>
                  </a:lnTo>
                  <a:lnTo>
                    <a:pt x="20" y="119"/>
                  </a:lnTo>
                  <a:lnTo>
                    <a:pt x="13" y="121"/>
                  </a:lnTo>
                  <a:lnTo>
                    <a:pt x="6" y="125"/>
                  </a:lnTo>
                  <a:lnTo>
                    <a:pt x="2" y="132"/>
                  </a:lnTo>
                  <a:lnTo>
                    <a:pt x="0" y="140"/>
                  </a:lnTo>
                  <a:lnTo>
                    <a:pt x="4" y="151"/>
                  </a:lnTo>
                  <a:lnTo>
                    <a:pt x="12" y="158"/>
                  </a:lnTo>
                  <a:lnTo>
                    <a:pt x="22" y="163"/>
                  </a:lnTo>
                  <a:lnTo>
                    <a:pt x="35" y="164"/>
                  </a:lnTo>
                  <a:lnTo>
                    <a:pt x="43" y="163"/>
                  </a:lnTo>
                  <a:lnTo>
                    <a:pt x="50" y="160"/>
                  </a:lnTo>
                  <a:lnTo>
                    <a:pt x="57" y="156"/>
                  </a:lnTo>
                  <a:lnTo>
                    <a:pt x="62" y="151"/>
                  </a:lnTo>
                  <a:lnTo>
                    <a:pt x="66" y="146"/>
                  </a:lnTo>
                  <a:lnTo>
                    <a:pt x="70" y="142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8" y="146"/>
                  </a:lnTo>
                  <a:lnTo>
                    <a:pt x="86" y="155"/>
                  </a:lnTo>
                  <a:lnTo>
                    <a:pt x="97" y="161"/>
                  </a:lnTo>
                  <a:lnTo>
                    <a:pt x="112" y="164"/>
                  </a:lnTo>
                  <a:lnTo>
                    <a:pt x="137" y="156"/>
                  </a:lnTo>
                  <a:lnTo>
                    <a:pt x="155" y="139"/>
                  </a:lnTo>
                  <a:lnTo>
                    <a:pt x="166" y="121"/>
                  </a:lnTo>
                  <a:lnTo>
                    <a:pt x="170" y="108"/>
                  </a:lnTo>
                  <a:lnTo>
                    <a:pt x="168" y="105"/>
                  </a:lnTo>
                  <a:lnTo>
                    <a:pt x="166" y="104"/>
                  </a:lnTo>
                  <a:lnTo>
                    <a:pt x="162" y="105"/>
                  </a:lnTo>
                  <a:lnTo>
                    <a:pt x="161" y="108"/>
                  </a:lnTo>
                  <a:lnTo>
                    <a:pt x="156" y="122"/>
                  </a:lnTo>
                  <a:lnTo>
                    <a:pt x="150" y="132"/>
                  </a:lnTo>
                  <a:lnTo>
                    <a:pt x="143" y="140"/>
                  </a:lnTo>
                  <a:lnTo>
                    <a:pt x="137" y="147"/>
                  </a:lnTo>
                  <a:lnTo>
                    <a:pt x="130" y="151"/>
                  </a:lnTo>
                  <a:lnTo>
                    <a:pt x="123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7" y="148"/>
                  </a:lnTo>
                  <a:lnTo>
                    <a:pt x="94" y="141"/>
                  </a:lnTo>
                  <a:lnTo>
                    <a:pt x="93" y="132"/>
                  </a:lnTo>
                  <a:lnTo>
                    <a:pt x="93" y="126"/>
                  </a:lnTo>
                  <a:lnTo>
                    <a:pt x="94" y="119"/>
                  </a:lnTo>
                  <a:lnTo>
                    <a:pt x="96" y="111"/>
                  </a:lnTo>
                  <a:lnTo>
                    <a:pt x="99" y="100"/>
                  </a:lnTo>
                  <a:lnTo>
                    <a:pt x="11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280"/>
            <p:cNvSpPr>
              <a:spLocks noChangeAspect="1" noEditPoints="1"/>
            </p:cNvSpPr>
            <p:nvPr/>
          </p:nvSpPr>
          <p:spPr bwMode="auto">
            <a:xfrm>
              <a:off x="474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9 h 171"/>
                <a:gd name="T16" fmla="*/ 17 w 77"/>
                <a:gd name="T17" fmla="*/ 149 h 171"/>
                <a:gd name="T18" fmla="*/ 23 w 77"/>
                <a:gd name="T19" fmla="*/ 164 h 171"/>
                <a:gd name="T20" fmla="*/ 41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5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1" y="9"/>
                  </a:lnTo>
                  <a:close/>
                  <a:moveTo>
                    <a:pt x="19" y="139"/>
                  </a:moveTo>
                  <a:lnTo>
                    <a:pt x="17" y="143"/>
                  </a:lnTo>
                  <a:lnTo>
                    <a:pt x="17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281"/>
            <p:cNvSpPr>
              <a:spLocks noChangeAspect="1"/>
            </p:cNvSpPr>
            <p:nvPr/>
          </p:nvSpPr>
          <p:spPr bwMode="auto">
            <a:xfrm>
              <a:off x="5009" y="267"/>
              <a:ext cx="181" cy="338"/>
            </a:xfrm>
            <a:custGeom>
              <a:avLst/>
              <a:gdLst>
                <a:gd name="T0" fmla="*/ 178 w 181"/>
                <a:gd name="T1" fmla="*/ 14 h 338"/>
                <a:gd name="T2" fmla="*/ 181 w 181"/>
                <a:gd name="T3" fmla="*/ 9 h 338"/>
                <a:gd name="T4" fmla="*/ 181 w 181"/>
                <a:gd name="T5" fmla="*/ 7 h 338"/>
                <a:gd name="T6" fmla="*/ 179 w 181"/>
                <a:gd name="T7" fmla="*/ 3 h 338"/>
                <a:gd name="T8" fmla="*/ 174 w 181"/>
                <a:gd name="T9" fmla="*/ 0 h 338"/>
                <a:gd name="T10" fmla="*/ 169 w 181"/>
                <a:gd name="T11" fmla="*/ 2 h 338"/>
                <a:gd name="T12" fmla="*/ 166 w 181"/>
                <a:gd name="T13" fmla="*/ 7 h 338"/>
                <a:gd name="T14" fmla="*/ 3 w 181"/>
                <a:gd name="T15" fmla="*/ 324 h 338"/>
                <a:gd name="T16" fmla="*/ 1 w 181"/>
                <a:gd name="T17" fmla="*/ 329 h 338"/>
                <a:gd name="T18" fmla="*/ 0 w 181"/>
                <a:gd name="T19" fmla="*/ 331 h 338"/>
                <a:gd name="T20" fmla="*/ 2 w 181"/>
                <a:gd name="T21" fmla="*/ 336 h 338"/>
                <a:gd name="T22" fmla="*/ 8 w 181"/>
                <a:gd name="T23" fmla="*/ 338 h 338"/>
                <a:gd name="T24" fmla="*/ 12 w 181"/>
                <a:gd name="T25" fmla="*/ 336 h 338"/>
                <a:gd name="T26" fmla="*/ 16 w 181"/>
                <a:gd name="T27" fmla="*/ 331 h 338"/>
                <a:gd name="T28" fmla="*/ 178 w 181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8">
                  <a:moveTo>
                    <a:pt x="178" y="14"/>
                  </a:moveTo>
                  <a:lnTo>
                    <a:pt x="181" y="9"/>
                  </a:lnTo>
                  <a:lnTo>
                    <a:pt x="181" y="7"/>
                  </a:lnTo>
                  <a:lnTo>
                    <a:pt x="179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7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8"/>
                  </a:lnTo>
                  <a:lnTo>
                    <a:pt x="12" y="336"/>
                  </a:lnTo>
                  <a:lnTo>
                    <a:pt x="16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282"/>
            <p:cNvSpPr>
              <a:spLocks noChangeAspect="1" noEditPoints="1"/>
            </p:cNvSpPr>
            <p:nvPr/>
          </p:nvSpPr>
          <p:spPr bwMode="auto">
            <a:xfrm>
              <a:off x="4979" y="394"/>
              <a:ext cx="241" cy="85"/>
            </a:xfrm>
            <a:custGeom>
              <a:avLst/>
              <a:gdLst>
                <a:gd name="T0" fmla="*/ 229 w 241"/>
                <a:gd name="T1" fmla="*/ 14 h 85"/>
                <a:gd name="T2" fmla="*/ 233 w 241"/>
                <a:gd name="T3" fmla="*/ 14 h 85"/>
                <a:gd name="T4" fmla="*/ 237 w 241"/>
                <a:gd name="T5" fmla="*/ 13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3 w 241"/>
                <a:gd name="T35" fmla="*/ 14 h 85"/>
                <a:gd name="T36" fmla="*/ 229 w 241"/>
                <a:gd name="T37" fmla="*/ 14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7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4"/>
                  </a:moveTo>
                  <a:lnTo>
                    <a:pt x="233" y="14"/>
                  </a:lnTo>
                  <a:lnTo>
                    <a:pt x="237" y="13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29" y="14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7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283"/>
            <p:cNvSpPr>
              <a:spLocks noChangeAspect="1"/>
            </p:cNvSpPr>
            <p:nvPr/>
          </p:nvSpPr>
          <p:spPr bwMode="auto">
            <a:xfrm>
              <a:off x="5353" y="367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8 h 164"/>
                <a:gd name="T6" fmla="*/ 137 w 180"/>
                <a:gd name="T7" fmla="*/ 9 h 164"/>
                <a:gd name="T8" fmla="*/ 148 w 180"/>
                <a:gd name="T9" fmla="*/ 8 h 164"/>
                <a:gd name="T10" fmla="*/ 158 w 180"/>
                <a:gd name="T11" fmla="*/ 9 h 164"/>
                <a:gd name="T12" fmla="*/ 157 w 180"/>
                <a:gd name="T13" fmla="*/ 15 h 164"/>
                <a:gd name="T14" fmla="*/ 148 w 180"/>
                <a:gd name="T15" fmla="*/ 25 h 164"/>
                <a:gd name="T16" fmla="*/ 147 w 180"/>
                <a:gd name="T17" fmla="*/ 36 h 164"/>
                <a:gd name="T18" fmla="*/ 154 w 180"/>
                <a:gd name="T19" fmla="*/ 43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19 h 164"/>
                <a:gd name="T32" fmla="*/ 100 w 180"/>
                <a:gd name="T33" fmla="*/ 13 h 164"/>
                <a:gd name="T34" fmla="*/ 78 w 180"/>
                <a:gd name="T35" fmla="*/ 0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8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2 h 164"/>
                <a:gd name="T50" fmla="*/ 63 w 180"/>
                <a:gd name="T51" fmla="*/ 8 h 164"/>
                <a:gd name="T52" fmla="*/ 74 w 180"/>
                <a:gd name="T53" fmla="*/ 8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5 h 164"/>
                <a:gd name="T74" fmla="*/ 24 w 180"/>
                <a:gd name="T75" fmla="*/ 119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5 w 180"/>
                <a:gd name="T89" fmla="*/ 146 h 164"/>
                <a:gd name="T90" fmla="*/ 71 w 180"/>
                <a:gd name="T91" fmla="*/ 138 h 164"/>
                <a:gd name="T92" fmla="*/ 77 w 180"/>
                <a:gd name="T93" fmla="*/ 146 h 164"/>
                <a:gd name="T94" fmla="*/ 96 w 180"/>
                <a:gd name="T95" fmla="*/ 161 h 164"/>
                <a:gd name="T96" fmla="*/ 136 w 180"/>
                <a:gd name="T97" fmla="*/ 156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5 h 164"/>
                <a:gd name="T104" fmla="*/ 155 w 180"/>
                <a:gd name="T105" fmla="*/ 122 h 164"/>
                <a:gd name="T106" fmla="*/ 142 w 180"/>
                <a:gd name="T107" fmla="*/ 140 h 164"/>
                <a:gd name="T108" fmla="*/ 129 w 180"/>
                <a:gd name="T109" fmla="*/ 151 h 164"/>
                <a:gd name="T110" fmla="*/ 117 w 180"/>
                <a:gd name="T111" fmla="*/ 155 h 164"/>
                <a:gd name="T112" fmla="*/ 103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0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5"/>
                  </a:lnTo>
                  <a:lnTo>
                    <a:pt x="124" y="18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3" y="8"/>
                  </a:lnTo>
                  <a:lnTo>
                    <a:pt x="158" y="9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19"/>
                  </a:lnTo>
                  <a:lnTo>
                    <a:pt x="148" y="25"/>
                  </a:lnTo>
                  <a:lnTo>
                    <a:pt x="147" y="32"/>
                  </a:lnTo>
                  <a:lnTo>
                    <a:pt x="147" y="36"/>
                  </a:lnTo>
                  <a:lnTo>
                    <a:pt x="150" y="40"/>
                  </a:lnTo>
                  <a:lnTo>
                    <a:pt x="154" y="43"/>
                  </a:lnTo>
                  <a:lnTo>
                    <a:pt x="160" y="45"/>
                  </a:lnTo>
                  <a:lnTo>
                    <a:pt x="167" y="43"/>
                  </a:lnTo>
                  <a:lnTo>
                    <a:pt x="173" y="39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4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0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8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63" y="8"/>
                  </a:lnTo>
                  <a:lnTo>
                    <a:pt x="68" y="7"/>
                  </a:lnTo>
                  <a:lnTo>
                    <a:pt x="74" y="8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4"/>
                  </a:lnTo>
                  <a:lnTo>
                    <a:pt x="32" y="139"/>
                  </a:lnTo>
                  <a:lnTo>
                    <a:pt x="33" y="131"/>
                  </a:lnTo>
                  <a:lnTo>
                    <a:pt x="32" y="125"/>
                  </a:lnTo>
                  <a:lnTo>
                    <a:pt x="28" y="122"/>
                  </a:lnTo>
                  <a:lnTo>
                    <a:pt x="24" y="119"/>
                  </a:lnTo>
                  <a:lnTo>
                    <a:pt x="19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6"/>
                  </a:lnTo>
                  <a:lnTo>
                    <a:pt x="77" y="146"/>
                  </a:lnTo>
                  <a:lnTo>
                    <a:pt x="85" y="155"/>
                  </a:lnTo>
                  <a:lnTo>
                    <a:pt x="96" y="161"/>
                  </a:lnTo>
                  <a:lnTo>
                    <a:pt x="111" y="164"/>
                  </a:lnTo>
                  <a:lnTo>
                    <a:pt x="136" y="156"/>
                  </a:lnTo>
                  <a:lnTo>
                    <a:pt x="154" y="139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4"/>
                  </a:lnTo>
                  <a:lnTo>
                    <a:pt x="161" y="105"/>
                  </a:lnTo>
                  <a:lnTo>
                    <a:pt x="160" y="108"/>
                  </a:lnTo>
                  <a:lnTo>
                    <a:pt x="155" y="122"/>
                  </a:lnTo>
                  <a:lnTo>
                    <a:pt x="149" y="132"/>
                  </a:lnTo>
                  <a:lnTo>
                    <a:pt x="142" y="140"/>
                  </a:lnTo>
                  <a:lnTo>
                    <a:pt x="135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6" y="148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284"/>
            <p:cNvSpPr>
              <a:spLocks noChangeAspect="1" noEditPoints="1"/>
            </p:cNvSpPr>
            <p:nvPr/>
          </p:nvSpPr>
          <p:spPr bwMode="auto">
            <a:xfrm>
              <a:off x="5549" y="413"/>
              <a:ext cx="112" cy="220"/>
            </a:xfrm>
            <a:custGeom>
              <a:avLst/>
              <a:gdLst>
                <a:gd name="T0" fmla="*/ 109 w 112"/>
                <a:gd name="T1" fmla="*/ 3 h 220"/>
                <a:gd name="T2" fmla="*/ 96 w 112"/>
                <a:gd name="T3" fmla="*/ 1 h 220"/>
                <a:gd name="T4" fmla="*/ 89 w 112"/>
                <a:gd name="T5" fmla="*/ 9 h 220"/>
                <a:gd name="T6" fmla="*/ 88 w 112"/>
                <a:gd name="T7" fmla="*/ 17 h 220"/>
                <a:gd name="T8" fmla="*/ 93 w 112"/>
                <a:gd name="T9" fmla="*/ 22 h 220"/>
                <a:gd name="T10" fmla="*/ 103 w 112"/>
                <a:gd name="T11" fmla="*/ 22 h 220"/>
                <a:gd name="T12" fmla="*/ 111 w 112"/>
                <a:gd name="T13" fmla="*/ 15 h 220"/>
                <a:gd name="T14" fmla="*/ 58 w 112"/>
                <a:gd name="T15" fmla="*/ 181 h 220"/>
                <a:gd name="T16" fmla="*/ 46 w 112"/>
                <a:gd name="T17" fmla="*/ 203 h 220"/>
                <a:gd name="T18" fmla="*/ 25 w 112"/>
                <a:gd name="T19" fmla="*/ 213 h 220"/>
                <a:gd name="T20" fmla="*/ 23 w 112"/>
                <a:gd name="T21" fmla="*/ 205 h 220"/>
                <a:gd name="T22" fmla="*/ 22 w 112"/>
                <a:gd name="T23" fmla="*/ 192 h 220"/>
                <a:gd name="T24" fmla="*/ 9 w 112"/>
                <a:gd name="T25" fmla="*/ 190 h 220"/>
                <a:gd name="T26" fmla="*/ 2 w 112"/>
                <a:gd name="T27" fmla="*/ 198 h 220"/>
                <a:gd name="T28" fmla="*/ 2 w 112"/>
                <a:gd name="T29" fmla="*/ 211 h 220"/>
                <a:gd name="T30" fmla="*/ 15 w 112"/>
                <a:gd name="T31" fmla="*/ 219 h 220"/>
                <a:gd name="T32" fmla="*/ 32 w 112"/>
                <a:gd name="T33" fmla="*/ 220 h 220"/>
                <a:gd name="T34" fmla="*/ 47 w 112"/>
                <a:gd name="T35" fmla="*/ 216 h 220"/>
                <a:gd name="T36" fmla="*/ 62 w 112"/>
                <a:gd name="T37" fmla="*/ 206 h 220"/>
                <a:gd name="T38" fmla="*/ 74 w 112"/>
                <a:gd name="T39" fmla="*/ 191 h 220"/>
                <a:gd name="T40" fmla="*/ 101 w 112"/>
                <a:gd name="T41" fmla="*/ 89 h 220"/>
                <a:gd name="T42" fmla="*/ 100 w 112"/>
                <a:gd name="T43" fmla="*/ 71 h 220"/>
                <a:gd name="T44" fmla="*/ 86 w 112"/>
                <a:gd name="T45" fmla="*/ 58 h 220"/>
                <a:gd name="T46" fmla="*/ 65 w 112"/>
                <a:gd name="T47" fmla="*/ 58 h 220"/>
                <a:gd name="T48" fmla="*/ 49 w 112"/>
                <a:gd name="T49" fmla="*/ 68 h 220"/>
                <a:gd name="T50" fmla="*/ 37 w 112"/>
                <a:gd name="T51" fmla="*/ 81 h 220"/>
                <a:gd name="T52" fmla="*/ 32 w 112"/>
                <a:gd name="T53" fmla="*/ 92 h 220"/>
                <a:gd name="T54" fmla="*/ 33 w 112"/>
                <a:gd name="T55" fmla="*/ 98 h 220"/>
                <a:gd name="T56" fmla="*/ 38 w 112"/>
                <a:gd name="T57" fmla="*/ 98 h 220"/>
                <a:gd name="T58" fmla="*/ 46 w 112"/>
                <a:gd name="T59" fmla="*/ 83 h 220"/>
                <a:gd name="T60" fmla="*/ 64 w 112"/>
                <a:gd name="T61" fmla="*/ 66 h 220"/>
                <a:gd name="T62" fmla="*/ 81 w 112"/>
                <a:gd name="T63" fmla="*/ 67 h 220"/>
                <a:gd name="T64" fmla="*/ 83 w 112"/>
                <a:gd name="T65" fmla="*/ 80 h 220"/>
                <a:gd name="T66" fmla="*/ 58 w 112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0">
                  <a:moveTo>
                    <a:pt x="112" y="9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4"/>
                  </a:lnTo>
                  <a:lnTo>
                    <a:pt x="89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2"/>
                  </a:lnTo>
                  <a:lnTo>
                    <a:pt x="98" y="24"/>
                  </a:lnTo>
                  <a:lnTo>
                    <a:pt x="103" y="22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2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3" y="205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0"/>
                  </a:lnTo>
                  <a:lnTo>
                    <a:pt x="5" y="194"/>
                  </a:lnTo>
                  <a:lnTo>
                    <a:pt x="2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2" y="220"/>
                  </a:lnTo>
                  <a:lnTo>
                    <a:pt x="39" y="218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6"/>
                  </a:lnTo>
                  <a:lnTo>
                    <a:pt x="69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285"/>
            <p:cNvSpPr>
              <a:spLocks noChangeAspect="1"/>
            </p:cNvSpPr>
            <p:nvPr/>
          </p:nvSpPr>
          <p:spPr bwMode="auto">
            <a:xfrm>
              <a:off x="5710" y="255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4 h 363"/>
                <a:gd name="T6" fmla="*/ 35 w 50"/>
                <a:gd name="T7" fmla="*/ 14 h 363"/>
                <a:gd name="T8" fmla="*/ 35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5" y="14"/>
                  </a:lnTo>
                  <a:lnTo>
                    <a:pt x="35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286"/>
            <p:cNvSpPr>
              <a:spLocks noChangeAspect="1"/>
            </p:cNvSpPr>
            <p:nvPr/>
          </p:nvSpPr>
          <p:spPr bwMode="auto">
            <a:xfrm>
              <a:off x="1312" y="1316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0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1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1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0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1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0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287"/>
            <p:cNvSpPr>
              <a:spLocks noChangeAspect="1"/>
            </p:cNvSpPr>
            <p:nvPr/>
          </p:nvSpPr>
          <p:spPr bwMode="auto">
            <a:xfrm>
              <a:off x="1584" y="1367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7 h 235"/>
                <a:gd name="T4" fmla="*/ 150 w 167"/>
                <a:gd name="T5" fmla="*/ 6 h 235"/>
                <a:gd name="T6" fmla="*/ 143 w 167"/>
                <a:gd name="T7" fmla="*/ 15 h 235"/>
                <a:gd name="T8" fmla="*/ 140 w 167"/>
                <a:gd name="T9" fmla="*/ 26 h 235"/>
                <a:gd name="T10" fmla="*/ 132 w 167"/>
                <a:gd name="T11" fmla="*/ 61 h 235"/>
                <a:gd name="T12" fmla="*/ 114 w 167"/>
                <a:gd name="T13" fmla="*/ 129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6 h 235"/>
                <a:gd name="T20" fmla="*/ 63 w 167"/>
                <a:gd name="T21" fmla="*/ 154 h 235"/>
                <a:gd name="T22" fmla="*/ 53 w 167"/>
                <a:gd name="T23" fmla="*/ 138 h 235"/>
                <a:gd name="T24" fmla="*/ 56 w 167"/>
                <a:gd name="T25" fmla="*/ 97 h 235"/>
                <a:gd name="T26" fmla="*/ 74 w 167"/>
                <a:gd name="T27" fmla="*/ 47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3 h 235"/>
                <a:gd name="T34" fmla="*/ 26 w 167"/>
                <a:gd name="T35" fmla="*/ 9 h 235"/>
                <a:gd name="T36" fmla="*/ 3 w 167"/>
                <a:gd name="T37" fmla="*/ 46 h 235"/>
                <a:gd name="T38" fmla="*/ 2 w 167"/>
                <a:gd name="T39" fmla="*/ 59 h 235"/>
                <a:gd name="T40" fmla="*/ 8 w 167"/>
                <a:gd name="T41" fmla="*/ 59 h 235"/>
                <a:gd name="T42" fmla="*/ 18 w 167"/>
                <a:gd name="T43" fmla="*/ 32 h 235"/>
                <a:gd name="T44" fmla="*/ 37 w 167"/>
                <a:gd name="T45" fmla="*/ 10 h 235"/>
                <a:gd name="T46" fmla="*/ 49 w 167"/>
                <a:gd name="T47" fmla="*/ 9 h 235"/>
                <a:gd name="T48" fmla="*/ 55 w 167"/>
                <a:gd name="T49" fmla="*/ 13 h 235"/>
                <a:gd name="T50" fmla="*/ 54 w 167"/>
                <a:gd name="T51" fmla="*/ 33 h 235"/>
                <a:gd name="T52" fmla="*/ 40 w 167"/>
                <a:gd name="T53" fmla="*/ 71 h 235"/>
                <a:gd name="T54" fmla="*/ 30 w 167"/>
                <a:gd name="T55" fmla="*/ 108 h 235"/>
                <a:gd name="T56" fmla="*/ 30 w 167"/>
                <a:gd name="T57" fmla="*/ 133 h 235"/>
                <a:gd name="T58" fmla="*/ 37 w 167"/>
                <a:gd name="T59" fmla="*/ 149 h 235"/>
                <a:gd name="T60" fmla="*/ 49 w 167"/>
                <a:gd name="T61" fmla="*/ 160 h 235"/>
                <a:gd name="T62" fmla="*/ 65 w 167"/>
                <a:gd name="T63" fmla="*/ 164 h 235"/>
                <a:gd name="T64" fmla="*/ 93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7 h 235"/>
                <a:gd name="T74" fmla="*/ 25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40 w 167"/>
                <a:gd name="T81" fmla="*/ 186 h 235"/>
                <a:gd name="T82" fmla="*/ 32 w 167"/>
                <a:gd name="T83" fmla="*/ 180 h 235"/>
                <a:gd name="T84" fmla="*/ 21 w 167"/>
                <a:gd name="T85" fmla="*/ 181 h 235"/>
                <a:gd name="T86" fmla="*/ 10 w 167"/>
                <a:gd name="T87" fmla="*/ 192 h 235"/>
                <a:gd name="T88" fmla="*/ 10 w 167"/>
                <a:gd name="T89" fmla="*/ 216 h 235"/>
                <a:gd name="T90" fmla="*/ 30 w 167"/>
                <a:gd name="T91" fmla="*/ 233 h 235"/>
                <a:gd name="T92" fmla="*/ 74 w 167"/>
                <a:gd name="T93" fmla="*/ 229 h 235"/>
                <a:gd name="T94" fmla="*/ 119 w 167"/>
                <a:gd name="T95" fmla="*/ 190 h 235"/>
                <a:gd name="T96" fmla="*/ 166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6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0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0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5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4" y="157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8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8" y="59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8" y="18"/>
                  </a:lnTo>
                  <a:lnTo>
                    <a:pt x="37" y="10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2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0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49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1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288"/>
            <p:cNvSpPr>
              <a:spLocks noChangeAspect="1" noEditPoints="1"/>
            </p:cNvSpPr>
            <p:nvPr/>
          </p:nvSpPr>
          <p:spPr bwMode="auto">
            <a:xfrm>
              <a:off x="1763" y="1414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9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7"/>
                  </a:lnTo>
                  <a:lnTo>
                    <a:pt x="1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289"/>
            <p:cNvSpPr>
              <a:spLocks noChangeAspect="1"/>
            </p:cNvSpPr>
            <p:nvPr/>
          </p:nvSpPr>
          <p:spPr bwMode="auto">
            <a:xfrm>
              <a:off x="1908" y="1256"/>
              <a:ext cx="84" cy="362"/>
            </a:xfrm>
            <a:custGeom>
              <a:avLst/>
              <a:gdLst>
                <a:gd name="T0" fmla="*/ 84 w 84"/>
                <a:gd name="T1" fmla="*/ 359 h 362"/>
                <a:gd name="T2" fmla="*/ 84 w 84"/>
                <a:gd name="T3" fmla="*/ 358 h 362"/>
                <a:gd name="T4" fmla="*/ 83 w 84"/>
                <a:gd name="T5" fmla="*/ 357 h 362"/>
                <a:gd name="T6" fmla="*/ 81 w 84"/>
                <a:gd name="T7" fmla="*/ 355 h 362"/>
                <a:gd name="T8" fmla="*/ 78 w 84"/>
                <a:gd name="T9" fmla="*/ 351 h 362"/>
                <a:gd name="T10" fmla="*/ 50 w 84"/>
                <a:gd name="T11" fmla="*/ 313 h 362"/>
                <a:gd name="T12" fmla="*/ 32 w 84"/>
                <a:gd name="T13" fmla="*/ 270 h 362"/>
                <a:gd name="T14" fmla="*/ 23 w 84"/>
                <a:gd name="T15" fmla="*/ 225 h 362"/>
                <a:gd name="T16" fmla="*/ 21 w 84"/>
                <a:gd name="T17" fmla="*/ 181 h 362"/>
                <a:gd name="T18" fmla="*/ 24 w 84"/>
                <a:gd name="T19" fmla="*/ 134 h 362"/>
                <a:gd name="T20" fmla="*/ 33 w 84"/>
                <a:gd name="T21" fmla="*/ 89 h 362"/>
                <a:gd name="T22" fmla="*/ 51 w 84"/>
                <a:gd name="T23" fmla="*/ 47 h 362"/>
                <a:gd name="T24" fmla="*/ 79 w 84"/>
                <a:gd name="T25" fmla="*/ 9 h 362"/>
                <a:gd name="T26" fmla="*/ 83 w 84"/>
                <a:gd name="T27" fmla="*/ 5 h 362"/>
                <a:gd name="T28" fmla="*/ 84 w 84"/>
                <a:gd name="T29" fmla="*/ 3 h 362"/>
                <a:gd name="T30" fmla="*/ 83 w 84"/>
                <a:gd name="T31" fmla="*/ 0 h 362"/>
                <a:gd name="T32" fmla="*/ 80 w 84"/>
                <a:gd name="T33" fmla="*/ 0 h 362"/>
                <a:gd name="T34" fmla="*/ 73 w 84"/>
                <a:gd name="T35" fmla="*/ 4 h 362"/>
                <a:gd name="T36" fmla="*/ 58 w 84"/>
                <a:gd name="T37" fmla="*/ 18 h 362"/>
                <a:gd name="T38" fmla="*/ 40 w 84"/>
                <a:gd name="T39" fmla="*/ 40 h 362"/>
                <a:gd name="T40" fmla="*/ 23 w 84"/>
                <a:gd name="T41" fmla="*/ 70 h 362"/>
                <a:gd name="T42" fmla="*/ 11 w 84"/>
                <a:gd name="T43" fmla="*/ 100 h 362"/>
                <a:gd name="T44" fmla="*/ 4 w 84"/>
                <a:gd name="T45" fmla="*/ 129 h 362"/>
                <a:gd name="T46" fmla="*/ 1 w 84"/>
                <a:gd name="T47" fmla="*/ 156 h 362"/>
                <a:gd name="T48" fmla="*/ 0 w 84"/>
                <a:gd name="T49" fmla="*/ 181 h 362"/>
                <a:gd name="T50" fmla="*/ 1 w 84"/>
                <a:gd name="T51" fmla="*/ 205 h 362"/>
                <a:gd name="T52" fmla="*/ 4 w 84"/>
                <a:gd name="T53" fmla="*/ 233 h 362"/>
                <a:gd name="T54" fmla="*/ 12 w 84"/>
                <a:gd name="T55" fmla="*/ 263 h 362"/>
                <a:gd name="T56" fmla="*/ 24 w 84"/>
                <a:gd name="T57" fmla="*/ 294 h 362"/>
                <a:gd name="T58" fmla="*/ 41 w 84"/>
                <a:gd name="T59" fmla="*/ 324 h 362"/>
                <a:gd name="T60" fmla="*/ 59 w 84"/>
                <a:gd name="T61" fmla="*/ 345 h 362"/>
                <a:gd name="T62" fmla="*/ 73 w 84"/>
                <a:gd name="T63" fmla="*/ 358 h 362"/>
                <a:gd name="T64" fmla="*/ 80 w 84"/>
                <a:gd name="T65" fmla="*/ 362 h 362"/>
                <a:gd name="T66" fmla="*/ 83 w 84"/>
                <a:gd name="T67" fmla="*/ 362 h 362"/>
                <a:gd name="T68" fmla="*/ 84 w 84"/>
                <a:gd name="T69" fmla="*/ 3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3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9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2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90"/>
            <p:cNvSpPr>
              <a:spLocks noChangeAspect="1"/>
            </p:cNvSpPr>
            <p:nvPr/>
          </p:nvSpPr>
          <p:spPr bwMode="auto">
            <a:xfrm>
              <a:off x="2045" y="1286"/>
              <a:ext cx="120" cy="242"/>
            </a:xfrm>
            <a:custGeom>
              <a:avLst/>
              <a:gdLst>
                <a:gd name="T0" fmla="*/ 75 w 120"/>
                <a:gd name="T1" fmla="*/ 10 h 242"/>
                <a:gd name="T2" fmla="*/ 75 w 120"/>
                <a:gd name="T3" fmla="*/ 4 h 242"/>
                <a:gd name="T4" fmla="*/ 74 w 120"/>
                <a:gd name="T5" fmla="*/ 2 h 242"/>
                <a:gd name="T6" fmla="*/ 71 w 120"/>
                <a:gd name="T7" fmla="*/ 0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4 h 242"/>
                <a:gd name="T22" fmla="*/ 20 w 120"/>
                <a:gd name="T23" fmla="*/ 33 h 242"/>
                <a:gd name="T24" fmla="*/ 34 w 120"/>
                <a:gd name="T25" fmla="*/ 31 h 242"/>
                <a:gd name="T26" fmla="*/ 48 w 120"/>
                <a:gd name="T27" fmla="*/ 25 h 242"/>
                <a:gd name="T28" fmla="*/ 48 w 120"/>
                <a:gd name="T29" fmla="*/ 213 h 242"/>
                <a:gd name="T30" fmla="*/ 48 w 120"/>
                <a:gd name="T31" fmla="*/ 217 h 242"/>
                <a:gd name="T32" fmla="*/ 47 w 120"/>
                <a:gd name="T33" fmla="*/ 221 h 242"/>
                <a:gd name="T34" fmla="*/ 46 w 120"/>
                <a:gd name="T35" fmla="*/ 224 h 242"/>
                <a:gd name="T36" fmla="*/ 43 w 120"/>
                <a:gd name="T37" fmla="*/ 227 h 242"/>
                <a:gd name="T38" fmla="*/ 39 w 120"/>
                <a:gd name="T39" fmla="*/ 228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3 w 120"/>
                <a:gd name="T47" fmla="*/ 231 h 242"/>
                <a:gd name="T48" fmla="*/ 3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8 w 120"/>
                <a:gd name="T55" fmla="*/ 241 h 242"/>
                <a:gd name="T56" fmla="*/ 61 w 120"/>
                <a:gd name="T57" fmla="*/ 241 h 242"/>
                <a:gd name="T58" fmla="*/ 75 w 120"/>
                <a:gd name="T59" fmla="*/ 241 h 242"/>
                <a:gd name="T60" fmla="*/ 91 w 120"/>
                <a:gd name="T61" fmla="*/ 241 h 242"/>
                <a:gd name="T62" fmla="*/ 108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8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7 w 120"/>
                <a:gd name="T79" fmla="*/ 224 h 242"/>
                <a:gd name="T80" fmla="*/ 75 w 120"/>
                <a:gd name="T81" fmla="*/ 221 h 242"/>
                <a:gd name="T82" fmla="*/ 75 w 120"/>
                <a:gd name="T83" fmla="*/ 218 h 242"/>
                <a:gd name="T84" fmla="*/ 75 w 120"/>
                <a:gd name="T85" fmla="*/ 213 h 242"/>
                <a:gd name="T86" fmla="*/ 75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5" y="10"/>
                  </a:moveTo>
                  <a:lnTo>
                    <a:pt x="75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4"/>
                  </a:lnTo>
                  <a:lnTo>
                    <a:pt x="20" y="33"/>
                  </a:lnTo>
                  <a:lnTo>
                    <a:pt x="34" y="31"/>
                  </a:lnTo>
                  <a:lnTo>
                    <a:pt x="48" y="25"/>
                  </a:lnTo>
                  <a:lnTo>
                    <a:pt x="48" y="213"/>
                  </a:lnTo>
                  <a:lnTo>
                    <a:pt x="48" y="217"/>
                  </a:lnTo>
                  <a:lnTo>
                    <a:pt x="47" y="221"/>
                  </a:lnTo>
                  <a:lnTo>
                    <a:pt x="46" y="224"/>
                  </a:lnTo>
                  <a:lnTo>
                    <a:pt x="43" y="227"/>
                  </a:lnTo>
                  <a:lnTo>
                    <a:pt x="39" y="228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3" y="231"/>
                  </a:lnTo>
                  <a:lnTo>
                    <a:pt x="3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8" y="241"/>
                  </a:lnTo>
                  <a:lnTo>
                    <a:pt x="61" y="241"/>
                  </a:lnTo>
                  <a:lnTo>
                    <a:pt x="75" y="241"/>
                  </a:lnTo>
                  <a:lnTo>
                    <a:pt x="91" y="241"/>
                  </a:lnTo>
                  <a:lnTo>
                    <a:pt x="108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8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7" y="224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5" y="213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91"/>
            <p:cNvSpPr>
              <a:spLocks noChangeAspect="1"/>
            </p:cNvSpPr>
            <p:nvPr/>
          </p:nvSpPr>
          <p:spPr bwMode="auto">
            <a:xfrm>
              <a:off x="2305" y="1430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3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3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3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92"/>
            <p:cNvSpPr>
              <a:spLocks noChangeAspect="1"/>
            </p:cNvSpPr>
            <p:nvPr/>
          </p:nvSpPr>
          <p:spPr bwMode="auto">
            <a:xfrm>
              <a:off x="2648" y="1367"/>
              <a:ext cx="168" cy="235"/>
            </a:xfrm>
            <a:custGeom>
              <a:avLst/>
              <a:gdLst>
                <a:gd name="T0" fmla="*/ 167 w 168"/>
                <a:gd name="T1" fmla="*/ 17 h 235"/>
                <a:gd name="T2" fmla="*/ 164 w 168"/>
                <a:gd name="T3" fmla="*/ 7 h 235"/>
                <a:gd name="T4" fmla="*/ 151 w 168"/>
                <a:gd name="T5" fmla="*/ 6 h 235"/>
                <a:gd name="T6" fmla="*/ 143 w 168"/>
                <a:gd name="T7" fmla="*/ 15 h 235"/>
                <a:gd name="T8" fmla="*/ 141 w 168"/>
                <a:gd name="T9" fmla="*/ 26 h 235"/>
                <a:gd name="T10" fmla="*/ 132 w 168"/>
                <a:gd name="T11" fmla="*/ 61 h 235"/>
                <a:gd name="T12" fmla="*/ 114 w 168"/>
                <a:gd name="T13" fmla="*/ 129 h 235"/>
                <a:gd name="T14" fmla="*/ 108 w 168"/>
                <a:gd name="T15" fmla="*/ 138 h 235"/>
                <a:gd name="T16" fmla="*/ 98 w 168"/>
                <a:gd name="T17" fmla="*/ 148 h 235"/>
                <a:gd name="T18" fmla="*/ 83 w 168"/>
                <a:gd name="T19" fmla="*/ 156 h 235"/>
                <a:gd name="T20" fmla="*/ 63 w 168"/>
                <a:gd name="T21" fmla="*/ 154 h 235"/>
                <a:gd name="T22" fmla="*/ 53 w 168"/>
                <a:gd name="T23" fmla="*/ 138 h 235"/>
                <a:gd name="T24" fmla="*/ 57 w 168"/>
                <a:gd name="T25" fmla="*/ 97 h 235"/>
                <a:gd name="T26" fmla="*/ 74 w 168"/>
                <a:gd name="T27" fmla="*/ 47 h 235"/>
                <a:gd name="T28" fmla="*/ 78 w 168"/>
                <a:gd name="T29" fmla="*/ 35 h 235"/>
                <a:gd name="T30" fmla="*/ 76 w 168"/>
                <a:gd name="T31" fmla="*/ 18 h 235"/>
                <a:gd name="T32" fmla="*/ 61 w 168"/>
                <a:gd name="T33" fmla="*/ 3 h 235"/>
                <a:gd name="T34" fmla="*/ 26 w 168"/>
                <a:gd name="T35" fmla="*/ 9 h 235"/>
                <a:gd name="T36" fmla="*/ 3 w 168"/>
                <a:gd name="T37" fmla="*/ 46 h 235"/>
                <a:gd name="T38" fmla="*/ 2 w 168"/>
                <a:gd name="T39" fmla="*/ 59 h 235"/>
                <a:gd name="T40" fmla="*/ 8 w 168"/>
                <a:gd name="T41" fmla="*/ 59 h 235"/>
                <a:gd name="T42" fmla="*/ 19 w 168"/>
                <a:gd name="T43" fmla="*/ 32 h 235"/>
                <a:gd name="T44" fmla="*/ 38 w 168"/>
                <a:gd name="T45" fmla="*/ 10 h 235"/>
                <a:gd name="T46" fmla="*/ 50 w 168"/>
                <a:gd name="T47" fmla="*/ 9 h 235"/>
                <a:gd name="T48" fmla="*/ 55 w 168"/>
                <a:gd name="T49" fmla="*/ 13 h 235"/>
                <a:gd name="T50" fmla="*/ 54 w 168"/>
                <a:gd name="T51" fmla="*/ 33 h 235"/>
                <a:gd name="T52" fmla="*/ 41 w 168"/>
                <a:gd name="T53" fmla="*/ 71 h 235"/>
                <a:gd name="T54" fmla="*/ 30 w 168"/>
                <a:gd name="T55" fmla="*/ 108 h 235"/>
                <a:gd name="T56" fmla="*/ 30 w 168"/>
                <a:gd name="T57" fmla="*/ 133 h 235"/>
                <a:gd name="T58" fmla="*/ 37 w 168"/>
                <a:gd name="T59" fmla="*/ 149 h 235"/>
                <a:gd name="T60" fmla="*/ 50 w 168"/>
                <a:gd name="T61" fmla="*/ 160 h 235"/>
                <a:gd name="T62" fmla="*/ 65 w 168"/>
                <a:gd name="T63" fmla="*/ 164 h 235"/>
                <a:gd name="T64" fmla="*/ 93 w 168"/>
                <a:gd name="T65" fmla="*/ 160 h 235"/>
                <a:gd name="T66" fmla="*/ 102 w 168"/>
                <a:gd name="T67" fmla="*/ 176 h 235"/>
                <a:gd name="T68" fmla="*/ 79 w 168"/>
                <a:gd name="T69" fmla="*/ 213 h 235"/>
                <a:gd name="T70" fmla="*/ 58 w 168"/>
                <a:gd name="T71" fmla="*/ 225 h 235"/>
                <a:gd name="T72" fmla="*/ 41 w 168"/>
                <a:gd name="T73" fmla="*/ 227 h 235"/>
                <a:gd name="T74" fmla="*/ 25 w 168"/>
                <a:gd name="T75" fmla="*/ 220 h 235"/>
                <a:gd name="T76" fmla="*/ 27 w 168"/>
                <a:gd name="T77" fmla="*/ 211 h 235"/>
                <a:gd name="T78" fmla="*/ 40 w 168"/>
                <a:gd name="T79" fmla="*/ 201 h 235"/>
                <a:gd name="T80" fmla="*/ 40 w 168"/>
                <a:gd name="T81" fmla="*/ 186 h 235"/>
                <a:gd name="T82" fmla="*/ 32 w 168"/>
                <a:gd name="T83" fmla="*/ 180 h 235"/>
                <a:gd name="T84" fmla="*/ 22 w 168"/>
                <a:gd name="T85" fmla="*/ 181 h 235"/>
                <a:gd name="T86" fmla="*/ 10 w 168"/>
                <a:gd name="T87" fmla="*/ 192 h 235"/>
                <a:gd name="T88" fmla="*/ 11 w 168"/>
                <a:gd name="T89" fmla="*/ 216 h 235"/>
                <a:gd name="T90" fmla="*/ 31 w 168"/>
                <a:gd name="T91" fmla="*/ 233 h 235"/>
                <a:gd name="T92" fmla="*/ 74 w 168"/>
                <a:gd name="T93" fmla="*/ 229 h 235"/>
                <a:gd name="T94" fmla="*/ 119 w 168"/>
                <a:gd name="T95" fmla="*/ 190 h 235"/>
                <a:gd name="T96" fmla="*/ 166 w 168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35">
                  <a:moveTo>
                    <a:pt x="166" y="22"/>
                  </a:moveTo>
                  <a:lnTo>
                    <a:pt x="167" y="17"/>
                  </a:lnTo>
                  <a:lnTo>
                    <a:pt x="168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1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1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6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4" y="143"/>
                  </a:lnTo>
                  <a:lnTo>
                    <a:pt x="98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5" y="157"/>
                  </a:lnTo>
                  <a:lnTo>
                    <a:pt x="63" y="154"/>
                  </a:lnTo>
                  <a:lnTo>
                    <a:pt x="57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7" y="97"/>
                  </a:lnTo>
                  <a:lnTo>
                    <a:pt x="71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18"/>
                  </a:lnTo>
                  <a:lnTo>
                    <a:pt x="70" y="9"/>
                  </a:lnTo>
                  <a:lnTo>
                    <a:pt x="61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3"/>
                  </a:lnTo>
                  <a:lnTo>
                    <a:pt x="19" y="32"/>
                  </a:lnTo>
                  <a:lnTo>
                    <a:pt x="28" y="18"/>
                  </a:lnTo>
                  <a:lnTo>
                    <a:pt x="38" y="10"/>
                  </a:lnTo>
                  <a:lnTo>
                    <a:pt x="47" y="8"/>
                  </a:lnTo>
                  <a:lnTo>
                    <a:pt x="50" y="9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1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50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10" y="148"/>
                  </a:lnTo>
                  <a:lnTo>
                    <a:pt x="102" y="176"/>
                  </a:lnTo>
                  <a:lnTo>
                    <a:pt x="86" y="204"/>
                  </a:lnTo>
                  <a:lnTo>
                    <a:pt x="79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1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7" y="211"/>
                  </a:lnTo>
                  <a:lnTo>
                    <a:pt x="35" y="207"/>
                  </a:lnTo>
                  <a:lnTo>
                    <a:pt x="40" y="201"/>
                  </a:lnTo>
                  <a:lnTo>
                    <a:pt x="42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2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1" y="216"/>
                  </a:lnTo>
                  <a:lnTo>
                    <a:pt x="19" y="226"/>
                  </a:lnTo>
                  <a:lnTo>
                    <a:pt x="31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93"/>
            <p:cNvSpPr>
              <a:spLocks noChangeAspect="1" noEditPoints="1"/>
            </p:cNvSpPr>
            <p:nvPr/>
          </p:nvSpPr>
          <p:spPr bwMode="auto">
            <a:xfrm>
              <a:off x="2816" y="1414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100 w 111"/>
                <a:gd name="T43" fmla="*/ 70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94"/>
            <p:cNvSpPr>
              <a:spLocks noChangeAspect="1"/>
            </p:cNvSpPr>
            <p:nvPr/>
          </p:nvSpPr>
          <p:spPr bwMode="auto">
            <a:xfrm>
              <a:off x="2989" y="1256"/>
              <a:ext cx="84" cy="362"/>
            </a:xfrm>
            <a:custGeom>
              <a:avLst/>
              <a:gdLst>
                <a:gd name="T0" fmla="*/ 84 w 84"/>
                <a:gd name="T1" fmla="*/ 181 h 362"/>
                <a:gd name="T2" fmla="*/ 83 w 84"/>
                <a:gd name="T3" fmla="*/ 157 h 362"/>
                <a:gd name="T4" fmla="*/ 80 w 84"/>
                <a:gd name="T5" fmla="*/ 129 h 362"/>
                <a:gd name="T6" fmla="*/ 73 w 84"/>
                <a:gd name="T7" fmla="*/ 99 h 362"/>
                <a:gd name="T8" fmla="*/ 60 w 84"/>
                <a:gd name="T9" fmla="*/ 68 h 362"/>
                <a:gd name="T10" fmla="*/ 43 w 84"/>
                <a:gd name="T11" fmla="*/ 38 h 362"/>
                <a:gd name="T12" fmla="*/ 25 w 84"/>
                <a:gd name="T13" fmla="*/ 17 h 362"/>
                <a:gd name="T14" fmla="*/ 11 w 84"/>
                <a:gd name="T15" fmla="*/ 4 h 362"/>
                <a:gd name="T16" fmla="*/ 4 w 84"/>
                <a:gd name="T17" fmla="*/ 0 h 362"/>
                <a:gd name="T18" fmla="*/ 1 w 84"/>
                <a:gd name="T19" fmla="*/ 1 h 362"/>
                <a:gd name="T20" fmla="*/ 0 w 84"/>
                <a:gd name="T21" fmla="*/ 3 h 362"/>
                <a:gd name="T22" fmla="*/ 0 w 84"/>
                <a:gd name="T23" fmla="*/ 4 h 362"/>
                <a:gd name="T24" fmla="*/ 1 w 84"/>
                <a:gd name="T25" fmla="*/ 5 h 362"/>
                <a:gd name="T26" fmla="*/ 3 w 84"/>
                <a:gd name="T27" fmla="*/ 8 h 362"/>
                <a:gd name="T28" fmla="*/ 7 w 84"/>
                <a:gd name="T29" fmla="*/ 12 h 362"/>
                <a:gd name="T30" fmla="*/ 31 w 84"/>
                <a:gd name="T31" fmla="*/ 43 h 362"/>
                <a:gd name="T32" fmla="*/ 48 w 84"/>
                <a:gd name="T33" fmla="*/ 81 h 362"/>
                <a:gd name="T34" fmla="*/ 60 w 84"/>
                <a:gd name="T35" fmla="*/ 128 h 362"/>
                <a:gd name="T36" fmla="*/ 63 w 84"/>
                <a:gd name="T37" fmla="*/ 181 h 362"/>
                <a:gd name="T38" fmla="*/ 60 w 84"/>
                <a:gd name="T39" fmla="*/ 228 h 362"/>
                <a:gd name="T40" fmla="*/ 51 w 84"/>
                <a:gd name="T41" fmla="*/ 273 h 362"/>
                <a:gd name="T42" fmla="*/ 33 w 84"/>
                <a:gd name="T43" fmla="*/ 315 h 362"/>
                <a:gd name="T44" fmla="*/ 5 w 84"/>
                <a:gd name="T45" fmla="*/ 353 h 362"/>
                <a:gd name="T46" fmla="*/ 1 w 84"/>
                <a:gd name="T47" fmla="*/ 357 h 362"/>
                <a:gd name="T48" fmla="*/ 0 w 84"/>
                <a:gd name="T49" fmla="*/ 359 h 362"/>
                <a:gd name="T50" fmla="*/ 1 w 84"/>
                <a:gd name="T51" fmla="*/ 362 h 362"/>
                <a:gd name="T52" fmla="*/ 4 w 84"/>
                <a:gd name="T53" fmla="*/ 362 h 362"/>
                <a:gd name="T54" fmla="*/ 11 w 84"/>
                <a:gd name="T55" fmla="*/ 358 h 362"/>
                <a:gd name="T56" fmla="*/ 26 w 84"/>
                <a:gd name="T57" fmla="*/ 344 h 362"/>
                <a:gd name="T58" fmla="*/ 44 w 84"/>
                <a:gd name="T59" fmla="*/ 322 h 362"/>
                <a:gd name="T60" fmla="*/ 61 w 84"/>
                <a:gd name="T61" fmla="*/ 292 h 362"/>
                <a:gd name="T62" fmla="*/ 73 w 84"/>
                <a:gd name="T63" fmla="*/ 262 h 362"/>
                <a:gd name="T64" fmla="*/ 80 w 84"/>
                <a:gd name="T65" fmla="*/ 233 h 362"/>
                <a:gd name="T66" fmla="*/ 83 w 84"/>
                <a:gd name="T67" fmla="*/ 205 h 362"/>
                <a:gd name="T68" fmla="*/ 84 w 84"/>
                <a:gd name="T69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181"/>
                  </a:moveTo>
                  <a:lnTo>
                    <a:pt x="83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0" y="68"/>
                  </a:lnTo>
                  <a:lnTo>
                    <a:pt x="43" y="38"/>
                  </a:lnTo>
                  <a:lnTo>
                    <a:pt x="25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2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1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295"/>
            <p:cNvSpPr>
              <a:spLocks noChangeAspect="1"/>
            </p:cNvSpPr>
            <p:nvPr/>
          </p:nvSpPr>
          <p:spPr bwMode="auto">
            <a:xfrm>
              <a:off x="3125" y="1367"/>
              <a:ext cx="141" cy="165"/>
            </a:xfrm>
            <a:custGeom>
              <a:avLst/>
              <a:gdLst>
                <a:gd name="T0" fmla="*/ 128 w 141"/>
                <a:gd name="T1" fmla="*/ 23 h 165"/>
                <a:gd name="T2" fmla="*/ 120 w 141"/>
                <a:gd name="T3" fmla="*/ 24 h 165"/>
                <a:gd name="T4" fmla="*/ 112 w 141"/>
                <a:gd name="T5" fmla="*/ 28 h 165"/>
                <a:gd name="T6" fmla="*/ 107 w 141"/>
                <a:gd name="T7" fmla="*/ 36 h 165"/>
                <a:gd name="T8" fmla="*/ 106 w 141"/>
                <a:gd name="T9" fmla="*/ 42 h 165"/>
                <a:gd name="T10" fmla="*/ 107 w 141"/>
                <a:gd name="T11" fmla="*/ 48 h 165"/>
                <a:gd name="T12" fmla="*/ 110 w 141"/>
                <a:gd name="T13" fmla="*/ 52 h 165"/>
                <a:gd name="T14" fmla="*/ 114 w 141"/>
                <a:gd name="T15" fmla="*/ 54 h 165"/>
                <a:gd name="T16" fmla="*/ 119 w 141"/>
                <a:gd name="T17" fmla="*/ 55 h 165"/>
                <a:gd name="T18" fmla="*/ 127 w 141"/>
                <a:gd name="T19" fmla="*/ 53 h 165"/>
                <a:gd name="T20" fmla="*/ 133 w 141"/>
                <a:gd name="T21" fmla="*/ 49 h 165"/>
                <a:gd name="T22" fmla="*/ 138 w 141"/>
                <a:gd name="T23" fmla="*/ 41 h 165"/>
                <a:gd name="T24" fmla="*/ 140 w 141"/>
                <a:gd name="T25" fmla="*/ 31 h 165"/>
                <a:gd name="T26" fmla="*/ 137 w 141"/>
                <a:gd name="T27" fmla="*/ 19 h 165"/>
                <a:gd name="T28" fmla="*/ 128 w 141"/>
                <a:gd name="T29" fmla="*/ 9 h 165"/>
                <a:gd name="T30" fmla="*/ 114 w 141"/>
                <a:gd name="T31" fmla="*/ 3 h 165"/>
                <a:gd name="T32" fmla="*/ 97 w 141"/>
                <a:gd name="T33" fmla="*/ 0 h 165"/>
                <a:gd name="T34" fmla="*/ 79 w 141"/>
                <a:gd name="T35" fmla="*/ 3 h 165"/>
                <a:gd name="T36" fmla="*/ 61 w 141"/>
                <a:gd name="T37" fmla="*/ 9 h 165"/>
                <a:gd name="T38" fmla="*/ 44 w 141"/>
                <a:gd name="T39" fmla="*/ 20 h 165"/>
                <a:gd name="T40" fmla="*/ 30 w 141"/>
                <a:gd name="T41" fmla="*/ 33 h 165"/>
                <a:gd name="T42" fmla="*/ 17 w 141"/>
                <a:gd name="T43" fmla="*/ 48 h 165"/>
                <a:gd name="T44" fmla="*/ 8 w 141"/>
                <a:gd name="T45" fmla="*/ 66 h 165"/>
                <a:gd name="T46" fmla="*/ 2 w 141"/>
                <a:gd name="T47" fmla="*/ 84 h 165"/>
                <a:gd name="T48" fmla="*/ 0 w 141"/>
                <a:gd name="T49" fmla="*/ 103 h 165"/>
                <a:gd name="T50" fmla="*/ 4 w 141"/>
                <a:gd name="T51" fmla="*/ 127 h 165"/>
                <a:gd name="T52" fmla="*/ 15 w 141"/>
                <a:gd name="T53" fmla="*/ 146 h 165"/>
                <a:gd name="T54" fmla="*/ 33 w 141"/>
                <a:gd name="T55" fmla="*/ 160 h 165"/>
                <a:gd name="T56" fmla="*/ 58 w 141"/>
                <a:gd name="T57" fmla="*/ 165 h 165"/>
                <a:gd name="T58" fmla="*/ 93 w 141"/>
                <a:gd name="T59" fmla="*/ 159 h 165"/>
                <a:gd name="T60" fmla="*/ 119 w 141"/>
                <a:gd name="T61" fmla="*/ 145 h 165"/>
                <a:gd name="T62" fmla="*/ 135 w 141"/>
                <a:gd name="T63" fmla="*/ 130 h 165"/>
                <a:gd name="T64" fmla="*/ 141 w 141"/>
                <a:gd name="T65" fmla="*/ 122 h 165"/>
                <a:gd name="T66" fmla="*/ 139 w 141"/>
                <a:gd name="T67" fmla="*/ 119 h 165"/>
                <a:gd name="T68" fmla="*/ 136 w 141"/>
                <a:gd name="T69" fmla="*/ 117 h 165"/>
                <a:gd name="T70" fmla="*/ 134 w 141"/>
                <a:gd name="T71" fmla="*/ 118 h 165"/>
                <a:gd name="T72" fmla="*/ 132 w 141"/>
                <a:gd name="T73" fmla="*/ 121 h 165"/>
                <a:gd name="T74" fmla="*/ 109 w 141"/>
                <a:gd name="T75" fmla="*/ 142 h 165"/>
                <a:gd name="T76" fmla="*/ 86 w 141"/>
                <a:gd name="T77" fmla="*/ 152 h 165"/>
                <a:gd name="T78" fmla="*/ 68 w 141"/>
                <a:gd name="T79" fmla="*/ 156 h 165"/>
                <a:gd name="T80" fmla="*/ 59 w 141"/>
                <a:gd name="T81" fmla="*/ 157 h 165"/>
                <a:gd name="T82" fmla="*/ 44 w 141"/>
                <a:gd name="T83" fmla="*/ 154 h 165"/>
                <a:gd name="T84" fmla="*/ 34 w 141"/>
                <a:gd name="T85" fmla="*/ 145 h 165"/>
                <a:gd name="T86" fmla="*/ 28 w 141"/>
                <a:gd name="T87" fmla="*/ 133 h 165"/>
                <a:gd name="T88" fmla="*/ 26 w 141"/>
                <a:gd name="T89" fmla="*/ 117 h 165"/>
                <a:gd name="T90" fmla="*/ 28 w 141"/>
                <a:gd name="T91" fmla="*/ 103 h 165"/>
                <a:gd name="T92" fmla="*/ 32 w 141"/>
                <a:gd name="T93" fmla="*/ 84 h 165"/>
                <a:gd name="T94" fmla="*/ 38 w 141"/>
                <a:gd name="T95" fmla="*/ 63 h 165"/>
                <a:gd name="T96" fmla="*/ 46 w 141"/>
                <a:gd name="T97" fmla="*/ 45 h 165"/>
                <a:gd name="T98" fmla="*/ 56 w 141"/>
                <a:gd name="T99" fmla="*/ 30 h 165"/>
                <a:gd name="T100" fmla="*/ 68 w 141"/>
                <a:gd name="T101" fmla="*/ 19 h 165"/>
                <a:gd name="T102" fmla="*/ 82 w 141"/>
                <a:gd name="T103" fmla="*/ 11 h 165"/>
                <a:gd name="T104" fmla="*/ 97 w 141"/>
                <a:gd name="T105" fmla="*/ 8 h 165"/>
                <a:gd name="T106" fmla="*/ 107 w 141"/>
                <a:gd name="T107" fmla="*/ 9 h 165"/>
                <a:gd name="T108" fmla="*/ 116 w 141"/>
                <a:gd name="T109" fmla="*/ 12 h 165"/>
                <a:gd name="T110" fmla="*/ 123 w 141"/>
                <a:gd name="T111" fmla="*/ 16 h 165"/>
                <a:gd name="T112" fmla="*/ 128 w 141"/>
                <a:gd name="T113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5">
                  <a:moveTo>
                    <a:pt x="128" y="23"/>
                  </a:moveTo>
                  <a:lnTo>
                    <a:pt x="120" y="24"/>
                  </a:lnTo>
                  <a:lnTo>
                    <a:pt x="112" y="28"/>
                  </a:lnTo>
                  <a:lnTo>
                    <a:pt x="107" y="36"/>
                  </a:lnTo>
                  <a:lnTo>
                    <a:pt x="106" y="42"/>
                  </a:lnTo>
                  <a:lnTo>
                    <a:pt x="107" y="48"/>
                  </a:lnTo>
                  <a:lnTo>
                    <a:pt x="110" y="52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7" y="53"/>
                  </a:lnTo>
                  <a:lnTo>
                    <a:pt x="133" y="49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3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4" y="20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3" y="160"/>
                  </a:lnTo>
                  <a:lnTo>
                    <a:pt x="58" y="165"/>
                  </a:lnTo>
                  <a:lnTo>
                    <a:pt x="93" y="159"/>
                  </a:lnTo>
                  <a:lnTo>
                    <a:pt x="119" y="145"/>
                  </a:lnTo>
                  <a:lnTo>
                    <a:pt x="135" y="130"/>
                  </a:lnTo>
                  <a:lnTo>
                    <a:pt x="141" y="122"/>
                  </a:lnTo>
                  <a:lnTo>
                    <a:pt x="139" y="119"/>
                  </a:lnTo>
                  <a:lnTo>
                    <a:pt x="136" y="117"/>
                  </a:lnTo>
                  <a:lnTo>
                    <a:pt x="134" y="118"/>
                  </a:lnTo>
                  <a:lnTo>
                    <a:pt x="132" y="121"/>
                  </a:lnTo>
                  <a:lnTo>
                    <a:pt x="109" y="142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7"/>
                  </a:lnTo>
                  <a:lnTo>
                    <a:pt x="44" y="154"/>
                  </a:lnTo>
                  <a:lnTo>
                    <a:pt x="34" y="145"/>
                  </a:lnTo>
                  <a:lnTo>
                    <a:pt x="28" y="133"/>
                  </a:lnTo>
                  <a:lnTo>
                    <a:pt x="26" y="117"/>
                  </a:lnTo>
                  <a:lnTo>
                    <a:pt x="28" y="103"/>
                  </a:lnTo>
                  <a:lnTo>
                    <a:pt x="32" y="84"/>
                  </a:lnTo>
                  <a:lnTo>
                    <a:pt x="38" y="63"/>
                  </a:lnTo>
                  <a:lnTo>
                    <a:pt x="46" y="45"/>
                  </a:lnTo>
                  <a:lnTo>
                    <a:pt x="56" y="30"/>
                  </a:lnTo>
                  <a:lnTo>
                    <a:pt x="68" y="19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2"/>
                  </a:lnTo>
                  <a:lnTo>
                    <a:pt x="123" y="16"/>
                  </a:lnTo>
                  <a:lnTo>
                    <a:pt x="12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96"/>
            <p:cNvSpPr>
              <a:spLocks noChangeAspect="1" noEditPoints="1"/>
            </p:cNvSpPr>
            <p:nvPr/>
          </p:nvSpPr>
          <p:spPr bwMode="auto">
            <a:xfrm>
              <a:off x="3279" y="1414"/>
              <a:ext cx="77" cy="171"/>
            </a:xfrm>
            <a:custGeom>
              <a:avLst/>
              <a:gdLst>
                <a:gd name="T0" fmla="*/ 69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49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69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97"/>
            <p:cNvSpPr>
              <a:spLocks noChangeAspect="1" noEditPoints="1"/>
            </p:cNvSpPr>
            <p:nvPr/>
          </p:nvSpPr>
          <p:spPr bwMode="auto">
            <a:xfrm>
              <a:off x="3370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3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6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3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6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298"/>
            <p:cNvSpPr>
              <a:spLocks noChangeAspect="1"/>
            </p:cNvSpPr>
            <p:nvPr/>
          </p:nvSpPr>
          <p:spPr bwMode="auto">
            <a:xfrm>
              <a:off x="3565" y="1256"/>
              <a:ext cx="50" cy="362"/>
            </a:xfrm>
            <a:custGeom>
              <a:avLst/>
              <a:gdLst>
                <a:gd name="T0" fmla="*/ 50 w 50"/>
                <a:gd name="T1" fmla="*/ 362 h 362"/>
                <a:gd name="T2" fmla="*/ 50 w 50"/>
                <a:gd name="T3" fmla="*/ 348 h 362"/>
                <a:gd name="T4" fmla="*/ 15 w 50"/>
                <a:gd name="T5" fmla="*/ 348 h 362"/>
                <a:gd name="T6" fmla="*/ 15 w 50"/>
                <a:gd name="T7" fmla="*/ 14 h 362"/>
                <a:gd name="T8" fmla="*/ 50 w 50"/>
                <a:gd name="T9" fmla="*/ 14 h 362"/>
                <a:gd name="T10" fmla="*/ 50 w 50"/>
                <a:gd name="T11" fmla="*/ 0 h 362"/>
                <a:gd name="T12" fmla="*/ 0 w 50"/>
                <a:gd name="T13" fmla="*/ 0 h 362"/>
                <a:gd name="T14" fmla="*/ 0 w 50"/>
                <a:gd name="T15" fmla="*/ 362 h 362"/>
                <a:gd name="T16" fmla="*/ 50 w 5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362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50" y="3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99"/>
            <p:cNvSpPr>
              <a:spLocks noChangeAspect="1" noEditPoints="1"/>
            </p:cNvSpPr>
            <p:nvPr/>
          </p:nvSpPr>
          <p:spPr bwMode="auto">
            <a:xfrm>
              <a:off x="3638" y="1367"/>
              <a:ext cx="203" cy="165"/>
            </a:xfrm>
            <a:custGeom>
              <a:avLst/>
              <a:gdLst>
                <a:gd name="T0" fmla="*/ 152 w 203"/>
                <a:gd name="T1" fmla="*/ 39 h 165"/>
                <a:gd name="T2" fmla="*/ 118 w 203"/>
                <a:gd name="T3" fmla="*/ 4 h 165"/>
                <a:gd name="T4" fmla="*/ 79 w 203"/>
                <a:gd name="T5" fmla="*/ 3 h 165"/>
                <a:gd name="T6" fmla="*/ 45 w 203"/>
                <a:gd name="T7" fmla="*/ 20 h 165"/>
                <a:gd name="T8" fmla="*/ 18 w 203"/>
                <a:gd name="T9" fmla="*/ 48 h 165"/>
                <a:gd name="T10" fmla="*/ 2 w 203"/>
                <a:gd name="T11" fmla="*/ 84 h 165"/>
                <a:gd name="T12" fmla="*/ 4 w 203"/>
                <a:gd name="T13" fmla="*/ 127 h 165"/>
                <a:gd name="T14" fmla="*/ 34 w 203"/>
                <a:gd name="T15" fmla="*/ 160 h 165"/>
                <a:gd name="T16" fmla="*/ 95 w 203"/>
                <a:gd name="T17" fmla="*/ 158 h 165"/>
                <a:gd name="T18" fmla="*/ 140 w 203"/>
                <a:gd name="T19" fmla="*/ 147 h 165"/>
                <a:gd name="T20" fmla="*/ 157 w 203"/>
                <a:gd name="T21" fmla="*/ 163 h 165"/>
                <a:gd name="T22" fmla="*/ 181 w 203"/>
                <a:gd name="T23" fmla="*/ 161 h 165"/>
                <a:gd name="T24" fmla="*/ 196 w 203"/>
                <a:gd name="T25" fmla="*/ 146 h 165"/>
                <a:gd name="T26" fmla="*/ 197 w 203"/>
                <a:gd name="T27" fmla="*/ 136 h 165"/>
                <a:gd name="T28" fmla="*/ 191 w 203"/>
                <a:gd name="T29" fmla="*/ 136 h 165"/>
                <a:gd name="T30" fmla="*/ 184 w 203"/>
                <a:gd name="T31" fmla="*/ 149 h 165"/>
                <a:gd name="T32" fmla="*/ 172 w 203"/>
                <a:gd name="T33" fmla="*/ 156 h 165"/>
                <a:gd name="T34" fmla="*/ 166 w 203"/>
                <a:gd name="T35" fmla="*/ 155 h 165"/>
                <a:gd name="T36" fmla="*/ 161 w 203"/>
                <a:gd name="T37" fmla="*/ 147 h 165"/>
                <a:gd name="T38" fmla="*/ 158 w 203"/>
                <a:gd name="T39" fmla="*/ 135 h 165"/>
                <a:gd name="T40" fmla="*/ 158 w 203"/>
                <a:gd name="T41" fmla="*/ 124 h 165"/>
                <a:gd name="T42" fmla="*/ 158 w 203"/>
                <a:gd name="T43" fmla="*/ 115 h 165"/>
                <a:gd name="T44" fmla="*/ 160 w 203"/>
                <a:gd name="T45" fmla="*/ 110 h 165"/>
                <a:gd name="T46" fmla="*/ 183 w 203"/>
                <a:gd name="T47" fmla="*/ 76 h 165"/>
                <a:gd name="T48" fmla="*/ 201 w 203"/>
                <a:gd name="T49" fmla="*/ 29 h 165"/>
                <a:gd name="T50" fmla="*/ 203 w 203"/>
                <a:gd name="T51" fmla="*/ 20 h 165"/>
                <a:gd name="T52" fmla="*/ 196 w 203"/>
                <a:gd name="T53" fmla="*/ 20 h 165"/>
                <a:gd name="T54" fmla="*/ 180 w 203"/>
                <a:gd name="T55" fmla="*/ 62 h 165"/>
                <a:gd name="T56" fmla="*/ 158 w 203"/>
                <a:gd name="T57" fmla="*/ 75 h 165"/>
                <a:gd name="T58" fmla="*/ 111 w 203"/>
                <a:gd name="T59" fmla="*/ 142 h 165"/>
                <a:gd name="T60" fmla="*/ 73 w 203"/>
                <a:gd name="T61" fmla="*/ 156 h 165"/>
                <a:gd name="T62" fmla="*/ 45 w 203"/>
                <a:gd name="T63" fmla="*/ 154 h 165"/>
                <a:gd name="T64" fmla="*/ 29 w 203"/>
                <a:gd name="T65" fmla="*/ 133 h 165"/>
                <a:gd name="T66" fmla="*/ 28 w 203"/>
                <a:gd name="T67" fmla="*/ 100 h 165"/>
                <a:gd name="T68" fmla="*/ 40 w 203"/>
                <a:gd name="T69" fmla="*/ 59 h 165"/>
                <a:gd name="T70" fmla="*/ 61 w 203"/>
                <a:gd name="T71" fmla="*/ 25 h 165"/>
                <a:gd name="T72" fmla="*/ 86 w 203"/>
                <a:gd name="T73" fmla="*/ 10 h 165"/>
                <a:gd name="T74" fmla="*/ 109 w 203"/>
                <a:gd name="T75" fmla="*/ 10 h 165"/>
                <a:gd name="T76" fmla="*/ 124 w 203"/>
                <a:gd name="T77" fmla="*/ 25 h 165"/>
                <a:gd name="T78" fmla="*/ 131 w 203"/>
                <a:gd name="T79" fmla="*/ 48 h 165"/>
                <a:gd name="T80" fmla="*/ 133 w 203"/>
                <a:gd name="T81" fmla="*/ 73 h 165"/>
                <a:gd name="T82" fmla="*/ 133 w 203"/>
                <a:gd name="T83" fmla="*/ 95 h 165"/>
                <a:gd name="T84" fmla="*/ 133 w 203"/>
                <a:gd name="T85" fmla="*/ 1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5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4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5" y="20"/>
                  </a:lnTo>
                  <a:lnTo>
                    <a:pt x="30" y="33"/>
                  </a:lnTo>
                  <a:lnTo>
                    <a:pt x="18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7"/>
                  </a:lnTo>
                  <a:lnTo>
                    <a:pt x="34" y="160"/>
                  </a:lnTo>
                  <a:lnTo>
                    <a:pt x="59" y="165"/>
                  </a:lnTo>
                  <a:lnTo>
                    <a:pt x="95" y="158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7"/>
                  </a:lnTo>
                  <a:lnTo>
                    <a:pt x="157" y="163"/>
                  </a:lnTo>
                  <a:lnTo>
                    <a:pt x="168" y="165"/>
                  </a:lnTo>
                  <a:lnTo>
                    <a:pt x="181" y="161"/>
                  </a:lnTo>
                  <a:lnTo>
                    <a:pt x="191" y="154"/>
                  </a:lnTo>
                  <a:lnTo>
                    <a:pt x="196" y="146"/>
                  </a:lnTo>
                  <a:lnTo>
                    <a:pt x="199" y="139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90" y="139"/>
                  </a:lnTo>
                  <a:lnTo>
                    <a:pt x="184" y="149"/>
                  </a:lnTo>
                  <a:lnTo>
                    <a:pt x="177" y="155"/>
                  </a:lnTo>
                  <a:lnTo>
                    <a:pt x="172" y="156"/>
                  </a:lnTo>
                  <a:lnTo>
                    <a:pt x="169" y="157"/>
                  </a:lnTo>
                  <a:lnTo>
                    <a:pt x="166" y="155"/>
                  </a:lnTo>
                  <a:lnTo>
                    <a:pt x="163" y="152"/>
                  </a:lnTo>
                  <a:lnTo>
                    <a:pt x="161" y="147"/>
                  </a:lnTo>
                  <a:lnTo>
                    <a:pt x="159" y="142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4"/>
                  </a:lnTo>
                  <a:lnTo>
                    <a:pt x="158" y="120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2" y="107"/>
                  </a:lnTo>
                  <a:lnTo>
                    <a:pt x="183" y="76"/>
                  </a:lnTo>
                  <a:lnTo>
                    <a:pt x="195" y="49"/>
                  </a:lnTo>
                  <a:lnTo>
                    <a:pt x="201" y="29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199" y="18"/>
                  </a:lnTo>
                  <a:lnTo>
                    <a:pt x="196" y="20"/>
                  </a:lnTo>
                  <a:lnTo>
                    <a:pt x="194" y="26"/>
                  </a:lnTo>
                  <a:lnTo>
                    <a:pt x="180" y="62"/>
                  </a:lnTo>
                  <a:lnTo>
                    <a:pt x="158" y="98"/>
                  </a:lnTo>
                  <a:lnTo>
                    <a:pt x="158" y="75"/>
                  </a:lnTo>
                  <a:close/>
                  <a:moveTo>
                    <a:pt x="134" y="125"/>
                  </a:moveTo>
                  <a:lnTo>
                    <a:pt x="111" y="142"/>
                  </a:lnTo>
                  <a:lnTo>
                    <a:pt x="90" y="151"/>
                  </a:lnTo>
                  <a:lnTo>
                    <a:pt x="73" y="156"/>
                  </a:lnTo>
                  <a:lnTo>
                    <a:pt x="59" y="157"/>
                  </a:lnTo>
                  <a:lnTo>
                    <a:pt x="45" y="154"/>
                  </a:lnTo>
                  <a:lnTo>
                    <a:pt x="35" y="146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80"/>
                  </a:lnTo>
                  <a:lnTo>
                    <a:pt x="40" y="59"/>
                  </a:lnTo>
                  <a:lnTo>
                    <a:pt x="48" y="42"/>
                  </a:lnTo>
                  <a:lnTo>
                    <a:pt x="61" y="25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5"/>
                  </a:lnTo>
                  <a:lnTo>
                    <a:pt x="128" y="36"/>
                  </a:lnTo>
                  <a:lnTo>
                    <a:pt x="131" y="48"/>
                  </a:lnTo>
                  <a:lnTo>
                    <a:pt x="132" y="60"/>
                  </a:lnTo>
                  <a:lnTo>
                    <a:pt x="133" y="73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8"/>
                  </a:lnTo>
                  <a:lnTo>
                    <a:pt x="13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00"/>
            <p:cNvSpPr>
              <a:spLocks noChangeAspect="1"/>
            </p:cNvSpPr>
            <p:nvPr/>
          </p:nvSpPr>
          <p:spPr bwMode="auto">
            <a:xfrm>
              <a:off x="4008" y="1268"/>
              <a:ext cx="180" cy="338"/>
            </a:xfrm>
            <a:custGeom>
              <a:avLst/>
              <a:gdLst>
                <a:gd name="T0" fmla="*/ 178 w 180"/>
                <a:gd name="T1" fmla="*/ 14 h 338"/>
                <a:gd name="T2" fmla="*/ 180 w 180"/>
                <a:gd name="T3" fmla="*/ 9 h 338"/>
                <a:gd name="T4" fmla="*/ 180 w 180"/>
                <a:gd name="T5" fmla="*/ 7 h 338"/>
                <a:gd name="T6" fmla="*/ 179 w 180"/>
                <a:gd name="T7" fmla="*/ 3 h 338"/>
                <a:gd name="T8" fmla="*/ 173 w 180"/>
                <a:gd name="T9" fmla="*/ 0 h 338"/>
                <a:gd name="T10" fmla="*/ 168 w 180"/>
                <a:gd name="T11" fmla="*/ 2 h 338"/>
                <a:gd name="T12" fmla="*/ 165 w 180"/>
                <a:gd name="T13" fmla="*/ 7 h 338"/>
                <a:gd name="T14" fmla="*/ 2 w 180"/>
                <a:gd name="T15" fmla="*/ 324 h 338"/>
                <a:gd name="T16" fmla="*/ 0 w 180"/>
                <a:gd name="T17" fmla="*/ 329 h 338"/>
                <a:gd name="T18" fmla="*/ 0 w 180"/>
                <a:gd name="T19" fmla="*/ 331 h 338"/>
                <a:gd name="T20" fmla="*/ 1 w 180"/>
                <a:gd name="T21" fmla="*/ 336 h 338"/>
                <a:gd name="T22" fmla="*/ 7 w 180"/>
                <a:gd name="T23" fmla="*/ 338 h 338"/>
                <a:gd name="T24" fmla="*/ 11 w 180"/>
                <a:gd name="T25" fmla="*/ 336 h 338"/>
                <a:gd name="T26" fmla="*/ 15 w 180"/>
                <a:gd name="T27" fmla="*/ 331 h 338"/>
                <a:gd name="T28" fmla="*/ 178 w 180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38">
                  <a:moveTo>
                    <a:pt x="178" y="14"/>
                  </a:moveTo>
                  <a:lnTo>
                    <a:pt x="180" y="9"/>
                  </a:lnTo>
                  <a:lnTo>
                    <a:pt x="180" y="7"/>
                  </a:lnTo>
                  <a:lnTo>
                    <a:pt x="179" y="3"/>
                  </a:lnTo>
                  <a:lnTo>
                    <a:pt x="173" y="0"/>
                  </a:lnTo>
                  <a:lnTo>
                    <a:pt x="168" y="2"/>
                  </a:lnTo>
                  <a:lnTo>
                    <a:pt x="165" y="7"/>
                  </a:lnTo>
                  <a:lnTo>
                    <a:pt x="2" y="324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1" y="336"/>
                  </a:lnTo>
                  <a:lnTo>
                    <a:pt x="7" y="338"/>
                  </a:lnTo>
                  <a:lnTo>
                    <a:pt x="11" y="336"/>
                  </a:lnTo>
                  <a:lnTo>
                    <a:pt x="15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01"/>
            <p:cNvSpPr>
              <a:spLocks noChangeAspect="1" noEditPoints="1"/>
            </p:cNvSpPr>
            <p:nvPr/>
          </p:nvSpPr>
          <p:spPr bwMode="auto">
            <a:xfrm>
              <a:off x="3978" y="1395"/>
              <a:ext cx="241" cy="85"/>
            </a:xfrm>
            <a:custGeom>
              <a:avLst/>
              <a:gdLst>
                <a:gd name="T0" fmla="*/ 228 w 241"/>
                <a:gd name="T1" fmla="*/ 14 h 85"/>
                <a:gd name="T2" fmla="*/ 232 w 241"/>
                <a:gd name="T3" fmla="*/ 14 h 85"/>
                <a:gd name="T4" fmla="*/ 236 w 241"/>
                <a:gd name="T5" fmla="*/ 13 h 85"/>
                <a:gd name="T6" fmla="*/ 239 w 241"/>
                <a:gd name="T7" fmla="*/ 11 h 85"/>
                <a:gd name="T8" fmla="*/ 241 w 241"/>
                <a:gd name="T9" fmla="*/ 7 h 85"/>
                <a:gd name="T10" fmla="*/ 239 w 241"/>
                <a:gd name="T11" fmla="*/ 3 h 85"/>
                <a:gd name="T12" fmla="*/ 236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1 w 241"/>
                <a:gd name="T19" fmla="*/ 0 h 85"/>
                <a:gd name="T20" fmla="*/ 7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2 w 241"/>
                <a:gd name="T35" fmla="*/ 14 h 85"/>
                <a:gd name="T36" fmla="*/ 228 w 241"/>
                <a:gd name="T37" fmla="*/ 14 h 85"/>
                <a:gd name="T38" fmla="*/ 229 w 241"/>
                <a:gd name="T39" fmla="*/ 85 h 85"/>
                <a:gd name="T40" fmla="*/ 233 w 241"/>
                <a:gd name="T41" fmla="*/ 84 h 85"/>
                <a:gd name="T42" fmla="*/ 236 w 241"/>
                <a:gd name="T43" fmla="*/ 84 h 85"/>
                <a:gd name="T44" fmla="*/ 239 w 241"/>
                <a:gd name="T45" fmla="*/ 81 h 85"/>
                <a:gd name="T46" fmla="*/ 241 w 241"/>
                <a:gd name="T47" fmla="*/ 77 h 85"/>
                <a:gd name="T48" fmla="*/ 239 w 241"/>
                <a:gd name="T49" fmla="*/ 73 h 85"/>
                <a:gd name="T50" fmla="*/ 236 w 241"/>
                <a:gd name="T51" fmla="*/ 71 h 85"/>
                <a:gd name="T52" fmla="*/ 232 w 241"/>
                <a:gd name="T53" fmla="*/ 70 h 85"/>
                <a:gd name="T54" fmla="*/ 228 w 241"/>
                <a:gd name="T55" fmla="*/ 70 h 85"/>
                <a:gd name="T56" fmla="*/ 12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1 h 85"/>
                <a:gd name="T68" fmla="*/ 4 w 241"/>
                <a:gd name="T69" fmla="*/ 84 h 85"/>
                <a:gd name="T70" fmla="*/ 7 w 241"/>
                <a:gd name="T71" fmla="*/ 84 h 85"/>
                <a:gd name="T72" fmla="*/ 11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8" y="14"/>
                  </a:moveTo>
                  <a:lnTo>
                    <a:pt x="232" y="14"/>
                  </a:lnTo>
                  <a:lnTo>
                    <a:pt x="236" y="13"/>
                  </a:lnTo>
                  <a:lnTo>
                    <a:pt x="239" y="11"/>
                  </a:lnTo>
                  <a:lnTo>
                    <a:pt x="241" y="7"/>
                  </a:lnTo>
                  <a:lnTo>
                    <a:pt x="239" y="3"/>
                  </a:lnTo>
                  <a:lnTo>
                    <a:pt x="236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8" y="14"/>
                  </a:lnTo>
                  <a:close/>
                  <a:moveTo>
                    <a:pt x="229" y="85"/>
                  </a:moveTo>
                  <a:lnTo>
                    <a:pt x="233" y="84"/>
                  </a:lnTo>
                  <a:lnTo>
                    <a:pt x="236" y="84"/>
                  </a:lnTo>
                  <a:lnTo>
                    <a:pt x="239" y="81"/>
                  </a:lnTo>
                  <a:lnTo>
                    <a:pt x="241" y="77"/>
                  </a:lnTo>
                  <a:lnTo>
                    <a:pt x="239" y="73"/>
                  </a:lnTo>
                  <a:lnTo>
                    <a:pt x="236" y="71"/>
                  </a:lnTo>
                  <a:lnTo>
                    <a:pt x="232" y="70"/>
                  </a:lnTo>
                  <a:lnTo>
                    <a:pt x="228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11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02"/>
            <p:cNvSpPr>
              <a:spLocks noChangeAspect="1"/>
            </p:cNvSpPr>
            <p:nvPr/>
          </p:nvSpPr>
          <p:spPr bwMode="auto">
            <a:xfrm>
              <a:off x="4351" y="1367"/>
              <a:ext cx="180" cy="165"/>
            </a:xfrm>
            <a:custGeom>
              <a:avLst/>
              <a:gdLst>
                <a:gd name="T0" fmla="*/ 111 w 180"/>
                <a:gd name="T1" fmla="*/ 47 h 165"/>
                <a:gd name="T2" fmla="*/ 116 w 180"/>
                <a:gd name="T3" fmla="*/ 33 h 165"/>
                <a:gd name="T4" fmla="*/ 124 w 180"/>
                <a:gd name="T5" fmla="*/ 19 h 165"/>
                <a:gd name="T6" fmla="*/ 138 w 180"/>
                <a:gd name="T7" fmla="*/ 10 h 165"/>
                <a:gd name="T8" fmla="*/ 149 w 180"/>
                <a:gd name="T9" fmla="*/ 8 h 165"/>
                <a:gd name="T10" fmla="*/ 159 w 180"/>
                <a:gd name="T11" fmla="*/ 10 h 165"/>
                <a:gd name="T12" fmla="*/ 157 w 180"/>
                <a:gd name="T13" fmla="*/ 16 h 165"/>
                <a:gd name="T14" fmla="*/ 148 w 180"/>
                <a:gd name="T15" fmla="*/ 26 h 165"/>
                <a:gd name="T16" fmla="*/ 148 w 180"/>
                <a:gd name="T17" fmla="*/ 37 h 165"/>
                <a:gd name="T18" fmla="*/ 154 w 180"/>
                <a:gd name="T19" fmla="*/ 44 h 165"/>
                <a:gd name="T20" fmla="*/ 167 w 180"/>
                <a:gd name="T21" fmla="*/ 44 h 165"/>
                <a:gd name="T22" fmla="*/ 178 w 180"/>
                <a:gd name="T23" fmla="*/ 34 h 165"/>
                <a:gd name="T24" fmla="*/ 177 w 180"/>
                <a:gd name="T25" fmla="*/ 13 h 165"/>
                <a:gd name="T26" fmla="*/ 157 w 180"/>
                <a:gd name="T27" fmla="*/ 1 h 165"/>
                <a:gd name="T28" fmla="*/ 132 w 180"/>
                <a:gd name="T29" fmla="*/ 4 h 165"/>
                <a:gd name="T30" fmla="*/ 113 w 180"/>
                <a:gd name="T31" fmla="*/ 20 h 165"/>
                <a:gd name="T32" fmla="*/ 100 w 180"/>
                <a:gd name="T33" fmla="*/ 13 h 165"/>
                <a:gd name="T34" fmla="*/ 79 w 180"/>
                <a:gd name="T35" fmla="*/ 1 h 165"/>
                <a:gd name="T36" fmla="*/ 44 w 180"/>
                <a:gd name="T37" fmla="*/ 8 h 165"/>
                <a:gd name="T38" fmla="*/ 15 w 180"/>
                <a:gd name="T39" fmla="*/ 44 h 165"/>
                <a:gd name="T40" fmla="*/ 13 w 180"/>
                <a:gd name="T41" fmla="*/ 59 h 165"/>
                <a:gd name="T42" fmla="*/ 18 w 180"/>
                <a:gd name="T43" fmla="*/ 59 h 165"/>
                <a:gd name="T44" fmla="*/ 25 w 180"/>
                <a:gd name="T45" fmla="*/ 43 h 165"/>
                <a:gd name="T46" fmla="*/ 38 w 180"/>
                <a:gd name="T47" fmla="*/ 24 h 165"/>
                <a:gd name="T48" fmla="*/ 51 w 180"/>
                <a:gd name="T49" fmla="*/ 13 h 165"/>
                <a:gd name="T50" fmla="*/ 64 w 180"/>
                <a:gd name="T51" fmla="*/ 9 h 165"/>
                <a:gd name="T52" fmla="*/ 75 w 180"/>
                <a:gd name="T53" fmla="*/ 9 h 165"/>
                <a:gd name="T54" fmla="*/ 86 w 180"/>
                <a:gd name="T55" fmla="*/ 20 h 165"/>
                <a:gd name="T56" fmla="*/ 87 w 180"/>
                <a:gd name="T57" fmla="*/ 44 h 165"/>
                <a:gd name="T58" fmla="*/ 77 w 180"/>
                <a:gd name="T59" fmla="*/ 86 h 165"/>
                <a:gd name="T60" fmla="*/ 63 w 180"/>
                <a:gd name="T61" fmla="*/ 134 h 165"/>
                <a:gd name="T62" fmla="*/ 45 w 180"/>
                <a:gd name="T63" fmla="*/ 154 h 165"/>
                <a:gd name="T64" fmla="*/ 31 w 180"/>
                <a:gd name="T65" fmla="*/ 157 h 165"/>
                <a:gd name="T66" fmla="*/ 22 w 180"/>
                <a:gd name="T67" fmla="*/ 155 h 165"/>
                <a:gd name="T68" fmla="*/ 23 w 180"/>
                <a:gd name="T69" fmla="*/ 150 h 165"/>
                <a:gd name="T70" fmla="*/ 32 w 180"/>
                <a:gd name="T71" fmla="*/ 139 h 165"/>
                <a:gd name="T72" fmla="*/ 32 w 180"/>
                <a:gd name="T73" fmla="*/ 126 h 165"/>
                <a:gd name="T74" fmla="*/ 24 w 180"/>
                <a:gd name="T75" fmla="*/ 120 h 165"/>
                <a:gd name="T76" fmla="*/ 12 w 180"/>
                <a:gd name="T77" fmla="*/ 121 h 165"/>
                <a:gd name="T78" fmla="*/ 1 w 180"/>
                <a:gd name="T79" fmla="*/ 133 h 165"/>
                <a:gd name="T80" fmla="*/ 3 w 180"/>
                <a:gd name="T81" fmla="*/ 152 h 165"/>
                <a:gd name="T82" fmla="*/ 22 w 180"/>
                <a:gd name="T83" fmla="*/ 163 h 165"/>
                <a:gd name="T84" fmla="*/ 42 w 180"/>
                <a:gd name="T85" fmla="*/ 164 h 165"/>
                <a:gd name="T86" fmla="*/ 56 w 180"/>
                <a:gd name="T87" fmla="*/ 157 h 165"/>
                <a:gd name="T88" fmla="*/ 66 w 180"/>
                <a:gd name="T89" fmla="*/ 147 h 165"/>
                <a:gd name="T90" fmla="*/ 71 w 180"/>
                <a:gd name="T91" fmla="*/ 139 h 165"/>
                <a:gd name="T92" fmla="*/ 77 w 180"/>
                <a:gd name="T93" fmla="*/ 147 h 165"/>
                <a:gd name="T94" fmla="*/ 96 w 180"/>
                <a:gd name="T95" fmla="*/ 162 h 165"/>
                <a:gd name="T96" fmla="*/ 136 w 180"/>
                <a:gd name="T97" fmla="*/ 157 h 165"/>
                <a:gd name="T98" fmla="*/ 165 w 180"/>
                <a:gd name="T99" fmla="*/ 121 h 165"/>
                <a:gd name="T100" fmla="*/ 167 w 180"/>
                <a:gd name="T101" fmla="*/ 106 h 165"/>
                <a:gd name="T102" fmla="*/ 161 w 180"/>
                <a:gd name="T103" fmla="*/ 106 h 165"/>
                <a:gd name="T104" fmla="*/ 155 w 180"/>
                <a:gd name="T105" fmla="*/ 122 h 165"/>
                <a:gd name="T106" fmla="*/ 143 w 180"/>
                <a:gd name="T107" fmla="*/ 141 h 165"/>
                <a:gd name="T108" fmla="*/ 129 w 180"/>
                <a:gd name="T109" fmla="*/ 152 h 165"/>
                <a:gd name="T110" fmla="*/ 117 w 180"/>
                <a:gd name="T111" fmla="*/ 156 h 165"/>
                <a:gd name="T112" fmla="*/ 103 w 180"/>
                <a:gd name="T113" fmla="*/ 155 h 165"/>
                <a:gd name="T114" fmla="*/ 93 w 180"/>
                <a:gd name="T115" fmla="*/ 142 h 165"/>
                <a:gd name="T116" fmla="*/ 92 w 180"/>
                <a:gd name="T117" fmla="*/ 127 h 165"/>
                <a:gd name="T118" fmla="*/ 95 w 180"/>
                <a:gd name="T119" fmla="*/ 112 h 165"/>
                <a:gd name="T120" fmla="*/ 110 w 180"/>
                <a:gd name="T121" fmla="*/ 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5">
                  <a:moveTo>
                    <a:pt x="110" y="51"/>
                  </a:moveTo>
                  <a:lnTo>
                    <a:pt x="111" y="47"/>
                  </a:lnTo>
                  <a:lnTo>
                    <a:pt x="113" y="41"/>
                  </a:lnTo>
                  <a:lnTo>
                    <a:pt x="116" y="33"/>
                  </a:lnTo>
                  <a:lnTo>
                    <a:pt x="120" y="26"/>
                  </a:lnTo>
                  <a:lnTo>
                    <a:pt x="124" y="19"/>
                  </a:lnTo>
                  <a:lnTo>
                    <a:pt x="130" y="14"/>
                  </a:lnTo>
                  <a:lnTo>
                    <a:pt x="138" y="10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9"/>
                  </a:lnTo>
                  <a:lnTo>
                    <a:pt x="159" y="10"/>
                  </a:lnTo>
                  <a:lnTo>
                    <a:pt x="164" y="13"/>
                  </a:lnTo>
                  <a:lnTo>
                    <a:pt x="157" y="16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3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4"/>
                  </a:lnTo>
                  <a:lnTo>
                    <a:pt x="173" y="40"/>
                  </a:lnTo>
                  <a:lnTo>
                    <a:pt x="178" y="34"/>
                  </a:lnTo>
                  <a:lnTo>
                    <a:pt x="180" y="24"/>
                  </a:lnTo>
                  <a:lnTo>
                    <a:pt x="177" y="13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7" y="0"/>
                  </a:lnTo>
                  <a:lnTo>
                    <a:pt x="132" y="4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8"/>
                  </a:lnTo>
                  <a:lnTo>
                    <a:pt x="100" y="13"/>
                  </a:lnTo>
                  <a:lnTo>
                    <a:pt x="90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59"/>
                  </a:lnTo>
                  <a:lnTo>
                    <a:pt x="20" y="56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8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8" y="10"/>
                  </a:lnTo>
                  <a:lnTo>
                    <a:pt x="64" y="9"/>
                  </a:lnTo>
                  <a:lnTo>
                    <a:pt x="69" y="8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6" y="20"/>
                  </a:lnTo>
                  <a:lnTo>
                    <a:pt x="88" y="33"/>
                  </a:lnTo>
                  <a:lnTo>
                    <a:pt x="87" y="44"/>
                  </a:lnTo>
                  <a:lnTo>
                    <a:pt x="83" y="61"/>
                  </a:lnTo>
                  <a:lnTo>
                    <a:pt x="77" y="86"/>
                  </a:lnTo>
                  <a:lnTo>
                    <a:pt x="69" y="119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4"/>
                  </a:lnTo>
                  <a:lnTo>
                    <a:pt x="34" y="157"/>
                  </a:lnTo>
                  <a:lnTo>
                    <a:pt x="31" y="157"/>
                  </a:lnTo>
                  <a:lnTo>
                    <a:pt x="27" y="156"/>
                  </a:lnTo>
                  <a:lnTo>
                    <a:pt x="22" y="155"/>
                  </a:lnTo>
                  <a:lnTo>
                    <a:pt x="16" y="152"/>
                  </a:lnTo>
                  <a:lnTo>
                    <a:pt x="23" y="150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3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2" y="121"/>
                  </a:lnTo>
                  <a:lnTo>
                    <a:pt x="6" y="126"/>
                  </a:lnTo>
                  <a:lnTo>
                    <a:pt x="1" y="133"/>
                  </a:lnTo>
                  <a:lnTo>
                    <a:pt x="0" y="141"/>
                  </a:lnTo>
                  <a:lnTo>
                    <a:pt x="3" y="152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5"/>
                  </a:lnTo>
                  <a:lnTo>
                    <a:pt x="42" y="164"/>
                  </a:lnTo>
                  <a:lnTo>
                    <a:pt x="50" y="161"/>
                  </a:lnTo>
                  <a:lnTo>
                    <a:pt x="56" y="157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9" y="142"/>
                  </a:lnTo>
                  <a:lnTo>
                    <a:pt x="71" y="139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6"/>
                  </a:lnTo>
                  <a:lnTo>
                    <a:pt x="96" y="162"/>
                  </a:lnTo>
                  <a:lnTo>
                    <a:pt x="111" y="165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9"/>
                  </a:lnTo>
                  <a:lnTo>
                    <a:pt x="167" y="106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3" y="141"/>
                  </a:lnTo>
                  <a:lnTo>
                    <a:pt x="136" y="148"/>
                  </a:lnTo>
                  <a:lnTo>
                    <a:pt x="129" y="152"/>
                  </a:lnTo>
                  <a:lnTo>
                    <a:pt x="122" y="155"/>
                  </a:lnTo>
                  <a:lnTo>
                    <a:pt x="117" y="156"/>
                  </a:lnTo>
                  <a:lnTo>
                    <a:pt x="112" y="157"/>
                  </a:lnTo>
                  <a:lnTo>
                    <a:pt x="103" y="155"/>
                  </a:lnTo>
                  <a:lnTo>
                    <a:pt x="96" y="149"/>
                  </a:lnTo>
                  <a:lnTo>
                    <a:pt x="93" y="142"/>
                  </a:lnTo>
                  <a:lnTo>
                    <a:pt x="92" y="133"/>
                  </a:lnTo>
                  <a:lnTo>
                    <a:pt x="92" y="127"/>
                  </a:lnTo>
                  <a:lnTo>
                    <a:pt x="93" y="120"/>
                  </a:lnTo>
                  <a:lnTo>
                    <a:pt x="95" y="112"/>
                  </a:lnTo>
                  <a:lnTo>
                    <a:pt x="98" y="101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03"/>
            <p:cNvSpPr>
              <a:spLocks noChangeAspect="1" noEditPoints="1"/>
            </p:cNvSpPr>
            <p:nvPr/>
          </p:nvSpPr>
          <p:spPr bwMode="auto">
            <a:xfrm>
              <a:off x="4548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5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04"/>
            <p:cNvSpPr>
              <a:spLocks noChangeAspect="1"/>
            </p:cNvSpPr>
            <p:nvPr/>
          </p:nvSpPr>
          <p:spPr bwMode="auto">
            <a:xfrm>
              <a:off x="4708" y="1256"/>
              <a:ext cx="50" cy="362"/>
            </a:xfrm>
            <a:custGeom>
              <a:avLst/>
              <a:gdLst>
                <a:gd name="T0" fmla="*/ 50 w 50"/>
                <a:gd name="T1" fmla="*/ 0 h 362"/>
                <a:gd name="T2" fmla="*/ 0 w 50"/>
                <a:gd name="T3" fmla="*/ 0 h 362"/>
                <a:gd name="T4" fmla="*/ 0 w 50"/>
                <a:gd name="T5" fmla="*/ 14 h 362"/>
                <a:gd name="T6" fmla="*/ 36 w 50"/>
                <a:gd name="T7" fmla="*/ 14 h 362"/>
                <a:gd name="T8" fmla="*/ 36 w 50"/>
                <a:gd name="T9" fmla="*/ 348 h 362"/>
                <a:gd name="T10" fmla="*/ 0 w 50"/>
                <a:gd name="T11" fmla="*/ 348 h 362"/>
                <a:gd name="T12" fmla="*/ 0 w 50"/>
                <a:gd name="T13" fmla="*/ 362 h 362"/>
                <a:gd name="T14" fmla="*/ 50 w 50"/>
                <a:gd name="T15" fmla="*/ 362 h 362"/>
                <a:gd name="T16" fmla="*/ 50 w 50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6" y="14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50" y="3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05"/>
            <p:cNvSpPr>
              <a:spLocks noChangeAspect="1"/>
            </p:cNvSpPr>
            <p:nvPr/>
          </p:nvSpPr>
          <p:spPr bwMode="auto">
            <a:xfrm>
              <a:off x="1312" y="2119"/>
              <a:ext cx="241" cy="241"/>
            </a:xfrm>
            <a:custGeom>
              <a:avLst/>
              <a:gdLst>
                <a:gd name="T0" fmla="*/ 128 w 241"/>
                <a:gd name="T1" fmla="*/ 128 h 241"/>
                <a:gd name="T2" fmla="*/ 229 w 241"/>
                <a:gd name="T3" fmla="*/ 128 h 241"/>
                <a:gd name="T4" fmla="*/ 233 w 241"/>
                <a:gd name="T5" fmla="*/ 128 h 241"/>
                <a:gd name="T6" fmla="*/ 237 w 241"/>
                <a:gd name="T7" fmla="*/ 127 h 241"/>
                <a:gd name="T8" fmla="*/ 240 w 241"/>
                <a:gd name="T9" fmla="*/ 125 h 241"/>
                <a:gd name="T10" fmla="*/ 241 w 241"/>
                <a:gd name="T11" fmla="*/ 121 h 241"/>
                <a:gd name="T12" fmla="*/ 240 w 241"/>
                <a:gd name="T13" fmla="*/ 116 h 241"/>
                <a:gd name="T14" fmla="*/ 237 w 241"/>
                <a:gd name="T15" fmla="*/ 114 h 241"/>
                <a:gd name="T16" fmla="*/ 233 w 241"/>
                <a:gd name="T17" fmla="*/ 113 h 241"/>
                <a:gd name="T18" fmla="*/ 229 w 241"/>
                <a:gd name="T19" fmla="*/ 113 h 241"/>
                <a:gd name="T20" fmla="*/ 128 w 241"/>
                <a:gd name="T21" fmla="*/ 113 h 241"/>
                <a:gd name="T22" fmla="*/ 128 w 241"/>
                <a:gd name="T23" fmla="*/ 12 h 241"/>
                <a:gd name="T24" fmla="*/ 128 w 241"/>
                <a:gd name="T25" fmla="*/ 8 h 241"/>
                <a:gd name="T26" fmla="*/ 127 w 241"/>
                <a:gd name="T27" fmla="*/ 4 h 241"/>
                <a:gd name="T28" fmla="*/ 125 w 241"/>
                <a:gd name="T29" fmla="*/ 1 h 241"/>
                <a:gd name="T30" fmla="*/ 120 w 241"/>
                <a:gd name="T31" fmla="*/ 0 h 241"/>
                <a:gd name="T32" fmla="*/ 116 w 241"/>
                <a:gd name="T33" fmla="*/ 1 h 241"/>
                <a:gd name="T34" fmla="*/ 114 w 241"/>
                <a:gd name="T35" fmla="*/ 4 h 241"/>
                <a:gd name="T36" fmla="*/ 113 w 241"/>
                <a:gd name="T37" fmla="*/ 8 h 241"/>
                <a:gd name="T38" fmla="*/ 113 w 241"/>
                <a:gd name="T39" fmla="*/ 12 h 241"/>
                <a:gd name="T40" fmla="*/ 113 w 241"/>
                <a:gd name="T41" fmla="*/ 113 h 241"/>
                <a:gd name="T42" fmla="*/ 11 w 241"/>
                <a:gd name="T43" fmla="*/ 113 h 241"/>
                <a:gd name="T44" fmla="*/ 8 w 241"/>
                <a:gd name="T45" fmla="*/ 113 h 241"/>
                <a:gd name="T46" fmla="*/ 4 w 241"/>
                <a:gd name="T47" fmla="*/ 114 h 241"/>
                <a:gd name="T48" fmla="*/ 1 w 241"/>
                <a:gd name="T49" fmla="*/ 116 h 241"/>
                <a:gd name="T50" fmla="*/ 0 w 241"/>
                <a:gd name="T51" fmla="*/ 121 h 241"/>
                <a:gd name="T52" fmla="*/ 1 w 241"/>
                <a:gd name="T53" fmla="*/ 125 h 241"/>
                <a:gd name="T54" fmla="*/ 4 w 241"/>
                <a:gd name="T55" fmla="*/ 127 h 241"/>
                <a:gd name="T56" fmla="*/ 8 w 241"/>
                <a:gd name="T57" fmla="*/ 128 h 241"/>
                <a:gd name="T58" fmla="*/ 11 w 241"/>
                <a:gd name="T59" fmla="*/ 128 h 241"/>
                <a:gd name="T60" fmla="*/ 113 w 241"/>
                <a:gd name="T61" fmla="*/ 128 h 241"/>
                <a:gd name="T62" fmla="*/ 113 w 241"/>
                <a:gd name="T63" fmla="*/ 229 h 241"/>
                <a:gd name="T64" fmla="*/ 113 w 241"/>
                <a:gd name="T65" fmla="*/ 233 h 241"/>
                <a:gd name="T66" fmla="*/ 114 w 241"/>
                <a:gd name="T67" fmla="*/ 237 h 241"/>
                <a:gd name="T68" fmla="*/ 116 w 241"/>
                <a:gd name="T69" fmla="*/ 240 h 241"/>
                <a:gd name="T70" fmla="*/ 120 w 241"/>
                <a:gd name="T71" fmla="*/ 241 h 241"/>
                <a:gd name="T72" fmla="*/ 125 w 241"/>
                <a:gd name="T73" fmla="*/ 240 h 241"/>
                <a:gd name="T74" fmla="*/ 127 w 241"/>
                <a:gd name="T75" fmla="*/ 237 h 241"/>
                <a:gd name="T76" fmla="*/ 128 w 241"/>
                <a:gd name="T77" fmla="*/ 233 h 241"/>
                <a:gd name="T78" fmla="*/ 128 w 241"/>
                <a:gd name="T79" fmla="*/ 229 h 241"/>
                <a:gd name="T80" fmla="*/ 128 w 241"/>
                <a:gd name="T81" fmla="*/ 1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1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6"/>
                  </a:lnTo>
                  <a:lnTo>
                    <a:pt x="237" y="114"/>
                  </a:lnTo>
                  <a:lnTo>
                    <a:pt x="233" y="113"/>
                  </a:lnTo>
                  <a:lnTo>
                    <a:pt x="229" y="113"/>
                  </a:lnTo>
                  <a:lnTo>
                    <a:pt x="128" y="113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3"/>
                  </a:lnTo>
                  <a:lnTo>
                    <a:pt x="11" y="113"/>
                  </a:lnTo>
                  <a:lnTo>
                    <a:pt x="8" y="113"/>
                  </a:lnTo>
                  <a:lnTo>
                    <a:pt x="4" y="114"/>
                  </a:lnTo>
                  <a:lnTo>
                    <a:pt x="1" y="116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29"/>
                  </a:lnTo>
                  <a:lnTo>
                    <a:pt x="113" y="233"/>
                  </a:lnTo>
                  <a:lnTo>
                    <a:pt x="114" y="237"/>
                  </a:lnTo>
                  <a:lnTo>
                    <a:pt x="116" y="240"/>
                  </a:lnTo>
                  <a:lnTo>
                    <a:pt x="120" y="241"/>
                  </a:lnTo>
                  <a:lnTo>
                    <a:pt x="125" y="240"/>
                  </a:lnTo>
                  <a:lnTo>
                    <a:pt x="127" y="237"/>
                  </a:lnTo>
                  <a:lnTo>
                    <a:pt x="128" y="233"/>
                  </a:lnTo>
                  <a:lnTo>
                    <a:pt x="128" y="229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06"/>
            <p:cNvSpPr>
              <a:spLocks noChangeAspect="1"/>
            </p:cNvSpPr>
            <p:nvPr/>
          </p:nvSpPr>
          <p:spPr bwMode="auto">
            <a:xfrm>
              <a:off x="1609" y="2058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2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6 h 363"/>
                <a:gd name="T28" fmla="*/ 84 w 84"/>
                <a:gd name="T29" fmla="*/ 4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5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1 h 363"/>
                <a:gd name="T42" fmla="*/ 12 w 84"/>
                <a:gd name="T43" fmla="*/ 101 h 363"/>
                <a:gd name="T44" fmla="*/ 5 w 84"/>
                <a:gd name="T45" fmla="*/ 130 h 363"/>
                <a:gd name="T46" fmla="*/ 1 w 84"/>
                <a:gd name="T47" fmla="*/ 157 h 363"/>
                <a:gd name="T48" fmla="*/ 0 w 84"/>
                <a:gd name="T49" fmla="*/ 182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4 h 363"/>
                <a:gd name="T56" fmla="*/ 24 w 84"/>
                <a:gd name="T57" fmla="*/ 295 h 363"/>
                <a:gd name="T58" fmla="*/ 42 w 84"/>
                <a:gd name="T59" fmla="*/ 324 h 363"/>
                <a:gd name="T60" fmla="*/ 59 w 84"/>
                <a:gd name="T61" fmla="*/ 346 h 363"/>
                <a:gd name="T62" fmla="*/ 74 w 84"/>
                <a:gd name="T63" fmla="*/ 359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2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5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1"/>
                  </a:lnTo>
                  <a:lnTo>
                    <a:pt x="12" y="101"/>
                  </a:lnTo>
                  <a:lnTo>
                    <a:pt x="5" y="130"/>
                  </a:lnTo>
                  <a:lnTo>
                    <a:pt x="1" y="157"/>
                  </a:lnTo>
                  <a:lnTo>
                    <a:pt x="0" y="182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4"/>
                  </a:lnTo>
                  <a:lnTo>
                    <a:pt x="24" y="295"/>
                  </a:lnTo>
                  <a:lnTo>
                    <a:pt x="42" y="324"/>
                  </a:lnTo>
                  <a:lnTo>
                    <a:pt x="59" y="346"/>
                  </a:lnTo>
                  <a:lnTo>
                    <a:pt x="74" y="359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07"/>
            <p:cNvSpPr>
              <a:spLocks noChangeAspect="1"/>
            </p:cNvSpPr>
            <p:nvPr/>
          </p:nvSpPr>
          <p:spPr bwMode="auto">
            <a:xfrm>
              <a:off x="1747" y="2089"/>
              <a:ext cx="120" cy="241"/>
            </a:xfrm>
            <a:custGeom>
              <a:avLst/>
              <a:gdLst>
                <a:gd name="T0" fmla="*/ 74 w 120"/>
                <a:gd name="T1" fmla="*/ 9 h 241"/>
                <a:gd name="T2" fmla="*/ 74 w 120"/>
                <a:gd name="T3" fmla="*/ 4 h 241"/>
                <a:gd name="T4" fmla="*/ 73 w 120"/>
                <a:gd name="T5" fmla="*/ 1 h 241"/>
                <a:gd name="T6" fmla="*/ 71 w 120"/>
                <a:gd name="T7" fmla="*/ 0 h 241"/>
                <a:gd name="T8" fmla="*/ 66 w 120"/>
                <a:gd name="T9" fmla="*/ 0 h 241"/>
                <a:gd name="T10" fmla="*/ 48 w 120"/>
                <a:gd name="T11" fmla="*/ 13 h 241"/>
                <a:gd name="T12" fmla="*/ 29 w 120"/>
                <a:gd name="T13" fmla="*/ 20 h 241"/>
                <a:gd name="T14" fmla="*/ 12 w 120"/>
                <a:gd name="T15" fmla="*/ 22 h 241"/>
                <a:gd name="T16" fmla="*/ 0 w 120"/>
                <a:gd name="T17" fmla="*/ 23 h 241"/>
                <a:gd name="T18" fmla="*/ 0 w 120"/>
                <a:gd name="T19" fmla="*/ 34 h 241"/>
                <a:gd name="T20" fmla="*/ 8 w 120"/>
                <a:gd name="T21" fmla="*/ 34 h 241"/>
                <a:gd name="T22" fmla="*/ 19 w 120"/>
                <a:gd name="T23" fmla="*/ 33 h 241"/>
                <a:gd name="T24" fmla="*/ 33 w 120"/>
                <a:gd name="T25" fmla="*/ 30 h 241"/>
                <a:gd name="T26" fmla="*/ 47 w 120"/>
                <a:gd name="T27" fmla="*/ 25 h 241"/>
                <a:gd name="T28" fmla="*/ 47 w 120"/>
                <a:gd name="T29" fmla="*/ 212 h 241"/>
                <a:gd name="T30" fmla="*/ 47 w 120"/>
                <a:gd name="T31" fmla="*/ 217 h 241"/>
                <a:gd name="T32" fmla="*/ 47 w 120"/>
                <a:gd name="T33" fmla="*/ 221 h 241"/>
                <a:gd name="T34" fmla="*/ 45 w 120"/>
                <a:gd name="T35" fmla="*/ 224 h 241"/>
                <a:gd name="T36" fmla="*/ 43 w 120"/>
                <a:gd name="T37" fmla="*/ 226 h 241"/>
                <a:gd name="T38" fmla="*/ 39 w 120"/>
                <a:gd name="T39" fmla="*/ 228 h 241"/>
                <a:gd name="T40" fmla="*/ 33 w 120"/>
                <a:gd name="T41" fmla="*/ 229 h 241"/>
                <a:gd name="T42" fmla="*/ 25 w 120"/>
                <a:gd name="T43" fmla="*/ 230 h 241"/>
                <a:gd name="T44" fmla="*/ 14 w 120"/>
                <a:gd name="T45" fmla="*/ 230 h 241"/>
                <a:gd name="T46" fmla="*/ 2 w 120"/>
                <a:gd name="T47" fmla="*/ 230 h 241"/>
                <a:gd name="T48" fmla="*/ 2 w 120"/>
                <a:gd name="T49" fmla="*/ 241 h 241"/>
                <a:gd name="T50" fmla="*/ 15 w 120"/>
                <a:gd name="T51" fmla="*/ 241 h 241"/>
                <a:gd name="T52" fmla="*/ 31 w 120"/>
                <a:gd name="T53" fmla="*/ 240 h 241"/>
                <a:gd name="T54" fmla="*/ 47 w 120"/>
                <a:gd name="T55" fmla="*/ 240 h 241"/>
                <a:gd name="T56" fmla="*/ 61 w 120"/>
                <a:gd name="T57" fmla="*/ 240 h 241"/>
                <a:gd name="T58" fmla="*/ 74 w 120"/>
                <a:gd name="T59" fmla="*/ 240 h 241"/>
                <a:gd name="T60" fmla="*/ 91 w 120"/>
                <a:gd name="T61" fmla="*/ 240 h 241"/>
                <a:gd name="T62" fmla="*/ 107 w 120"/>
                <a:gd name="T63" fmla="*/ 241 h 241"/>
                <a:gd name="T64" fmla="*/ 120 w 120"/>
                <a:gd name="T65" fmla="*/ 241 h 241"/>
                <a:gd name="T66" fmla="*/ 120 w 120"/>
                <a:gd name="T67" fmla="*/ 230 h 241"/>
                <a:gd name="T68" fmla="*/ 108 w 120"/>
                <a:gd name="T69" fmla="*/ 230 h 241"/>
                <a:gd name="T70" fmla="*/ 97 w 120"/>
                <a:gd name="T71" fmla="*/ 230 h 241"/>
                <a:gd name="T72" fmla="*/ 89 w 120"/>
                <a:gd name="T73" fmla="*/ 229 h 241"/>
                <a:gd name="T74" fmla="*/ 83 w 120"/>
                <a:gd name="T75" fmla="*/ 228 h 241"/>
                <a:gd name="T76" fmla="*/ 79 w 120"/>
                <a:gd name="T77" fmla="*/ 226 h 241"/>
                <a:gd name="T78" fmla="*/ 76 w 120"/>
                <a:gd name="T79" fmla="*/ 224 h 241"/>
                <a:gd name="T80" fmla="*/ 75 w 120"/>
                <a:gd name="T81" fmla="*/ 221 h 241"/>
                <a:gd name="T82" fmla="*/ 74 w 120"/>
                <a:gd name="T83" fmla="*/ 217 h 241"/>
                <a:gd name="T84" fmla="*/ 74 w 120"/>
                <a:gd name="T85" fmla="*/ 212 h 241"/>
                <a:gd name="T86" fmla="*/ 74 w 120"/>
                <a:gd name="T87" fmla="*/ 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1">
                  <a:moveTo>
                    <a:pt x="74" y="9"/>
                  </a:moveTo>
                  <a:lnTo>
                    <a:pt x="74" y="4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3"/>
                  </a:lnTo>
                  <a:lnTo>
                    <a:pt x="29" y="20"/>
                  </a:lnTo>
                  <a:lnTo>
                    <a:pt x="12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9" y="33"/>
                  </a:lnTo>
                  <a:lnTo>
                    <a:pt x="33" y="30"/>
                  </a:lnTo>
                  <a:lnTo>
                    <a:pt x="47" y="25"/>
                  </a:lnTo>
                  <a:lnTo>
                    <a:pt x="47" y="212"/>
                  </a:lnTo>
                  <a:lnTo>
                    <a:pt x="47" y="217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6"/>
                  </a:lnTo>
                  <a:lnTo>
                    <a:pt x="39" y="228"/>
                  </a:lnTo>
                  <a:lnTo>
                    <a:pt x="33" y="229"/>
                  </a:lnTo>
                  <a:lnTo>
                    <a:pt x="25" y="230"/>
                  </a:lnTo>
                  <a:lnTo>
                    <a:pt x="14" y="230"/>
                  </a:lnTo>
                  <a:lnTo>
                    <a:pt x="2" y="230"/>
                  </a:lnTo>
                  <a:lnTo>
                    <a:pt x="2" y="241"/>
                  </a:lnTo>
                  <a:lnTo>
                    <a:pt x="15" y="241"/>
                  </a:lnTo>
                  <a:lnTo>
                    <a:pt x="31" y="240"/>
                  </a:lnTo>
                  <a:lnTo>
                    <a:pt x="47" y="240"/>
                  </a:lnTo>
                  <a:lnTo>
                    <a:pt x="61" y="240"/>
                  </a:lnTo>
                  <a:lnTo>
                    <a:pt x="74" y="240"/>
                  </a:lnTo>
                  <a:lnTo>
                    <a:pt x="91" y="240"/>
                  </a:lnTo>
                  <a:lnTo>
                    <a:pt x="107" y="241"/>
                  </a:lnTo>
                  <a:lnTo>
                    <a:pt x="120" y="241"/>
                  </a:lnTo>
                  <a:lnTo>
                    <a:pt x="120" y="230"/>
                  </a:lnTo>
                  <a:lnTo>
                    <a:pt x="108" y="230"/>
                  </a:lnTo>
                  <a:lnTo>
                    <a:pt x="97" y="230"/>
                  </a:lnTo>
                  <a:lnTo>
                    <a:pt x="89" y="229"/>
                  </a:lnTo>
                  <a:lnTo>
                    <a:pt x="83" y="228"/>
                  </a:lnTo>
                  <a:lnTo>
                    <a:pt x="79" y="226"/>
                  </a:lnTo>
                  <a:lnTo>
                    <a:pt x="76" y="224"/>
                  </a:lnTo>
                  <a:lnTo>
                    <a:pt x="75" y="221"/>
                  </a:lnTo>
                  <a:lnTo>
                    <a:pt x="74" y="217"/>
                  </a:lnTo>
                  <a:lnTo>
                    <a:pt x="74" y="212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308"/>
            <p:cNvSpPr>
              <a:spLocks noChangeAspect="1"/>
            </p:cNvSpPr>
            <p:nvPr/>
          </p:nvSpPr>
          <p:spPr bwMode="auto">
            <a:xfrm>
              <a:off x="2007" y="2232"/>
              <a:ext cx="221" cy="15"/>
            </a:xfrm>
            <a:custGeom>
              <a:avLst/>
              <a:gdLst>
                <a:gd name="T0" fmla="*/ 209 w 221"/>
                <a:gd name="T1" fmla="*/ 15 h 15"/>
                <a:gd name="T2" fmla="*/ 213 w 221"/>
                <a:gd name="T3" fmla="*/ 15 h 15"/>
                <a:gd name="T4" fmla="*/ 217 w 221"/>
                <a:gd name="T5" fmla="*/ 14 h 15"/>
                <a:gd name="T6" fmla="*/ 220 w 221"/>
                <a:gd name="T7" fmla="*/ 12 h 15"/>
                <a:gd name="T8" fmla="*/ 221 w 221"/>
                <a:gd name="T9" fmla="*/ 8 h 15"/>
                <a:gd name="T10" fmla="*/ 220 w 221"/>
                <a:gd name="T11" fmla="*/ 3 h 15"/>
                <a:gd name="T12" fmla="*/ 217 w 221"/>
                <a:gd name="T13" fmla="*/ 1 h 15"/>
                <a:gd name="T14" fmla="*/ 213 w 221"/>
                <a:gd name="T15" fmla="*/ 0 h 15"/>
                <a:gd name="T16" fmla="*/ 209 w 221"/>
                <a:gd name="T17" fmla="*/ 0 h 15"/>
                <a:gd name="T18" fmla="*/ 12 w 221"/>
                <a:gd name="T19" fmla="*/ 0 h 15"/>
                <a:gd name="T20" fmla="*/ 8 w 221"/>
                <a:gd name="T21" fmla="*/ 0 h 15"/>
                <a:gd name="T22" fmla="*/ 4 w 221"/>
                <a:gd name="T23" fmla="*/ 1 h 15"/>
                <a:gd name="T24" fmla="*/ 1 w 221"/>
                <a:gd name="T25" fmla="*/ 3 h 15"/>
                <a:gd name="T26" fmla="*/ 0 w 221"/>
                <a:gd name="T27" fmla="*/ 8 h 15"/>
                <a:gd name="T28" fmla="*/ 1 w 221"/>
                <a:gd name="T29" fmla="*/ 12 h 15"/>
                <a:gd name="T30" fmla="*/ 4 w 221"/>
                <a:gd name="T31" fmla="*/ 14 h 15"/>
                <a:gd name="T32" fmla="*/ 8 w 221"/>
                <a:gd name="T33" fmla="*/ 15 h 15"/>
                <a:gd name="T34" fmla="*/ 12 w 221"/>
                <a:gd name="T35" fmla="*/ 15 h 15"/>
                <a:gd name="T36" fmla="*/ 209 w 221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5">
                  <a:moveTo>
                    <a:pt x="209" y="15"/>
                  </a:moveTo>
                  <a:lnTo>
                    <a:pt x="213" y="15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8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09"/>
            <p:cNvSpPr>
              <a:spLocks noChangeAspect="1"/>
            </p:cNvSpPr>
            <p:nvPr/>
          </p:nvSpPr>
          <p:spPr bwMode="auto">
            <a:xfrm>
              <a:off x="2350" y="2170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8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5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30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3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10"/>
            <p:cNvSpPr>
              <a:spLocks noChangeAspect="1" noEditPoints="1"/>
            </p:cNvSpPr>
            <p:nvPr/>
          </p:nvSpPr>
          <p:spPr bwMode="auto">
            <a:xfrm>
              <a:off x="2529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11"/>
            <p:cNvSpPr>
              <a:spLocks noChangeAspect="1"/>
            </p:cNvSpPr>
            <p:nvPr/>
          </p:nvSpPr>
          <p:spPr bwMode="auto">
            <a:xfrm>
              <a:off x="2659" y="2058"/>
              <a:ext cx="84" cy="363"/>
            </a:xfrm>
            <a:custGeom>
              <a:avLst/>
              <a:gdLst>
                <a:gd name="T0" fmla="*/ 84 w 84"/>
                <a:gd name="T1" fmla="*/ 182 h 363"/>
                <a:gd name="T2" fmla="*/ 83 w 84"/>
                <a:gd name="T3" fmla="*/ 158 h 363"/>
                <a:gd name="T4" fmla="*/ 79 w 84"/>
                <a:gd name="T5" fmla="*/ 130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4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2 h 363"/>
                <a:gd name="T34" fmla="*/ 59 w 84"/>
                <a:gd name="T35" fmla="*/ 128 h 363"/>
                <a:gd name="T36" fmla="*/ 63 w 84"/>
                <a:gd name="T37" fmla="*/ 182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6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5 h 363"/>
                <a:gd name="T58" fmla="*/ 43 w 84"/>
                <a:gd name="T59" fmla="*/ 323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2"/>
                  </a:moveTo>
                  <a:lnTo>
                    <a:pt x="83" y="158"/>
                  </a:lnTo>
                  <a:lnTo>
                    <a:pt x="79" y="130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2"/>
                  </a:lnTo>
                  <a:lnTo>
                    <a:pt x="59" y="128"/>
                  </a:lnTo>
                  <a:lnTo>
                    <a:pt x="63" y="182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6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5"/>
                  </a:lnTo>
                  <a:lnTo>
                    <a:pt x="43" y="323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12"/>
            <p:cNvSpPr>
              <a:spLocks noChangeAspect="1"/>
            </p:cNvSpPr>
            <p:nvPr/>
          </p:nvSpPr>
          <p:spPr bwMode="auto">
            <a:xfrm>
              <a:off x="2790" y="2170"/>
              <a:ext cx="167" cy="235"/>
            </a:xfrm>
            <a:custGeom>
              <a:avLst/>
              <a:gdLst>
                <a:gd name="T0" fmla="*/ 166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2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7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4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29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6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3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13"/>
            <p:cNvSpPr>
              <a:spLocks noChangeAspect="1" noEditPoints="1"/>
            </p:cNvSpPr>
            <p:nvPr/>
          </p:nvSpPr>
          <p:spPr bwMode="auto">
            <a:xfrm>
              <a:off x="2957" y="2216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4 h 220"/>
                <a:gd name="T18" fmla="*/ 25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9 w 111"/>
                <a:gd name="T25" fmla="*/ 191 h 220"/>
                <a:gd name="T26" fmla="*/ 1 w 111"/>
                <a:gd name="T27" fmla="*/ 199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7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7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9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7"/>
                  </a:lnTo>
                  <a:lnTo>
                    <a:pt x="68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4"/>
            <p:cNvSpPr>
              <a:spLocks noChangeAspect="1"/>
            </p:cNvSpPr>
            <p:nvPr/>
          </p:nvSpPr>
          <p:spPr bwMode="auto">
            <a:xfrm>
              <a:off x="3125" y="2170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2 w 141"/>
                <a:gd name="T5" fmla="*/ 27 h 164"/>
                <a:gd name="T6" fmla="*/ 107 w 141"/>
                <a:gd name="T7" fmla="*/ 35 h 164"/>
                <a:gd name="T8" fmla="*/ 106 w 141"/>
                <a:gd name="T9" fmla="*/ 42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3 h 164"/>
                <a:gd name="T20" fmla="*/ 133 w 141"/>
                <a:gd name="T21" fmla="*/ 48 h 164"/>
                <a:gd name="T22" fmla="*/ 138 w 141"/>
                <a:gd name="T23" fmla="*/ 41 h 164"/>
                <a:gd name="T24" fmla="*/ 140 w 141"/>
                <a:gd name="T25" fmla="*/ 31 h 164"/>
                <a:gd name="T26" fmla="*/ 137 w 141"/>
                <a:gd name="T27" fmla="*/ 19 h 164"/>
                <a:gd name="T28" fmla="*/ 128 w 141"/>
                <a:gd name="T29" fmla="*/ 9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9 h 164"/>
                <a:gd name="T38" fmla="*/ 44 w 141"/>
                <a:gd name="T39" fmla="*/ 19 h 164"/>
                <a:gd name="T40" fmla="*/ 30 w 141"/>
                <a:gd name="T41" fmla="*/ 32 h 164"/>
                <a:gd name="T42" fmla="*/ 17 w 141"/>
                <a:gd name="T43" fmla="*/ 48 h 164"/>
                <a:gd name="T44" fmla="*/ 8 w 141"/>
                <a:gd name="T45" fmla="*/ 65 h 164"/>
                <a:gd name="T46" fmla="*/ 2 w 141"/>
                <a:gd name="T47" fmla="*/ 84 h 164"/>
                <a:gd name="T48" fmla="*/ 0 w 141"/>
                <a:gd name="T49" fmla="*/ 103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7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2 h 164"/>
                <a:gd name="T78" fmla="*/ 68 w 141"/>
                <a:gd name="T79" fmla="*/ 156 h 164"/>
                <a:gd name="T80" fmla="*/ 59 w 141"/>
                <a:gd name="T81" fmla="*/ 156 h 164"/>
                <a:gd name="T82" fmla="*/ 44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6 w 141"/>
                <a:gd name="T89" fmla="*/ 117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30 h 164"/>
                <a:gd name="T100" fmla="*/ 68 w 141"/>
                <a:gd name="T101" fmla="*/ 18 h 164"/>
                <a:gd name="T102" fmla="*/ 82 w 141"/>
                <a:gd name="T103" fmla="*/ 11 h 164"/>
                <a:gd name="T104" fmla="*/ 97 w 141"/>
                <a:gd name="T105" fmla="*/ 8 h 164"/>
                <a:gd name="T106" fmla="*/ 107 w 141"/>
                <a:gd name="T107" fmla="*/ 9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2" y="27"/>
                  </a:lnTo>
                  <a:lnTo>
                    <a:pt x="107" y="35"/>
                  </a:lnTo>
                  <a:lnTo>
                    <a:pt x="106" y="42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3"/>
                  </a:lnTo>
                  <a:lnTo>
                    <a:pt x="133" y="48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7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6"/>
                  </a:lnTo>
                  <a:lnTo>
                    <a:pt x="44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30"/>
                  </a:lnTo>
                  <a:lnTo>
                    <a:pt x="68" y="18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15"/>
            <p:cNvSpPr>
              <a:spLocks noChangeAspect="1" noEditPoints="1"/>
            </p:cNvSpPr>
            <p:nvPr/>
          </p:nvSpPr>
          <p:spPr bwMode="auto">
            <a:xfrm>
              <a:off x="3279" y="2216"/>
              <a:ext cx="77" cy="171"/>
            </a:xfrm>
            <a:custGeom>
              <a:avLst/>
              <a:gdLst>
                <a:gd name="T0" fmla="*/ 69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49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69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16"/>
            <p:cNvSpPr>
              <a:spLocks noChangeAspect="1" noEditPoints="1"/>
            </p:cNvSpPr>
            <p:nvPr/>
          </p:nvSpPr>
          <p:spPr bwMode="auto">
            <a:xfrm>
              <a:off x="3370" y="2216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4 h 220"/>
                <a:gd name="T18" fmla="*/ 24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8 w 111"/>
                <a:gd name="T25" fmla="*/ 191 h 220"/>
                <a:gd name="T26" fmla="*/ 1 w 111"/>
                <a:gd name="T27" fmla="*/ 199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7 h 220"/>
                <a:gd name="T38" fmla="*/ 73 w 111"/>
                <a:gd name="T39" fmla="*/ 191 h 220"/>
                <a:gd name="T40" fmla="*/ 100 w 111"/>
                <a:gd name="T41" fmla="*/ 89 h 220"/>
                <a:gd name="T42" fmla="*/ 99 w 111"/>
                <a:gd name="T43" fmla="*/ 71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8 h 220"/>
                <a:gd name="T50" fmla="*/ 36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6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4"/>
                  </a:lnTo>
                  <a:lnTo>
                    <a:pt x="35" y="211"/>
                  </a:lnTo>
                  <a:lnTo>
                    <a:pt x="24" y="213"/>
                  </a:lnTo>
                  <a:lnTo>
                    <a:pt x="15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8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7"/>
                  </a:lnTo>
                  <a:lnTo>
                    <a:pt x="68" y="200"/>
                  </a:lnTo>
                  <a:lnTo>
                    <a:pt x="73" y="191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6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9"/>
                  </a:lnTo>
                  <a:lnTo>
                    <a:pt x="37" y="98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4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17"/>
            <p:cNvSpPr>
              <a:spLocks noChangeAspect="1"/>
            </p:cNvSpPr>
            <p:nvPr/>
          </p:nvSpPr>
          <p:spPr bwMode="auto">
            <a:xfrm>
              <a:off x="3565" y="2058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5 w 50"/>
                <a:gd name="T5" fmla="*/ 348 h 363"/>
                <a:gd name="T6" fmla="*/ 15 w 50"/>
                <a:gd name="T7" fmla="*/ 15 h 363"/>
                <a:gd name="T8" fmla="*/ 50 w 50"/>
                <a:gd name="T9" fmla="*/ 15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18"/>
            <p:cNvSpPr>
              <a:spLocks noChangeAspect="1"/>
            </p:cNvSpPr>
            <p:nvPr/>
          </p:nvSpPr>
          <p:spPr bwMode="auto">
            <a:xfrm>
              <a:off x="3634" y="2170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9 h 164"/>
                <a:gd name="T6" fmla="*/ 137 w 180"/>
                <a:gd name="T7" fmla="*/ 9 h 164"/>
                <a:gd name="T8" fmla="*/ 149 w 180"/>
                <a:gd name="T9" fmla="*/ 8 h 164"/>
                <a:gd name="T10" fmla="*/ 158 w 180"/>
                <a:gd name="T11" fmla="*/ 10 h 164"/>
                <a:gd name="T12" fmla="*/ 157 w 180"/>
                <a:gd name="T13" fmla="*/ 15 h 164"/>
                <a:gd name="T14" fmla="*/ 148 w 180"/>
                <a:gd name="T15" fmla="*/ 26 h 164"/>
                <a:gd name="T16" fmla="*/ 148 w 180"/>
                <a:gd name="T17" fmla="*/ 37 h 164"/>
                <a:gd name="T18" fmla="*/ 154 w 180"/>
                <a:gd name="T19" fmla="*/ 44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20 h 164"/>
                <a:gd name="T32" fmla="*/ 100 w 180"/>
                <a:gd name="T33" fmla="*/ 13 h 164"/>
                <a:gd name="T34" fmla="*/ 79 w 180"/>
                <a:gd name="T35" fmla="*/ 1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9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3 h 164"/>
                <a:gd name="T50" fmla="*/ 63 w 180"/>
                <a:gd name="T51" fmla="*/ 8 h 164"/>
                <a:gd name="T52" fmla="*/ 74 w 180"/>
                <a:gd name="T53" fmla="*/ 9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6 h 164"/>
                <a:gd name="T74" fmla="*/ 24 w 180"/>
                <a:gd name="T75" fmla="*/ 120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6 w 180"/>
                <a:gd name="T89" fmla="*/ 146 h 164"/>
                <a:gd name="T90" fmla="*/ 71 w 180"/>
                <a:gd name="T91" fmla="*/ 138 h 164"/>
                <a:gd name="T92" fmla="*/ 77 w 180"/>
                <a:gd name="T93" fmla="*/ 147 h 164"/>
                <a:gd name="T94" fmla="*/ 96 w 180"/>
                <a:gd name="T95" fmla="*/ 162 h 164"/>
                <a:gd name="T96" fmla="*/ 136 w 180"/>
                <a:gd name="T97" fmla="*/ 157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6 h 164"/>
                <a:gd name="T104" fmla="*/ 155 w 180"/>
                <a:gd name="T105" fmla="*/ 122 h 164"/>
                <a:gd name="T106" fmla="*/ 142 w 180"/>
                <a:gd name="T107" fmla="*/ 141 h 164"/>
                <a:gd name="T108" fmla="*/ 129 w 180"/>
                <a:gd name="T109" fmla="*/ 151 h 164"/>
                <a:gd name="T110" fmla="*/ 117 w 180"/>
                <a:gd name="T111" fmla="*/ 156 h 164"/>
                <a:gd name="T112" fmla="*/ 102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1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6"/>
                  </a:lnTo>
                  <a:lnTo>
                    <a:pt x="124" y="19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2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3"/>
                  </a:lnTo>
                  <a:lnTo>
                    <a:pt x="173" y="40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9" y="8"/>
                  </a:lnTo>
                  <a:lnTo>
                    <a:pt x="74" y="9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9" y="118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6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2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50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6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5"/>
                  </a:lnTo>
                  <a:lnTo>
                    <a:pt x="96" y="162"/>
                  </a:lnTo>
                  <a:lnTo>
                    <a:pt x="111" y="164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6"/>
                  </a:lnTo>
                  <a:lnTo>
                    <a:pt x="112" y="156"/>
                  </a:lnTo>
                  <a:lnTo>
                    <a:pt x="102" y="154"/>
                  </a:lnTo>
                  <a:lnTo>
                    <a:pt x="96" y="149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19"/>
            <p:cNvSpPr>
              <a:spLocks noChangeAspect="1" noEditPoints="1"/>
            </p:cNvSpPr>
            <p:nvPr/>
          </p:nvSpPr>
          <p:spPr bwMode="auto">
            <a:xfrm>
              <a:off x="3842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9 w 77"/>
                <a:gd name="T9" fmla="*/ 21 h 171"/>
                <a:gd name="T10" fmla="*/ 62 w 77"/>
                <a:gd name="T11" fmla="*/ 22 h 171"/>
                <a:gd name="T12" fmla="*/ 69 w 77"/>
                <a:gd name="T13" fmla="*/ 15 h 171"/>
                <a:gd name="T14" fmla="*/ 19 w 77"/>
                <a:gd name="T15" fmla="*/ 139 h 171"/>
                <a:gd name="T16" fmla="*/ 17 w 77"/>
                <a:gd name="T17" fmla="*/ 150 h 171"/>
                <a:gd name="T18" fmla="*/ 23 w 77"/>
                <a:gd name="T19" fmla="*/ 165 h 171"/>
                <a:gd name="T20" fmla="*/ 41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3 w 77"/>
                <a:gd name="T57" fmla="*/ 88 h 171"/>
                <a:gd name="T58" fmla="*/ 0 w 77"/>
                <a:gd name="T59" fmla="*/ 95 h 171"/>
                <a:gd name="T60" fmla="*/ 5 w 77"/>
                <a:gd name="T61" fmla="*/ 99 h 171"/>
                <a:gd name="T62" fmla="*/ 9 w 77"/>
                <a:gd name="T63" fmla="*/ 95 h 171"/>
                <a:gd name="T64" fmla="*/ 22 w 77"/>
                <a:gd name="T65" fmla="*/ 71 h 171"/>
                <a:gd name="T66" fmla="*/ 36 w 77"/>
                <a:gd name="T67" fmla="*/ 64 h 171"/>
                <a:gd name="T68" fmla="*/ 43 w 77"/>
                <a:gd name="T69" fmla="*/ 73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1" y="10"/>
                  </a:lnTo>
                  <a:close/>
                  <a:moveTo>
                    <a:pt x="19" y="139"/>
                  </a:moveTo>
                  <a:lnTo>
                    <a:pt x="17" y="144"/>
                  </a:lnTo>
                  <a:lnTo>
                    <a:pt x="17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50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6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2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3" y="88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9"/>
                  </a:lnTo>
                  <a:lnTo>
                    <a:pt x="8" y="98"/>
                  </a:lnTo>
                  <a:lnTo>
                    <a:pt x="9" y="95"/>
                  </a:lnTo>
                  <a:lnTo>
                    <a:pt x="15" y="81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3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20"/>
            <p:cNvSpPr>
              <a:spLocks noChangeAspect="1"/>
            </p:cNvSpPr>
            <p:nvPr/>
          </p:nvSpPr>
          <p:spPr bwMode="auto">
            <a:xfrm>
              <a:off x="4102" y="2070"/>
              <a:ext cx="181" cy="339"/>
            </a:xfrm>
            <a:custGeom>
              <a:avLst/>
              <a:gdLst>
                <a:gd name="T0" fmla="*/ 178 w 181"/>
                <a:gd name="T1" fmla="*/ 15 h 339"/>
                <a:gd name="T2" fmla="*/ 181 w 181"/>
                <a:gd name="T3" fmla="*/ 10 h 339"/>
                <a:gd name="T4" fmla="*/ 181 w 181"/>
                <a:gd name="T5" fmla="*/ 8 h 339"/>
                <a:gd name="T6" fmla="*/ 180 w 181"/>
                <a:gd name="T7" fmla="*/ 3 h 339"/>
                <a:gd name="T8" fmla="*/ 174 w 181"/>
                <a:gd name="T9" fmla="*/ 0 h 339"/>
                <a:gd name="T10" fmla="*/ 169 w 181"/>
                <a:gd name="T11" fmla="*/ 2 h 339"/>
                <a:gd name="T12" fmla="*/ 166 w 181"/>
                <a:gd name="T13" fmla="*/ 8 h 339"/>
                <a:gd name="T14" fmla="*/ 3 w 181"/>
                <a:gd name="T15" fmla="*/ 324 h 339"/>
                <a:gd name="T16" fmla="*/ 1 w 181"/>
                <a:gd name="T17" fmla="*/ 329 h 339"/>
                <a:gd name="T18" fmla="*/ 0 w 181"/>
                <a:gd name="T19" fmla="*/ 331 h 339"/>
                <a:gd name="T20" fmla="*/ 2 w 181"/>
                <a:gd name="T21" fmla="*/ 336 h 339"/>
                <a:gd name="T22" fmla="*/ 8 w 181"/>
                <a:gd name="T23" fmla="*/ 339 h 339"/>
                <a:gd name="T24" fmla="*/ 12 w 181"/>
                <a:gd name="T25" fmla="*/ 337 h 339"/>
                <a:gd name="T26" fmla="*/ 16 w 181"/>
                <a:gd name="T27" fmla="*/ 331 h 339"/>
                <a:gd name="T28" fmla="*/ 178 w 181"/>
                <a:gd name="T29" fmla="*/ 1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9">
                  <a:moveTo>
                    <a:pt x="178" y="15"/>
                  </a:moveTo>
                  <a:lnTo>
                    <a:pt x="181" y="10"/>
                  </a:lnTo>
                  <a:lnTo>
                    <a:pt x="181" y="8"/>
                  </a:lnTo>
                  <a:lnTo>
                    <a:pt x="180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8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9"/>
                  </a:lnTo>
                  <a:lnTo>
                    <a:pt x="12" y="337"/>
                  </a:lnTo>
                  <a:lnTo>
                    <a:pt x="16" y="331"/>
                  </a:lnTo>
                  <a:lnTo>
                    <a:pt x="17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21"/>
            <p:cNvSpPr>
              <a:spLocks noChangeAspect="1" noEditPoints="1"/>
            </p:cNvSpPr>
            <p:nvPr/>
          </p:nvSpPr>
          <p:spPr bwMode="auto">
            <a:xfrm>
              <a:off x="4072" y="2197"/>
              <a:ext cx="241" cy="85"/>
            </a:xfrm>
            <a:custGeom>
              <a:avLst/>
              <a:gdLst>
                <a:gd name="T0" fmla="*/ 229 w 241"/>
                <a:gd name="T1" fmla="*/ 15 h 85"/>
                <a:gd name="T2" fmla="*/ 233 w 241"/>
                <a:gd name="T3" fmla="*/ 14 h 85"/>
                <a:gd name="T4" fmla="*/ 237 w 241"/>
                <a:gd name="T5" fmla="*/ 14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5 w 241"/>
                <a:gd name="T31" fmla="*/ 14 h 85"/>
                <a:gd name="T32" fmla="*/ 8 w 241"/>
                <a:gd name="T33" fmla="*/ 14 h 85"/>
                <a:gd name="T34" fmla="*/ 13 w 241"/>
                <a:gd name="T35" fmla="*/ 15 h 85"/>
                <a:gd name="T36" fmla="*/ 229 w 241"/>
                <a:gd name="T37" fmla="*/ 15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8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5 w 241"/>
                <a:gd name="T61" fmla="*/ 71 h 85"/>
                <a:gd name="T62" fmla="*/ 1 w 241"/>
                <a:gd name="T63" fmla="*/ 73 h 85"/>
                <a:gd name="T64" fmla="*/ 0 w 241"/>
                <a:gd name="T65" fmla="*/ 78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5"/>
                  </a:moveTo>
                  <a:lnTo>
                    <a:pt x="233" y="14"/>
                  </a:lnTo>
                  <a:lnTo>
                    <a:pt x="237" y="14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3" y="15"/>
                  </a:lnTo>
                  <a:lnTo>
                    <a:pt x="229" y="15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8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5" y="71"/>
                  </a:lnTo>
                  <a:lnTo>
                    <a:pt x="1" y="73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322"/>
            <p:cNvSpPr>
              <a:spLocks noChangeAspect="1" noEditPoints="1"/>
            </p:cNvSpPr>
            <p:nvPr/>
          </p:nvSpPr>
          <p:spPr bwMode="auto">
            <a:xfrm>
              <a:off x="4450" y="2170"/>
              <a:ext cx="203" cy="164"/>
            </a:xfrm>
            <a:custGeom>
              <a:avLst/>
              <a:gdLst>
                <a:gd name="T0" fmla="*/ 152 w 203"/>
                <a:gd name="T1" fmla="*/ 39 h 164"/>
                <a:gd name="T2" fmla="*/ 118 w 203"/>
                <a:gd name="T3" fmla="*/ 3 h 164"/>
                <a:gd name="T4" fmla="*/ 79 w 203"/>
                <a:gd name="T5" fmla="*/ 2 h 164"/>
                <a:gd name="T6" fmla="*/ 45 w 203"/>
                <a:gd name="T7" fmla="*/ 19 h 164"/>
                <a:gd name="T8" fmla="*/ 17 w 203"/>
                <a:gd name="T9" fmla="*/ 48 h 164"/>
                <a:gd name="T10" fmla="*/ 2 w 203"/>
                <a:gd name="T11" fmla="*/ 84 h 164"/>
                <a:gd name="T12" fmla="*/ 4 w 203"/>
                <a:gd name="T13" fmla="*/ 127 h 164"/>
                <a:gd name="T14" fmla="*/ 34 w 203"/>
                <a:gd name="T15" fmla="*/ 159 h 164"/>
                <a:gd name="T16" fmla="*/ 95 w 203"/>
                <a:gd name="T17" fmla="*/ 157 h 164"/>
                <a:gd name="T18" fmla="*/ 140 w 203"/>
                <a:gd name="T19" fmla="*/ 147 h 164"/>
                <a:gd name="T20" fmla="*/ 157 w 203"/>
                <a:gd name="T21" fmla="*/ 162 h 164"/>
                <a:gd name="T22" fmla="*/ 181 w 203"/>
                <a:gd name="T23" fmla="*/ 161 h 164"/>
                <a:gd name="T24" fmla="*/ 196 w 203"/>
                <a:gd name="T25" fmla="*/ 145 h 164"/>
                <a:gd name="T26" fmla="*/ 197 w 203"/>
                <a:gd name="T27" fmla="*/ 136 h 164"/>
                <a:gd name="T28" fmla="*/ 191 w 203"/>
                <a:gd name="T29" fmla="*/ 136 h 164"/>
                <a:gd name="T30" fmla="*/ 184 w 203"/>
                <a:gd name="T31" fmla="*/ 149 h 164"/>
                <a:gd name="T32" fmla="*/ 172 w 203"/>
                <a:gd name="T33" fmla="*/ 156 h 164"/>
                <a:gd name="T34" fmla="*/ 165 w 203"/>
                <a:gd name="T35" fmla="*/ 155 h 164"/>
                <a:gd name="T36" fmla="*/ 160 w 203"/>
                <a:gd name="T37" fmla="*/ 147 h 164"/>
                <a:gd name="T38" fmla="*/ 158 w 203"/>
                <a:gd name="T39" fmla="*/ 135 h 164"/>
                <a:gd name="T40" fmla="*/ 158 w 203"/>
                <a:gd name="T41" fmla="*/ 123 h 164"/>
                <a:gd name="T42" fmla="*/ 158 w 203"/>
                <a:gd name="T43" fmla="*/ 115 h 164"/>
                <a:gd name="T44" fmla="*/ 159 w 203"/>
                <a:gd name="T45" fmla="*/ 109 h 164"/>
                <a:gd name="T46" fmla="*/ 182 w 203"/>
                <a:gd name="T47" fmla="*/ 75 h 164"/>
                <a:gd name="T48" fmla="*/ 201 w 203"/>
                <a:gd name="T49" fmla="*/ 29 h 164"/>
                <a:gd name="T50" fmla="*/ 202 w 203"/>
                <a:gd name="T51" fmla="*/ 19 h 164"/>
                <a:gd name="T52" fmla="*/ 195 w 203"/>
                <a:gd name="T53" fmla="*/ 19 h 164"/>
                <a:gd name="T54" fmla="*/ 180 w 203"/>
                <a:gd name="T55" fmla="*/ 62 h 164"/>
                <a:gd name="T56" fmla="*/ 158 w 203"/>
                <a:gd name="T57" fmla="*/ 75 h 164"/>
                <a:gd name="T58" fmla="*/ 111 w 203"/>
                <a:gd name="T59" fmla="*/ 141 h 164"/>
                <a:gd name="T60" fmla="*/ 72 w 203"/>
                <a:gd name="T61" fmla="*/ 155 h 164"/>
                <a:gd name="T62" fmla="*/ 45 w 203"/>
                <a:gd name="T63" fmla="*/ 153 h 164"/>
                <a:gd name="T64" fmla="*/ 29 w 203"/>
                <a:gd name="T65" fmla="*/ 133 h 164"/>
                <a:gd name="T66" fmla="*/ 28 w 203"/>
                <a:gd name="T67" fmla="*/ 100 h 164"/>
                <a:gd name="T68" fmla="*/ 39 w 203"/>
                <a:gd name="T69" fmla="*/ 58 h 164"/>
                <a:gd name="T70" fmla="*/ 61 w 203"/>
                <a:gd name="T71" fmla="*/ 25 h 164"/>
                <a:gd name="T72" fmla="*/ 86 w 203"/>
                <a:gd name="T73" fmla="*/ 9 h 164"/>
                <a:gd name="T74" fmla="*/ 109 w 203"/>
                <a:gd name="T75" fmla="*/ 10 h 164"/>
                <a:gd name="T76" fmla="*/ 124 w 203"/>
                <a:gd name="T77" fmla="*/ 24 h 164"/>
                <a:gd name="T78" fmla="*/ 131 w 203"/>
                <a:gd name="T79" fmla="*/ 47 h 164"/>
                <a:gd name="T80" fmla="*/ 133 w 203"/>
                <a:gd name="T81" fmla="*/ 72 h 164"/>
                <a:gd name="T82" fmla="*/ 133 w 203"/>
                <a:gd name="T83" fmla="*/ 95 h 164"/>
                <a:gd name="T84" fmla="*/ 133 w 203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4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3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4" y="159"/>
                  </a:lnTo>
                  <a:lnTo>
                    <a:pt x="59" y="164"/>
                  </a:lnTo>
                  <a:lnTo>
                    <a:pt x="95" y="157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6"/>
                  </a:lnTo>
                  <a:lnTo>
                    <a:pt x="157" y="162"/>
                  </a:lnTo>
                  <a:lnTo>
                    <a:pt x="168" y="164"/>
                  </a:lnTo>
                  <a:lnTo>
                    <a:pt x="181" y="161"/>
                  </a:lnTo>
                  <a:lnTo>
                    <a:pt x="190" y="154"/>
                  </a:lnTo>
                  <a:lnTo>
                    <a:pt x="196" y="145"/>
                  </a:lnTo>
                  <a:lnTo>
                    <a:pt x="198" y="138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89" y="138"/>
                  </a:lnTo>
                  <a:lnTo>
                    <a:pt x="184" y="149"/>
                  </a:lnTo>
                  <a:lnTo>
                    <a:pt x="177" y="154"/>
                  </a:lnTo>
                  <a:lnTo>
                    <a:pt x="172" y="156"/>
                  </a:lnTo>
                  <a:lnTo>
                    <a:pt x="169" y="156"/>
                  </a:lnTo>
                  <a:lnTo>
                    <a:pt x="165" y="155"/>
                  </a:lnTo>
                  <a:lnTo>
                    <a:pt x="163" y="152"/>
                  </a:lnTo>
                  <a:lnTo>
                    <a:pt x="160" y="147"/>
                  </a:lnTo>
                  <a:lnTo>
                    <a:pt x="159" y="141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3"/>
                  </a:lnTo>
                  <a:lnTo>
                    <a:pt x="158" y="119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59" y="109"/>
                  </a:lnTo>
                  <a:lnTo>
                    <a:pt x="162" y="106"/>
                  </a:lnTo>
                  <a:lnTo>
                    <a:pt x="182" y="75"/>
                  </a:lnTo>
                  <a:lnTo>
                    <a:pt x="195" y="48"/>
                  </a:lnTo>
                  <a:lnTo>
                    <a:pt x="201" y="29"/>
                  </a:lnTo>
                  <a:lnTo>
                    <a:pt x="203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195" y="19"/>
                  </a:lnTo>
                  <a:lnTo>
                    <a:pt x="193" y="25"/>
                  </a:lnTo>
                  <a:lnTo>
                    <a:pt x="180" y="62"/>
                  </a:lnTo>
                  <a:lnTo>
                    <a:pt x="158" y="97"/>
                  </a:lnTo>
                  <a:lnTo>
                    <a:pt x="158" y="75"/>
                  </a:lnTo>
                  <a:close/>
                  <a:moveTo>
                    <a:pt x="134" y="124"/>
                  </a:moveTo>
                  <a:lnTo>
                    <a:pt x="111" y="141"/>
                  </a:lnTo>
                  <a:lnTo>
                    <a:pt x="90" y="151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5" y="145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8" y="41"/>
                  </a:lnTo>
                  <a:lnTo>
                    <a:pt x="61" y="25"/>
                  </a:lnTo>
                  <a:lnTo>
                    <a:pt x="74" y="14"/>
                  </a:lnTo>
                  <a:lnTo>
                    <a:pt x="86" y="9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4"/>
                  </a:lnTo>
                  <a:lnTo>
                    <a:pt x="128" y="35"/>
                  </a:lnTo>
                  <a:lnTo>
                    <a:pt x="131" y="47"/>
                  </a:lnTo>
                  <a:lnTo>
                    <a:pt x="132" y="60"/>
                  </a:lnTo>
                  <a:lnTo>
                    <a:pt x="133" y="72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7"/>
                  </a:lnTo>
                  <a:lnTo>
                    <a:pt x="134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323"/>
            <p:cNvSpPr>
              <a:spLocks noChangeAspect="1"/>
            </p:cNvSpPr>
            <p:nvPr/>
          </p:nvSpPr>
          <p:spPr bwMode="auto">
            <a:xfrm>
              <a:off x="4676" y="2058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5 h 363"/>
                <a:gd name="T6" fmla="*/ 36 w 50"/>
                <a:gd name="T7" fmla="*/ 15 h 363"/>
                <a:gd name="T8" fmla="*/ 36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6" y="15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324"/>
            <p:cNvSpPr>
              <a:spLocks noChangeAspect="1"/>
            </p:cNvSpPr>
            <p:nvPr/>
          </p:nvSpPr>
          <p:spPr bwMode="auto">
            <a:xfrm>
              <a:off x="4782" y="1804"/>
              <a:ext cx="178" cy="870"/>
            </a:xfrm>
            <a:custGeom>
              <a:avLst/>
              <a:gdLst>
                <a:gd name="T0" fmla="*/ 178 w 178"/>
                <a:gd name="T1" fmla="*/ 435 h 870"/>
                <a:gd name="T2" fmla="*/ 177 w 178"/>
                <a:gd name="T3" fmla="*/ 382 h 870"/>
                <a:gd name="T4" fmla="*/ 172 w 178"/>
                <a:gd name="T5" fmla="*/ 328 h 870"/>
                <a:gd name="T6" fmla="*/ 163 w 178"/>
                <a:gd name="T7" fmla="*/ 276 h 870"/>
                <a:gd name="T8" fmla="*/ 151 w 178"/>
                <a:gd name="T9" fmla="*/ 225 h 870"/>
                <a:gd name="T10" fmla="*/ 134 w 178"/>
                <a:gd name="T11" fmla="*/ 175 h 870"/>
                <a:gd name="T12" fmla="*/ 112 w 178"/>
                <a:gd name="T13" fmla="*/ 128 h 870"/>
                <a:gd name="T14" fmla="*/ 85 w 178"/>
                <a:gd name="T15" fmla="*/ 83 h 870"/>
                <a:gd name="T16" fmla="*/ 54 w 178"/>
                <a:gd name="T17" fmla="*/ 40 h 870"/>
                <a:gd name="T18" fmla="*/ 47 w 178"/>
                <a:gd name="T19" fmla="*/ 33 h 870"/>
                <a:gd name="T20" fmla="*/ 38 w 178"/>
                <a:gd name="T21" fmla="*/ 24 h 870"/>
                <a:gd name="T22" fmla="*/ 29 w 178"/>
                <a:gd name="T23" fmla="*/ 14 h 870"/>
                <a:gd name="T24" fmla="*/ 18 w 178"/>
                <a:gd name="T25" fmla="*/ 4 h 870"/>
                <a:gd name="T26" fmla="*/ 13 w 178"/>
                <a:gd name="T27" fmla="*/ 0 h 870"/>
                <a:gd name="T28" fmla="*/ 8 w 178"/>
                <a:gd name="T29" fmla="*/ 0 h 870"/>
                <a:gd name="T30" fmla="*/ 2 w 178"/>
                <a:gd name="T31" fmla="*/ 0 h 870"/>
                <a:gd name="T32" fmla="*/ 0 w 178"/>
                <a:gd name="T33" fmla="*/ 3 h 870"/>
                <a:gd name="T34" fmla="*/ 2 w 178"/>
                <a:gd name="T35" fmla="*/ 7 h 870"/>
                <a:gd name="T36" fmla="*/ 14 w 178"/>
                <a:gd name="T37" fmla="*/ 19 h 870"/>
                <a:gd name="T38" fmla="*/ 28 w 178"/>
                <a:gd name="T39" fmla="*/ 35 h 870"/>
                <a:gd name="T40" fmla="*/ 45 w 178"/>
                <a:gd name="T41" fmla="*/ 57 h 870"/>
                <a:gd name="T42" fmla="*/ 63 w 178"/>
                <a:gd name="T43" fmla="*/ 83 h 870"/>
                <a:gd name="T44" fmla="*/ 101 w 178"/>
                <a:gd name="T45" fmla="*/ 158 h 870"/>
                <a:gd name="T46" fmla="*/ 128 w 178"/>
                <a:gd name="T47" fmla="*/ 242 h 870"/>
                <a:gd name="T48" fmla="*/ 143 w 178"/>
                <a:gd name="T49" fmla="*/ 334 h 870"/>
                <a:gd name="T50" fmla="*/ 148 w 178"/>
                <a:gd name="T51" fmla="*/ 435 h 870"/>
                <a:gd name="T52" fmla="*/ 148 w 178"/>
                <a:gd name="T53" fmla="*/ 472 h 870"/>
                <a:gd name="T54" fmla="*/ 145 w 178"/>
                <a:gd name="T55" fmla="*/ 512 h 870"/>
                <a:gd name="T56" fmla="*/ 141 w 178"/>
                <a:gd name="T57" fmla="*/ 554 h 870"/>
                <a:gd name="T58" fmla="*/ 134 w 178"/>
                <a:gd name="T59" fmla="*/ 597 h 870"/>
                <a:gd name="T60" fmla="*/ 125 w 178"/>
                <a:gd name="T61" fmla="*/ 640 h 870"/>
                <a:gd name="T62" fmla="*/ 112 w 178"/>
                <a:gd name="T63" fmla="*/ 683 h 870"/>
                <a:gd name="T64" fmla="*/ 96 w 178"/>
                <a:gd name="T65" fmla="*/ 725 h 870"/>
                <a:gd name="T66" fmla="*/ 75 w 178"/>
                <a:gd name="T67" fmla="*/ 766 h 870"/>
                <a:gd name="T68" fmla="*/ 54 w 178"/>
                <a:gd name="T69" fmla="*/ 801 h 870"/>
                <a:gd name="T70" fmla="*/ 33 w 178"/>
                <a:gd name="T71" fmla="*/ 828 h 870"/>
                <a:gd name="T72" fmla="*/ 15 w 178"/>
                <a:gd name="T73" fmla="*/ 849 h 870"/>
                <a:gd name="T74" fmla="*/ 1 w 178"/>
                <a:gd name="T75" fmla="*/ 863 h 870"/>
                <a:gd name="T76" fmla="*/ 0 w 178"/>
                <a:gd name="T77" fmla="*/ 866 h 870"/>
                <a:gd name="T78" fmla="*/ 2 w 178"/>
                <a:gd name="T79" fmla="*/ 870 h 870"/>
                <a:gd name="T80" fmla="*/ 8 w 178"/>
                <a:gd name="T81" fmla="*/ 870 h 870"/>
                <a:gd name="T82" fmla="*/ 11 w 178"/>
                <a:gd name="T83" fmla="*/ 870 h 870"/>
                <a:gd name="T84" fmla="*/ 13 w 178"/>
                <a:gd name="T85" fmla="*/ 869 h 870"/>
                <a:gd name="T86" fmla="*/ 15 w 178"/>
                <a:gd name="T87" fmla="*/ 868 h 870"/>
                <a:gd name="T88" fmla="*/ 19 w 178"/>
                <a:gd name="T89" fmla="*/ 865 h 870"/>
                <a:gd name="T90" fmla="*/ 61 w 178"/>
                <a:gd name="T91" fmla="*/ 821 h 870"/>
                <a:gd name="T92" fmla="*/ 95 w 178"/>
                <a:gd name="T93" fmla="*/ 772 h 870"/>
                <a:gd name="T94" fmla="*/ 123 w 178"/>
                <a:gd name="T95" fmla="*/ 720 h 870"/>
                <a:gd name="T96" fmla="*/ 144 w 178"/>
                <a:gd name="T97" fmla="*/ 666 h 870"/>
                <a:gd name="T98" fmla="*/ 160 w 178"/>
                <a:gd name="T99" fmla="*/ 609 h 870"/>
                <a:gd name="T100" fmla="*/ 170 w 178"/>
                <a:gd name="T101" fmla="*/ 551 h 870"/>
                <a:gd name="T102" fmla="*/ 176 w 178"/>
                <a:gd name="T103" fmla="*/ 493 h 870"/>
                <a:gd name="T104" fmla="*/ 178 w 178"/>
                <a:gd name="T105" fmla="*/ 435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0">
                  <a:moveTo>
                    <a:pt x="178" y="435"/>
                  </a:moveTo>
                  <a:lnTo>
                    <a:pt x="177" y="382"/>
                  </a:lnTo>
                  <a:lnTo>
                    <a:pt x="172" y="328"/>
                  </a:lnTo>
                  <a:lnTo>
                    <a:pt x="163" y="276"/>
                  </a:lnTo>
                  <a:lnTo>
                    <a:pt x="151" y="225"/>
                  </a:lnTo>
                  <a:lnTo>
                    <a:pt x="134" y="175"/>
                  </a:lnTo>
                  <a:lnTo>
                    <a:pt x="112" y="128"/>
                  </a:lnTo>
                  <a:lnTo>
                    <a:pt x="85" y="83"/>
                  </a:lnTo>
                  <a:lnTo>
                    <a:pt x="54" y="40"/>
                  </a:lnTo>
                  <a:lnTo>
                    <a:pt x="47" y="33"/>
                  </a:lnTo>
                  <a:lnTo>
                    <a:pt x="38" y="24"/>
                  </a:lnTo>
                  <a:lnTo>
                    <a:pt x="29" y="14"/>
                  </a:lnTo>
                  <a:lnTo>
                    <a:pt x="18" y="4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4" y="19"/>
                  </a:lnTo>
                  <a:lnTo>
                    <a:pt x="28" y="35"/>
                  </a:lnTo>
                  <a:lnTo>
                    <a:pt x="45" y="57"/>
                  </a:lnTo>
                  <a:lnTo>
                    <a:pt x="63" y="83"/>
                  </a:lnTo>
                  <a:lnTo>
                    <a:pt x="101" y="158"/>
                  </a:lnTo>
                  <a:lnTo>
                    <a:pt x="128" y="242"/>
                  </a:lnTo>
                  <a:lnTo>
                    <a:pt x="143" y="334"/>
                  </a:lnTo>
                  <a:lnTo>
                    <a:pt x="148" y="435"/>
                  </a:lnTo>
                  <a:lnTo>
                    <a:pt x="148" y="472"/>
                  </a:lnTo>
                  <a:lnTo>
                    <a:pt x="145" y="512"/>
                  </a:lnTo>
                  <a:lnTo>
                    <a:pt x="141" y="554"/>
                  </a:lnTo>
                  <a:lnTo>
                    <a:pt x="134" y="597"/>
                  </a:lnTo>
                  <a:lnTo>
                    <a:pt x="125" y="640"/>
                  </a:lnTo>
                  <a:lnTo>
                    <a:pt x="112" y="683"/>
                  </a:lnTo>
                  <a:lnTo>
                    <a:pt x="96" y="725"/>
                  </a:lnTo>
                  <a:lnTo>
                    <a:pt x="75" y="766"/>
                  </a:lnTo>
                  <a:lnTo>
                    <a:pt x="54" y="801"/>
                  </a:lnTo>
                  <a:lnTo>
                    <a:pt x="33" y="828"/>
                  </a:lnTo>
                  <a:lnTo>
                    <a:pt x="15" y="849"/>
                  </a:lnTo>
                  <a:lnTo>
                    <a:pt x="1" y="863"/>
                  </a:lnTo>
                  <a:lnTo>
                    <a:pt x="0" y="866"/>
                  </a:lnTo>
                  <a:lnTo>
                    <a:pt x="2" y="870"/>
                  </a:lnTo>
                  <a:lnTo>
                    <a:pt x="8" y="870"/>
                  </a:lnTo>
                  <a:lnTo>
                    <a:pt x="11" y="870"/>
                  </a:lnTo>
                  <a:lnTo>
                    <a:pt x="13" y="869"/>
                  </a:lnTo>
                  <a:lnTo>
                    <a:pt x="15" y="868"/>
                  </a:lnTo>
                  <a:lnTo>
                    <a:pt x="19" y="865"/>
                  </a:lnTo>
                  <a:lnTo>
                    <a:pt x="61" y="821"/>
                  </a:lnTo>
                  <a:lnTo>
                    <a:pt x="95" y="772"/>
                  </a:lnTo>
                  <a:lnTo>
                    <a:pt x="123" y="720"/>
                  </a:lnTo>
                  <a:lnTo>
                    <a:pt x="144" y="666"/>
                  </a:lnTo>
                  <a:lnTo>
                    <a:pt x="160" y="609"/>
                  </a:lnTo>
                  <a:lnTo>
                    <a:pt x="170" y="551"/>
                  </a:lnTo>
                  <a:lnTo>
                    <a:pt x="176" y="493"/>
                  </a:lnTo>
                  <a:lnTo>
                    <a:pt x="178" y="4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" name="Rectangle 439"/>
          <p:cNvSpPr/>
          <p:nvPr/>
        </p:nvSpPr>
        <p:spPr>
          <a:xfrm>
            <a:off x="3775432" y="3794998"/>
            <a:ext cx="1363590" cy="41136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5947559" y="4358437"/>
            <a:ext cx="2910864" cy="183107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440" grpId="0" animBg="1"/>
      <p:bldP spid="441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l-GR" sz="4000" dirty="0"/>
              <a:t>α</a:t>
            </a:r>
            <a:r>
              <a:rPr lang="en-US" sz="4000" dirty="0" smtClean="0"/>
              <a:t>-expansion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assign label to each pixel of an image</a:t>
            </a:r>
          </a:p>
          <a:p>
            <a:endParaRPr lang="en-US" sz="2800" dirty="0"/>
          </a:p>
          <a:p>
            <a:r>
              <a:rPr lang="en-US" sz="2400" dirty="0"/>
              <a:t>Expansion </a:t>
            </a:r>
            <a:r>
              <a:rPr lang="en-US" sz="2400" dirty="0" smtClean="0"/>
              <a:t>move: allow all </a:t>
            </a:r>
            <a:r>
              <a:rPr lang="en-US" sz="2400" dirty="0"/>
              <a:t>the variables to take label </a:t>
            </a:r>
            <a:r>
              <a:rPr lang="el-GR" sz="2400" dirty="0"/>
              <a:t>α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Build a graph to minimize F(y) with s-t min-cut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Unary potentials as in the binary case</a:t>
            </a:r>
          </a:p>
          <a:p>
            <a:endParaRPr lang="en-US" sz="2400" baseline="-25000" dirty="0" smtClean="0"/>
          </a:p>
        </p:txBody>
      </p:sp>
      <p:grpSp>
        <p:nvGrpSpPr>
          <p:cNvPr id="115" name="Group 3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75362" y="2735372"/>
            <a:ext cx="4070678" cy="560231"/>
            <a:chOff x="-1" y="0"/>
            <a:chExt cx="5762" cy="793"/>
          </a:xfrm>
        </p:grpSpPr>
        <p:sp>
          <p:nvSpPr>
            <p:cNvPr id="117" name="Freeform 38"/>
            <p:cNvSpPr>
              <a:spLocks noChangeAspect="1"/>
            </p:cNvSpPr>
            <p:nvPr/>
          </p:nvSpPr>
          <p:spPr bwMode="auto">
            <a:xfrm>
              <a:off x="-1" y="97"/>
              <a:ext cx="256" cy="246"/>
            </a:xfrm>
            <a:custGeom>
              <a:avLst/>
              <a:gdLst>
                <a:gd name="T0" fmla="*/ 130 w 256"/>
                <a:gd name="T1" fmla="*/ 129 h 246"/>
                <a:gd name="T2" fmla="*/ 156 w 256"/>
                <a:gd name="T3" fmla="*/ 133 h 246"/>
                <a:gd name="T4" fmla="*/ 160 w 256"/>
                <a:gd name="T5" fmla="*/ 145 h 246"/>
                <a:gd name="T6" fmla="*/ 158 w 256"/>
                <a:gd name="T7" fmla="*/ 163 h 246"/>
                <a:gd name="T8" fmla="*/ 158 w 256"/>
                <a:gd name="T9" fmla="*/ 170 h 246"/>
                <a:gd name="T10" fmla="*/ 164 w 256"/>
                <a:gd name="T11" fmla="*/ 169 h 246"/>
                <a:gd name="T12" fmla="*/ 186 w 256"/>
                <a:gd name="T13" fmla="*/ 85 h 246"/>
                <a:gd name="T14" fmla="*/ 187 w 256"/>
                <a:gd name="T15" fmla="*/ 79 h 246"/>
                <a:gd name="T16" fmla="*/ 183 w 256"/>
                <a:gd name="T17" fmla="*/ 75 h 246"/>
                <a:gd name="T18" fmla="*/ 178 w 256"/>
                <a:gd name="T19" fmla="*/ 83 h 246"/>
                <a:gd name="T20" fmla="*/ 171 w 256"/>
                <a:gd name="T21" fmla="*/ 100 h 246"/>
                <a:gd name="T22" fmla="*/ 163 w 256"/>
                <a:gd name="T23" fmla="*/ 111 h 246"/>
                <a:gd name="T24" fmla="*/ 150 w 256"/>
                <a:gd name="T25" fmla="*/ 116 h 246"/>
                <a:gd name="T26" fmla="*/ 131 w 256"/>
                <a:gd name="T27" fmla="*/ 117 h 246"/>
                <a:gd name="T28" fmla="*/ 121 w 256"/>
                <a:gd name="T29" fmla="*/ 26 h 246"/>
                <a:gd name="T30" fmla="*/ 126 w 256"/>
                <a:gd name="T31" fmla="*/ 14 h 246"/>
                <a:gd name="T32" fmla="*/ 141 w 256"/>
                <a:gd name="T33" fmla="*/ 12 h 246"/>
                <a:gd name="T34" fmla="*/ 203 w 256"/>
                <a:gd name="T35" fmla="*/ 12 h 246"/>
                <a:gd name="T36" fmla="*/ 224 w 256"/>
                <a:gd name="T37" fmla="*/ 17 h 246"/>
                <a:gd name="T38" fmla="*/ 236 w 256"/>
                <a:gd name="T39" fmla="*/ 27 h 246"/>
                <a:gd name="T40" fmla="*/ 240 w 256"/>
                <a:gd name="T41" fmla="*/ 42 h 246"/>
                <a:gd name="T42" fmla="*/ 241 w 256"/>
                <a:gd name="T43" fmla="*/ 57 h 246"/>
                <a:gd name="T44" fmla="*/ 240 w 256"/>
                <a:gd name="T45" fmla="*/ 65 h 246"/>
                <a:gd name="T46" fmla="*/ 239 w 256"/>
                <a:gd name="T47" fmla="*/ 75 h 246"/>
                <a:gd name="T48" fmla="*/ 240 w 256"/>
                <a:gd name="T49" fmla="*/ 80 h 246"/>
                <a:gd name="T50" fmla="*/ 247 w 256"/>
                <a:gd name="T51" fmla="*/ 80 h 246"/>
                <a:gd name="T52" fmla="*/ 256 w 256"/>
                <a:gd name="T53" fmla="*/ 10 h 246"/>
                <a:gd name="T54" fmla="*/ 254 w 256"/>
                <a:gd name="T55" fmla="*/ 2 h 246"/>
                <a:gd name="T56" fmla="*/ 246 w 256"/>
                <a:gd name="T57" fmla="*/ 0 h 246"/>
                <a:gd name="T58" fmla="*/ 65 w 256"/>
                <a:gd name="T59" fmla="*/ 1 h 246"/>
                <a:gd name="T60" fmla="*/ 60 w 256"/>
                <a:gd name="T61" fmla="*/ 4 h 246"/>
                <a:gd name="T62" fmla="*/ 61 w 256"/>
                <a:gd name="T63" fmla="*/ 11 h 246"/>
                <a:gd name="T64" fmla="*/ 78 w 256"/>
                <a:gd name="T65" fmla="*/ 12 h 246"/>
                <a:gd name="T66" fmla="*/ 91 w 256"/>
                <a:gd name="T67" fmla="*/ 14 h 246"/>
                <a:gd name="T68" fmla="*/ 92 w 256"/>
                <a:gd name="T69" fmla="*/ 21 h 246"/>
                <a:gd name="T70" fmla="*/ 43 w 256"/>
                <a:gd name="T71" fmla="*/ 218 h 246"/>
                <a:gd name="T72" fmla="*/ 40 w 256"/>
                <a:gd name="T73" fmla="*/ 226 h 246"/>
                <a:gd name="T74" fmla="*/ 36 w 256"/>
                <a:gd name="T75" fmla="*/ 231 h 246"/>
                <a:gd name="T76" fmla="*/ 27 w 256"/>
                <a:gd name="T77" fmla="*/ 234 h 246"/>
                <a:gd name="T78" fmla="*/ 10 w 256"/>
                <a:gd name="T79" fmla="*/ 235 h 246"/>
                <a:gd name="T80" fmla="*/ 3 w 256"/>
                <a:gd name="T81" fmla="*/ 236 h 246"/>
                <a:gd name="T82" fmla="*/ 0 w 256"/>
                <a:gd name="T83" fmla="*/ 241 h 246"/>
                <a:gd name="T84" fmla="*/ 6 w 256"/>
                <a:gd name="T85" fmla="*/ 246 h 246"/>
                <a:gd name="T86" fmla="*/ 29 w 256"/>
                <a:gd name="T87" fmla="*/ 245 h 246"/>
                <a:gd name="T88" fmla="*/ 53 w 256"/>
                <a:gd name="T89" fmla="*/ 245 h 246"/>
                <a:gd name="T90" fmla="*/ 80 w 256"/>
                <a:gd name="T91" fmla="*/ 245 h 246"/>
                <a:gd name="T92" fmla="*/ 107 w 256"/>
                <a:gd name="T93" fmla="*/ 246 h 246"/>
                <a:gd name="T94" fmla="*/ 112 w 256"/>
                <a:gd name="T95" fmla="*/ 245 h 246"/>
                <a:gd name="T96" fmla="*/ 114 w 256"/>
                <a:gd name="T97" fmla="*/ 239 h 246"/>
                <a:gd name="T98" fmla="*/ 112 w 256"/>
                <a:gd name="T99" fmla="*/ 235 h 246"/>
                <a:gd name="T100" fmla="*/ 102 w 256"/>
                <a:gd name="T101" fmla="*/ 235 h 246"/>
                <a:gd name="T102" fmla="*/ 83 w 256"/>
                <a:gd name="T103" fmla="*/ 234 h 246"/>
                <a:gd name="T104" fmla="*/ 74 w 256"/>
                <a:gd name="T105" fmla="*/ 232 h 246"/>
                <a:gd name="T106" fmla="*/ 72 w 256"/>
                <a:gd name="T107" fmla="*/ 227 h 246"/>
                <a:gd name="T108" fmla="*/ 73 w 256"/>
                <a:gd name="T109" fmla="*/ 2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46">
                  <a:moveTo>
                    <a:pt x="95" y="129"/>
                  </a:moveTo>
                  <a:lnTo>
                    <a:pt x="130" y="129"/>
                  </a:lnTo>
                  <a:lnTo>
                    <a:pt x="146" y="130"/>
                  </a:lnTo>
                  <a:lnTo>
                    <a:pt x="156" y="133"/>
                  </a:lnTo>
                  <a:lnTo>
                    <a:pt x="159" y="138"/>
                  </a:lnTo>
                  <a:lnTo>
                    <a:pt x="160" y="145"/>
                  </a:lnTo>
                  <a:lnTo>
                    <a:pt x="160" y="150"/>
                  </a:lnTo>
                  <a:lnTo>
                    <a:pt x="158" y="163"/>
                  </a:lnTo>
                  <a:lnTo>
                    <a:pt x="157" y="166"/>
                  </a:lnTo>
                  <a:lnTo>
                    <a:pt x="158" y="170"/>
                  </a:lnTo>
                  <a:lnTo>
                    <a:pt x="161" y="171"/>
                  </a:lnTo>
                  <a:lnTo>
                    <a:pt x="164" y="169"/>
                  </a:lnTo>
                  <a:lnTo>
                    <a:pt x="166" y="163"/>
                  </a:lnTo>
                  <a:lnTo>
                    <a:pt x="186" y="85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87" y="77"/>
                  </a:lnTo>
                  <a:lnTo>
                    <a:pt x="183" y="75"/>
                  </a:lnTo>
                  <a:lnTo>
                    <a:pt x="179" y="77"/>
                  </a:lnTo>
                  <a:lnTo>
                    <a:pt x="178" y="83"/>
                  </a:lnTo>
                  <a:lnTo>
                    <a:pt x="175" y="92"/>
                  </a:lnTo>
                  <a:lnTo>
                    <a:pt x="171" y="100"/>
                  </a:lnTo>
                  <a:lnTo>
                    <a:pt x="168" y="106"/>
                  </a:lnTo>
                  <a:lnTo>
                    <a:pt x="163" y="111"/>
                  </a:lnTo>
                  <a:lnTo>
                    <a:pt x="157" y="114"/>
                  </a:lnTo>
                  <a:lnTo>
                    <a:pt x="150" y="116"/>
                  </a:lnTo>
                  <a:lnTo>
                    <a:pt x="142" y="117"/>
                  </a:lnTo>
                  <a:lnTo>
                    <a:pt x="131" y="117"/>
                  </a:lnTo>
                  <a:lnTo>
                    <a:pt x="98" y="117"/>
                  </a:lnTo>
                  <a:lnTo>
                    <a:pt x="121" y="26"/>
                  </a:lnTo>
                  <a:lnTo>
                    <a:pt x="124" y="18"/>
                  </a:lnTo>
                  <a:lnTo>
                    <a:pt x="126" y="14"/>
                  </a:lnTo>
                  <a:lnTo>
                    <a:pt x="132" y="12"/>
                  </a:lnTo>
                  <a:lnTo>
                    <a:pt x="141" y="12"/>
                  </a:lnTo>
                  <a:lnTo>
                    <a:pt x="188" y="12"/>
                  </a:lnTo>
                  <a:lnTo>
                    <a:pt x="203" y="12"/>
                  </a:lnTo>
                  <a:lnTo>
                    <a:pt x="215" y="14"/>
                  </a:lnTo>
                  <a:lnTo>
                    <a:pt x="224" y="17"/>
                  </a:lnTo>
                  <a:lnTo>
                    <a:pt x="231" y="21"/>
                  </a:lnTo>
                  <a:lnTo>
                    <a:pt x="236" y="27"/>
                  </a:lnTo>
                  <a:lnTo>
                    <a:pt x="239" y="33"/>
                  </a:lnTo>
                  <a:lnTo>
                    <a:pt x="240" y="42"/>
                  </a:lnTo>
                  <a:lnTo>
                    <a:pt x="241" y="51"/>
                  </a:lnTo>
                  <a:lnTo>
                    <a:pt x="241" y="57"/>
                  </a:lnTo>
                  <a:lnTo>
                    <a:pt x="241" y="61"/>
                  </a:lnTo>
                  <a:lnTo>
                    <a:pt x="240" y="65"/>
                  </a:lnTo>
                  <a:lnTo>
                    <a:pt x="240" y="71"/>
                  </a:lnTo>
                  <a:lnTo>
                    <a:pt x="239" y="75"/>
                  </a:lnTo>
                  <a:lnTo>
                    <a:pt x="239" y="77"/>
                  </a:lnTo>
                  <a:lnTo>
                    <a:pt x="240" y="80"/>
                  </a:lnTo>
                  <a:lnTo>
                    <a:pt x="243" y="82"/>
                  </a:lnTo>
                  <a:lnTo>
                    <a:pt x="247" y="80"/>
                  </a:lnTo>
                  <a:lnTo>
                    <a:pt x="248" y="73"/>
                  </a:lnTo>
                  <a:lnTo>
                    <a:pt x="256" y="10"/>
                  </a:lnTo>
                  <a:lnTo>
                    <a:pt x="256" y="5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6" y="0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60" y="4"/>
                  </a:lnTo>
                  <a:lnTo>
                    <a:pt x="59" y="8"/>
                  </a:lnTo>
                  <a:lnTo>
                    <a:pt x="61" y="11"/>
                  </a:lnTo>
                  <a:lnTo>
                    <a:pt x="69" y="12"/>
                  </a:lnTo>
                  <a:lnTo>
                    <a:pt x="78" y="12"/>
                  </a:lnTo>
                  <a:lnTo>
                    <a:pt x="86" y="12"/>
                  </a:lnTo>
                  <a:lnTo>
                    <a:pt x="91" y="14"/>
                  </a:lnTo>
                  <a:lnTo>
                    <a:pt x="92" y="18"/>
                  </a:lnTo>
                  <a:lnTo>
                    <a:pt x="92" y="21"/>
                  </a:lnTo>
                  <a:lnTo>
                    <a:pt x="91" y="27"/>
                  </a:lnTo>
                  <a:lnTo>
                    <a:pt x="43" y="218"/>
                  </a:lnTo>
                  <a:lnTo>
                    <a:pt x="42" y="222"/>
                  </a:lnTo>
                  <a:lnTo>
                    <a:pt x="40" y="226"/>
                  </a:lnTo>
                  <a:lnTo>
                    <a:pt x="39" y="229"/>
                  </a:lnTo>
                  <a:lnTo>
                    <a:pt x="36" y="231"/>
                  </a:lnTo>
                  <a:lnTo>
                    <a:pt x="32" y="233"/>
                  </a:lnTo>
                  <a:lnTo>
                    <a:pt x="27" y="234"/>
                  </a:lnTo>
                  <a:lnTo>
                    <a:pt x="20" y="234"/>
                  </a:lnTo>
                  <a:lnTo>
                    <a:pt x="10" y="235"/>
                  </a:lnTo>
                  <a:lnTo>
                    <a:pt x="6" y="235"/>
                  </a:lnTo>
                  <a:lnTo>
                    <a:pt x="3" y="236"/>
                  </a:lnTo>
                  <a:lnTo>
                    <a:pt x="1" y="237"/>
                  </a:lnTo>
                  <a:lnTo>
                    <a:pt x="0" y="241"/>
                  </a:lnTo>
                  <a:lnTo>
                    <a:pt x="3" y="245"/>
                  </a:lnTo>
                  <a:lnTo>
                    <a:pt x="6" y="246"/>
                  </a:lnTo>
                  <a:lnTo>
                    <a:pt x="16" y="246"/>
                  </a:lnTo>
                  <a:lnTo>
                    <a:pt x="29" y="245"/>
                  </a:lnTo>
                  <a:lnTo>
                    <a:pt x="43" y="245"/>
                  </a:lnTo>
                  <a:lnTo>
                    <a:pt x="53" y="245"/>
                  </a:lnTo>
                  <a:lnTo>
                    <a:pt x="65" y="245"/>
                  </a:lnTo>
                  <a:lnTo>
                    <a:pt x="80" y="245"/>
                  </a:lnTo>
                  <a:lnTo>
                    <a:pt x="95" y="246"/>
                  </a:lnTo>
                  <a:lnTo>
                    <a:pt x="107" y="246"/>
                  </a:lnTo>
                  <a:lnTo>
                    <a:pt x="109" y="246"/>
                  </a:lnTo>
                  <a:lnTo>
                    <a:pt x="112" y="245"/>
                  </a:lnTo>
                  <a:lnTo>
                    <a:pt x="114" y="243"/>
                  </a:lnTo>
                  <a:lnTo>
                    <a:pt x="114" y="239"/>
                  </a:lnTo>
                  <a:lnTo>
                    <a:pt x="113" y="236"/>
                  </a:lnTo>
                  <a:lnTo>
                    <a:pt x="112" y="235"/>
                  </a:lnTo>
                  <a:lnTo>
                    <a:pt x="110" y="235"/>
                  </a:lnTo>
                  <a:lnTo>
                    <a:pt x="102" y="235"/>
                  </a:lnTo>
                  <a:lnTo>
                    <a:pt x="93" y="234"/>
                  </a:lnTo>
                  <a:lnTo>
                    <a:pt x="83" y="234"/>
                  </a:lnTo>
                  <a:lnTo>
                    <a:pt x="77" y="233"/>
                  </a:lnTo>
                  <a:lnTo>
                    <a:pt x="74" y="232"/>
                  </a:lnTo>
                  <a:lnTo>
                    <a:pt x="72" y="230"/>
                  </a:lnTo>
                  <a:lnTo>
                    <a:pt x="72" y="227"/>
                  </a:lnTo>
                  <a:lnTo>
                    <a:pt x="72" y="224"/>
                  </a:lnTo>
                  <a:lnTo>
                    <a:pt x="73" y="218"/>
                  </a:lnTo>
                  <a:lnTo>
                    <a:pt x="9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"/>
            <p:cNvSpPr>
              <a:spLocks noChangeAspect="1"/>
            </p:cNvSpPr>
            <p:nvPr/>
          </p:nvSpPr>
          <p:spPr bwMode="auto">
            <a:xfrm>
              <a:off x="303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0"/>
            <p:cNvSpPr>
              <a:spLocks noChangeAspect="1"/>
            </p:cNvSpPr>
            <p:nvPr/>
          </p:nvSpPr>
          <p:spPr bwMode="auto">
            <a:xfrm>
              <a:off x="418" y="183"/>
              <a:ext cx="165" cy="234"/>
            </a:xfrm>
            <a:custGeom>
              <a:avLst/>
              <a:gdLst>
                <a:gd name="T0" fmla="*/ 165 w 165"/>
                <a:gd name="T1" fmla="*/ 17 h 234"/>
                <a:gd name="T2" fmla="*/ 162 w 165"/>
                <a:gd name="T3" fmla="*/ 7 h 234"/>
                <a:gd name="T4" fmla="*/ 149 w 165"/>
                <a:gd name="T5" fmla="*/ 6 h 234"/>
                <a:gd name="T6" fmla="*/ 142 w 165"/>
                <a:gd name="T7" fmla="*/ 15 h 234"/>
                <a:gd name="T8" fmla="*/ 139 w 165"/>
                <a:gd name="T9" fmla="*/ 26 h 234"/>
                <a:gd name="T10" fmla="*/ 130 w 165"/>
                <a:gd name="T11" fmla="*/ 60 h 234"/>
                <a:gd name="T12" fmla="*/ 113 w 165"/>
                <a:gd name="T13" fmla="*/ 128 h 234"/>
                <a:gd name="T14" fmla="*/ 107 w 165"/>
                <a:gd name="T15" fmla="*/ 137 h 234"/>
                <a:gd name="T16" fmla="*/ 96 w 165"/>
                <a:gd name="T17" fmla="*/ 147 h 234"/>
                <a:gd name="T18" fmla="*/ 82 w 165"/>
                <a:gd name="T19" fmla="*/ 155 h 234"/>
                <a:gd name="T20" fmla="*/ 62 w 165"/>
                <a:gd name="T21" fmla="*/ 153 h 234"/>
                <a:gd name="T22" fmla="*/ 52 w 165"/>
                <a:gd name="T23" fmla="*/ 137 h 234"/>
                <a:gd name="T24" fmla="*/ 56 w 165"/>
                <a:gd name="T25" fmla="*/ 97 h 234"/>
                <a:gd name="T26" fmla="*/ 73 w 165"/>
                <a:gd name="T27" fmla="*/ 46 h 234"/>
                <a:gd name="T28" fmla="*/ 76 w 165"/>
                <a:gd name="T29" fmla="*/ 35 h 234"/>
                <a:gd name="T30" fmla="*/ 75 w 165"/>
                <a:gd name="T31" fmla="*/ 18 h 234"/>
                <a:gd name="T32" fmla="*/ 59 w 165"/>
                <a:gd name="T33" fmla="*/ 3 h 234"/>
                <a:gd name="T34" fmla="*/ 25 w 165"/>
                <a:gd name="T35" fmla="*/ 9 h 234"/>
                <a:gd name="T36" fmla="*/ 2 w 165"/>
                <a:gd name="T37" fmla="*/ 46 h 234"/>
                <a:gd name="T38" fmla="*/ 1 w 165"/>
                <a:gd name="T39" fmla="*/ 59 h 234"/>
                <a:gd name="T40" fmla="*/ 8 w 165"/>
                <a:gd name="T41" fmla="*/ 58 h 234"/>
                <a:gd name="T42" fmla="*/ 18 w 165"/>
                <a:gd name="T43" fmla="*/ 32 h 234"/>
                <a:gd name="T44" fmla="*/ 37 w 165"/>
                <a:gd name="T45" fmla="*/ 10 h 234"/>
                <a:gd name="T46" fmla="*/ 49 w 165"/>
                <a:gd name="T47" fmla="*/ 8 h 234"/>
                <a:gd name="T48" fmla="*/ 54 w 165"/>
                <a:gd name="T49" fmla="*/ 13 h 234"/>
                <a:gd name="T50" fmla="*/ 53 w 165"/>
                <a:gd name="T51" fmla="*/ 33 h 234"/>
                <a:gd name="T52" fmla="*/ 40 w 165"/>
                <a:gd name="T53" fmla="*/ 71 h 234"/>
                <a:gd name="T54" fmla="*/ 29 w 165"/>
                <a:gd name="T55" fmla="*/ 107 h 234"/>
                <a:gd name="T56" fmla="*/ 29 w 165"/>
                <a:gd name="T57" fmla="*/ 132 h 234"/>
                <a:gd name="T58" fmla="*/ 36 w 165"/>
                <a:gd name="T59" fmla="*/ 148 h 234"/>
                <a:gd name="T60" fmla="*/ 49 w 165"/>
                <a:gd name="T61" fmla="*/ 159 h 234"/>
                <a:gd name="T62" fmla="*/ 64 w 165"/>
                <a:gd name="T63" fmla="*/ 163 h 234"/>
                <a:gd name="T64" fmla="*/ 92 w 165"/>
                <a:gd name="T65" fmla="*/ 159 h 234"/>
                <a:gd name="T66" fmla="*/ 100 w 165"/>
                <a:gd name="T67" fmla="*/ 175 h 234"/>
                <a:gd name="T68" fmla="*/ 77 w 165"/>
                <a:gd name="T69" fmla="*/ 212 h 234"/>
                <a:gd name="T70" fmla="*/ 57 w 165"/>
                <a:gd name="T71" fmla="*/ 224 h 234"/>
                <a:gd name="T72" fmla="*/ 40 w 165"/>
                <a:gd name="T73" fmla="*/ 225 h 234"/>
                <a:gd name="T74" fmla="*/ 24 w 165"/>
                <a:gd name="T75" fmla="*/ 219 h 234"/>
                <a:gd name="T76" fmla="*/ 26 w 165"/>
                <a:gd name="T77" fmla="*/ 210 h 234"/>
                <a:gd name="T78" fmla="*/ 38 w 165"/>
                <a:gd name="T79" fmla="*/ 200 h 234"/>
                <a:gd name="T80" fmla="*/ 39 w 165"/>
                <a:gd name="T81" fmla="*/ 185 h 234"/>
                <a:gd name="T82" fmla="*/ 31 w 165"/>
                <a:gd name="T83" fmla="*/ 179 h 234"/>
                <a:gd name="T84" fmla="*/ 21 w 165"/>
                <a:gd name="T85" fmla="*/ 180 h 234"/>
                <a:gd name="T86" fmla="*/ 9 w 165"/>
                <a:gd name="T87" fmla="*/ 191 h 234"/>
                <a:gd name="T88" fmla="*/ 10 w 165"/>
                <a:gd name="T89" fmla="*/ 215 h 234"/>
                <a:gd name="T90" fmla="*/ 30 w 165"/>
                <a:gd name="T91" fmla="*/ 231 h 234"/>
                <a:gd name="T92" fmla="*/ 73 w 165"/>
                <a:gd name="T93" fmla="*/ 228 h 234"/>
                <a:gd name="T94" fmla="*/ 117 w 165"/>
                <a:gd name="T95" fmla="*/ 189 h 234"/>
                <a:gd name="T96" fmla="*/ 164 w 165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234">
                  <a:moveTo>
                    <a:pt x="164" y="22"/>
                  </a:moveTo>
                  <a:lnTo>
                    <a:pt x="165" y="17"/>
                  </a:lnTo>
                  <a:lnTo>
                    <a:pt x="165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69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3" y="206"/>
                  </a:lnTo>
                  <a:lnTo>
                    <a:pt x="38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7" y="212"/>
                  </a:lnTo>
                  <a:lnTo>
                    <a:pt x="117" y="189"/>
                  </a:lnTo>
                  <a:lnTo>
                    <a:pt x="129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1"/>
            <p:cNvSpPr>
              <a:spLocks noChangeAspect="1"/>
            </p:cNvSpPr>
            <p:nvPr/>
          </p:nvSpPr>
          <p:spPr bwMode="auto">
            <a:xfrm>
              <a:off x="617" y="72"/>
              <a:ext cx="83" cy="361"/>
            </a:xfrm>
            <a:custGeom>
              <a:avLst/>
              <a:gdLst>
                <a:gd name="T0" fmla="*/ 83 w 83"/>
                <a:gd name="T1" fmla="*/ 181 h 361"/>
                <a:gd name="T2" fmla="*/ 82 w 83"/>
                <a:gd name="T3" fmla="*/ 157 h 361"/>
                <a:gd name="T4" fmla="*/ 79 w 83"/>
                <a:gd name="T5" fmla="*/ 129 h 361"/>
                <a:gd name="T6" fmla="*/ 72 w 83"/>
                <a:gd name="T7" fmla="*/ 99 h 361"/>
                <a:gd name="T8" fmla="*/ 60 w 83"/>
                <a:gd name="T9" fmla="*/ 68 h 361"/>
                <a:gd name="T10" fmla="*/ 42 w 83"/>
                <a:gd name="T11" fmla="*/ 39 h 361"/>
                <a:gd name="T12" fmla="*/ 25 w 83"/>
                <a:gd name="T13" fmla="*/ 17 h 361"/>
                <a:gd name="T14" fmla="*/ 11 w 83"/>
                <a:gd name="T15" fmla="*/ 5 h 361"/>
                <a:gd name="T16" fmla="*/ 3 w 83"/>
                <a:gd name="T17" fmla="*/ 0 h 361"/>
                <a:gd name="T18" fmla="*/ 1 w 83"/>
                <a:gd name="T19" fmla="*/ 1 h 361"/>
                <a:gd name="T20" fmla="*/ 0 w 83"/>
                <a:gd name="T21" fmla="*/ 4 h 361"/>
                <a:gd name="T22" fmla="*/ 0 w 83"/>
                <a:gd name="T23" fmla="*/ 5 h 361"/>
                <a:gd name="T24" fmla="*/ 1 w 83"/>
                <a:gd name="T25" fmla="*/ 6 h 361"/>
                <a:gd name="T26" fmla="*/ 3 w 83"/>
                <a:gd name="T27" fmla="*/ 8 h 361"/>
                <a:gd name="T28" fmla="*/ 7 w 83"/>
                <a:gd name="T29" fmla="*/ 12 h 361"/>
                <a:gd name="T30" fmla="*/ 30 w 83"/>
                <a:gd name="T31" fmla="*/ 43 h 361"/>
                <a:gd name="T32" fmla="*/ 48 w 83"/>
                <a:gd name="T33" fmla="*/ 81 h 361"/>
                <a:gd name="T34" fmla="*/ 59 w 83"/>
                <a:gd name="T35" fmla="*/ 127 h 361"/>
                <a:gd name="T36" fmla="*/ 62 w 83"/>
                <a:gd name="T37" fmla="*/ 181 h 361"/>
                <a:gd name="T38" fmla="*/ 60 w 83"/>
                <a:gd name="T39" fmla="*/ 227 h 361"/>
                <a:gd name="T40" fmla="*/ 50 w 83"/>
                <a:gd name="T41" fmla="*/ 272 h 361"/>
                <a:gd name="T42" fmla="*/ 33 w 83"/>
                <a:gd name="T43" fmla="*/ 314 h 361"/>
                <a:gd name="T44" fmla="*/ 5 w 83"/>
                <a:gd name="T45" fmla="*/ 351 h 361"/>
                <a:gd name="T46" fmla="*/ 1 w 83"/>
                <a:gd name="T47" fmla="*/ 356 h 361"/>
                <a:gd name="T48" fmla="*/ 0 w 83"/>
                <a:gd name="T49" fmla="*/ 357 h 361"/>
                <a:gd name="T50" fmla="*/ 1 w 83"/>
                <a:gd name="T51" fmla="*/ 360 h 361"/>
                <a:gd name="T52" fmla="*/ 3 w 83"/>
                <a:gd name="T53" fmla="*/ 361 h 361"/>
                <a:gd name="T54" fmla="*/ 11 w 83"/>
                <a:gd name="T55" fmla="*/ 356 h 361"/>
                <a:gd name="T56" fmla="*/ 25 w 83"/>
                <a:gd name="T57" fmla="*/ 343 h 361"/>
                <a:gd name="T58" fmla="*/ 43 w 83"/>
                <a:gd name="T59" fmla="*/ 321 h 361"/>
                <a:gd name="T60" fmla="*/ 61 w 83"/>
                <a:gd name="T61" fmla="*/ 291 h 361"/>
                <a:gd name="T62" fmla="*/ 72 w 83"/>
                <a:gd name="T63" fmla="*/ 261 h 361"/>
                <a:gd name="T64" fmla="*/ 79 w 83"/>
                <a:gd name="T65" fmla="*/ 232 h 361"/>
                <a:gd name="T66" fmla="*/ 82 w 83"/>
                <a:gd name="T67" fmla="*/ 205 h 361"/>
                <a:gd name="T68" fmla="*/ 83 w 83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181"/>
                  </a:moveTo>
                  <a:lnTo>
                    <a:pt x="82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2" y="181"/>
                  </a:lnTo>
                  <a:lnTo>
                    <a:pt x="60" y="227"/>
                  </a:lnTo>
                  <a:lnTo>
                    <a:pt x="50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3" y="361"/>
                  </a:lnTo>
                  <a:lnTo>
                    <a:pt x="11" y="356"/>
                  </a:lnTo>
                  <a:lnTo>
                    <a:pt x="25" y="343"/>
                  </a:lnTo>
                  <a:lnTo>
                    <a:pt x="43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2" y="205"/>
                  </a:lnTo>
                  <a:lnTo>
                    <a:pt x="83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2"/>
            <p:cNvSpPr>
              <a:spLocks noChangeAspect="1" noEditPoints="1"/>
            </p:cNvSpPr>
            <p:nvPr/>
          </p:nvSpPr>
          <p:spPr bwMode="auto">
            <a:xfrm>
              <a:off x="857" y="210"/>
              <a:ext cx="239" cy="85"/>
            </a:xfrm>
            <a:custGeom>
              <a:avLst/>
              <a:gdLst>
                <a:gd name="T0" fmla="*/ 227 w 239"/>
                <a:gd name="T1" fmla="*/ 15 h 85"/>
                <a:gd name="T2" fmla="*/ 231 w 239"/>
                <a:gd name="T3" fmla="*/ 15 h 85"/>
                <a:gd name="T4" fmla="*/ 235 w 239"/>
                <a:gd name="T5" fmla="*/ 14 h 85"/>
                <a:gd name="T6" fmla="*/ 238 w 239"/>
                <a:gd name="T7" fmla="*/ 12 h 85"/>
                <a:gd name="T8" fmla="*/ 239 w 239"/>
                <a:gd name="T9" fmla="*/ 8 h 85"/>
                <a:gd name="T10" fmla="*/ 238 w 239"/>
                <a:gd name="T11" fmla="*/ 3 h 85"/>
                <a:gd name="T12" fmla="*/ 235 w 239"/>
                <a:gd name="T13" fmla="*/ 1 h 85"/>
                <a:gd name="T14" fmla="*/ 231 w 239"/>
                <a:gd name="T15" fmla="*/ 1 h 85"/>
                <a:gd name="T16" fmla="*/ 227 w 239"/>
                <a:gd name="T17" fmla="*/ 0 h 85"/>
                <a:gd name="T18" fmla="*/ 11 w 239"/>
                <a:gd name="T19" fmla="*/ 0 h 85"/>
                <a:gd name="T20" fmla="*/ 7 w 239"/>
                <a:gd name="T21" fmla="*/ 1 h 85"/>
                <a:gd name="T22" fmla="*/ 4 w 239"/>
                <a:gd name="T23" fmla="*/ 1 h 85"/>
                <a:gd name="T24" fmla="*/ 1 w 239"/>
                <a:gd name="T25" fmla="*/ 3 h 85"/>
                <a:gd name="T26" fmla="*/ 0 w 239"/>
                <a:gd name="T27" fmla="*/ 8 h 85"/>
                <a:gd name="T28" fmla="*/ 1 w 239"/>
                <a:gd name="T29" fmla="*/ 12 h 85"/>
                <a:gd name="T30" fmla="*/ 4 w 239"/>
                <a:gd name="T31" fmla="*/ 14 h 85"/>
                <a:gd name="T32" fmla="*/ 8 w 239"/>
                <a:gd name="T33" fmla="*/ 15 h 85"/>
                <a:gd name="T34" fmla="*/ 12 w 239"/>
                <a:gd name="T35" fmla="*/ 15 h 85"/>
                <a:gd name="T36" fmla="*/ 227 w 239"/>
                <a:gd name="T37" fmla="*/ 15 h 85"/>
                <a:gd name="T38" fmla="*/ 227 w 239"/>
                <a:gd name="T39" fmla="*/ 85 h 85"/>
                <a:gd name="T40" fmla="*/ 231 w 239"/>
                <a:gd name="T41" fmla="*/ 85 h 85"/>
                <a:gd name="T42" fmla="*/ 235 w 239"/>
                <a:gd name="T43" fmla="*/ 84 h 85"/>
                <a:gd name="T44" fmla="*/ 238 w 239"/>
                <a:gd name="T45" fmla="*/ 82 h 85"/>
                <a:gd name="T46" fmla="*/ 239 w 239"/>
                <a:gd name="T47" fmla="*/ 77 h 85"/>
                <a:gd name="T48" fmla="*/ 238 w 239"/>
                <a:gd name="T49" fmla="*/ 73 h 85"/>
                <a:gd name="T50" fmla="*/ 235 w 239"/>
                <a:gd name="T51" fmla="*/ 71 h 85"/>
                <a:gd name="T52" fmla="*/ 231 w 239"/>
                <a:gd name="T53" fmla="*/ 71 h 85"/>
                <a:gd name="T54" fmla="*/ 227 w 239"/>
                <a:gd name="T55" fmla="*/ 70 h 85"/>
                <a:gd name="T56" fmla="*/ 12 w 239"/>
                <a:gd name="T57" fmla="*/ 70 h 85"/>
                <a:gd name="T58" fmla="*/ 8 w 239"/>
                <a:gd name="T59" fmla="*/ 71 h 85"/>
                <a:gd name="T60" fmla="*/ 4 w 239"/>
                <a:gd name="T61" fmla="*/ 71 h 85"/>
                <a:gd name="T62" fmla="*/ 1 w 239"/>
                <a:gd name="T63" fmla="*/ 73 h 85"/>
                <a:gd name="T64" fmla="*/ 0 w 239"/>
                <a:gd name="T65" fmla="*/ 77 h 85"/>
                <a:gd name="T66" fmla="*/ 1 w 239"/>
                <a:gd name="T67" fmla="*/ 82 h 85"/>
                <a:gd name="T68" fmla="*/ 4 w 239"/>
                <a:gd name="T69" fmla="*/ 84 h 85"/>
                <a:gd name="T70" fmla="*/ 7 w 239"/>
                <a:gd name="T71" fmla="*/ 85 h 85"/>
                <a:gd name="T72" fmla="*/ 11 w 239"/>
                <a:gd name="T73" fmla="*/ 85 h 85"/>
                <a:gd name="T74" fmla="*/ 227 w 239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85">
                  <a:moveTo>
                    <a:pt x="227" y="15"/>
                  </a:moveTo>
                  <a:lnTo>
                    <a:pt x="231" y="15"/>
                  </a:lnTo>
                  <a:lnTo>
                    <a:pt x="235" y="14"/>
                  </a:lnTo>
                  <a:lnTo>
                    <a:pt x="238" y="12"/>
                  </a:lnTo>
                  <a:lnTo>
                    <a:pt x="239" y="8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1" y="1"/>
                  </a:lnTo>
                  <a:lnTo>
                    <a:pt x="227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27" y="15"/>
                  </a:lnTo>
                  <a:close/>
                  <a:moveTo>
                    <a:pt x="227" y="85"/>
                  </a:moveTo>
                  <a:lnTo>
                    <a:pt x="231" y="85"/>
                  </a:lnTo>
                  <a:lnTo>
                    <a:pt x="235" y="84"/>
                  </a:lnTo>
                  <a:lnTo>
                    <a:pt x="238" y="82"/>
                  </a:lnTo>
                  <a:lnTo>
                    <a:pt x="239" y="77"/>
                  </a:lnTo>
                  <a:lnTo>
                    <a:pt x="238" y="73"/>
                  </a:lnTo>
                  <a:lnTo>
                    <a:pt x="235" y="71"/>
                  </a:lnTo>
                  <a:lnTo>
                    <a:pt x="231" y="71"/>
                  </a:lnTo>
                  <a:lnTo>
                    <a:pt x="227" y="70"/>
                  </a:lnTo>
                  <a:lnTo>
                    <a:pt x="12" y="70"/>
                  </a:lnTo>
                  <a:lnTo>
                    <a:pt x="8" y="71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11" y="85"/>
                  </a:lnTo>
                  <a:lnTo>
                    <a:pt x="22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3"/>
            <p:cNvSpPr>
              <a:spLocks noChangeAspect="1"/>
            </p:cNvSpPr>
            <p:nvPr/>
          </p:nvSpPr>
          <p:spPr bwMode="auto">
            <a:xfrm>
              <a:off x="1237" y="0"/>
              <a:ext cx="478" cy="505"/>
            </a:xfrm>
            <a:custGeom>
              <a:avLst/>
              <a:gdLst>
                <a:gd name="T0" fmla="*/ 435 w 478"/>
                <a:gd name="T1" fmla="*/ 505 h 505"/>
                <a:gd name="T2" fmla="*/ 478 w 478"/>
                <a:gd name="T3" fmla="*/ 389 h 505"/>
                <a:gd name="T4" fmla="*/ 469 w 478"/>
                <a:gd name="T5" fmla="*/ 389 h 505"/>
                <a:gd name="T6" fmla="*/ 454 w 478"/>
                <a:gd name="T7" fmla="*/ 415 h 505"/>
                <a:gd name="T8" fmla="*/ 433 w 478"/>
                <a:gd name="T9" fmla="*/ 436 h 505"/>
                <a:gd name="T10" fmla="*/ 406 w 478"/>
                <a:gd name="T11" fmla="*/ 452 h 505"/>
                <a:gd name="T12" fmla="*/ 376 w 478"/>
                <a:gd name="T13" fmla="*/ 462 h 505"/>
                <a:gd name="T14" fmla="*/ 365 w 478"/>
                <a:gd name="T15" fmla="*/ 465 h 505"/>
                <a:gd name="T16" fmla="*/ 343 w 478"/>
                <a:gd name="T17" fmla="*/ 469 h 505"/>
                <a:gd name="T18" fmla="*/ 309 w 478"/>
                <a:gd name="T19" fmla="*/ 472 h 505"/>
                <a:gd name="T20" fmla="*/ 264 w 478"/>
                <a:gd name="T21" fmla="*/ 473 h 505"/>
                <a:gd name="T22" fmla="*/ 47 w 478"/>
                <a:gd name="T23" fmla="*/ 473 h 505"/>
                <a:gd name="T24" fmla="*/ 230 w 478"/>
                <a:gd name="T25" fmla="*/ 258 h 505"/>
                <a:gd name="T26" fmla="*/ 232 w 478"/>
                <a:gd name="T27" fmla="*/ 255 h 505"/>
                <a:gd name="T28" fmla="*/ 233 w 478"/>
                <a:gd name="T29" fmla="*/ 252 h 505"/>
                <a:gd name="T30" fmla="*/ 233 w 478"/>
                <a:gd name="T31" fmla="*/ 251 h 505"/>
                <a:gd name="T32" fmla="*/ 231 w 478"/>
                <a:gd name="T33" fmla="*/ 247 h 505"/>
                <a:gd name="T34" fmla="*/ 63 w 478"/>
                <a:gd name="T35" fmla="*/ 17 h 505"/>
                <a:gd name="T36" fmla="*/ 260 w 478"/>
                <a:gd name="T37" fmla="*/ 17 h 505"/>
                <a:gd name="T38" fmla="*/ 293 w 478"/>
                <a:gd name="T39" fmla="*/ 18 h 505"/>
                <a:gd name="T40" fmla="*/ 319 w 478"/>
                <a:gd name="T41" fmla="*/ 20 h 505"/>
                <a:gd name="T42" fmla="*/ 337 w 478"/>
                <a:gd name="T43" fmla="*/ 22 h 505"/>
                <a:gd name="T44" fmla="*/ 344 w 478"/>
                <a:gd name="T45" fmla="*/ 23 h 505"/>
                <a:gd name="T46" fmla="*/ 361 w 478"/>
                <a:gd name="T47" fmla="*/ 26 h 505"/>
                <a:gd name="T48" fmla="*/ 381 w 478"/>
                <a:gd name="T49" fmla="*/ 31 h 505"/>
                <a:gd name="T50" fmla="*/ 402 w 478"/>
                <a:gd name="T51" fmla="*/ 39 h 505"/>
                <a:gd name="T52" fmla="*/ 423 w 478"/>
                <a:gd name="T53" fmla="*/ 50 h 505"/>
                <a:gd name="T54" fmla="*/ 433 w 478"/>
                <a:gd name="T55" fmla="*/ 56 h 505"/>
                <a:gd name="T56" fmla="*/ 445 w 478"/>
                <a:gd name="T57" fmla="*/ 67 h 505"/>
                <a:gd name="T58" fmla="*/ 458 w 478"/>
                <a:gd name="T59" fmla="*/ 82 h 505"/>
                <a:gd name="T60" fmla="*/ 469 w 478"/>
                <a:gd name="T61" fmla="*/ 101 h 505"/>
                <a:gd name="T62" fmla="*/ 478 w 478"/>
                <a:gd name="T63" fmla="*/ 101 h 505"/>
                <a:gd name="T64" fmla="*/ 435 w 478"/>
                <a:gd name="T65" fmla="*/ 0 h 505"/>
                <a:gd name="T66" fmla="*/ 9 w 478"/>
                <a:gd name="T67" fmla="*/ 0 h 505"/>
                <a:gd name="T68" fmla="*/ 5 w 478"/>
                <a:gd name="T69" fmla="*/ 0 h 505"/>
                <a:gd name="T70" fmla="*/ 2 w 478"/>
                <a:gd name="T71" fmla="*/ 0 h 505"/>
                <a:gd name="T72" fmla="*/ 1 w 478"/>
                <a:gd name="T73" fmla="*/ 1 h 505"/>
                <a:gd name="T74" fmla="*/ 0 w 478"/>
                <a:gd name="T75" fmla="*/ 2 h 505"/>
                <a:gd name="T76" fmla="*/ 0 w 478"/>
                <a:gd name="T77" fmla="*/ 7 h 505"/>
                <a:gd name="T78" fmla="*/ 0 w 478"/>
                <a:gd name="T79" fmla="*/ 14 h 505"/>
                <a:gd name="T80" fmla="*/ 190 w 478"/>
                <a:gd name="T81" fmla="*/ 276 h 505"/>
                <a:gd name="T82" fmla="*/ 3 w 478"/>
                <a:gd name="T83" fmla="*/ 495 h 505"/>
                <a:gd name="T84" fmla="*/ 0 w 478"/>
                <a:gd name="T85" fmla="*/ 499 h 505"/>
                <a:gd name="T86" fmla="*/ 0 w 478"/>
                <a:gd name="T87" fmla="*/ 501 h 505"/>
                <a:gd name="T88" fmla="*/ 2 w 478"/>
                <a:gd name="T89" fmla="*/ 504 h 505"/>
                <a:gd name="T90" fmla="*/ 9 w 478"/>
                <a:gd name="T91" fmla="*/ 505 h 505"/>
                <a:gd name="T92" fmla="*/ 435 w 478"/>
                <a:gd name="T9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8" h="505">
                  <a:moveTo>
                    <a:pt x="435" y="505"/>
                  </a:moveTo>
                  <a:lnTo>
                    <a:pt x="478" y="389"/>
                  </a:lnTo>
                  <a:lnTo>
                    <a:pt x="469" y="389"/>
                  </a:lnTo>
                  <a:lnTo>
                    <a:pt x="454" y="415"/>
                  </a:lnTo>
                  <a:lnTo>
                    <a:pt x="433" y="436"/>
                  </a:lnTo>
                  <a:lnTo>
                    <a:pt x="406" y="452"/>
                  </a:lnTo>
                  <a:lnTo>
                    <a:pt x="376" y="462"/>
                  </a:lnTo>
                  <a:lnTo>
                    <a:pt x="365" y="465"/>
                  </a:lnTo>
                  <a:lnTo>
                    <a:pt x="343" y="469"/>
                  </a:lnTo>
                  <a:lnTo>
                    <a:pt x="309" y="472"/>
                  </a:lnTo>
                  <a:lnTo>
                    <a:pt x="264" y="473"/>
                  </a:lnTo>
                  <a:lnTo>
                    <a:pt x="47" y="473"/>
                  </a:lnTo>
                  <a:lnTo>
                    <a:pt x="230" y="258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3" y="251"/>
                  </a:lnTo>
                  <a:lnTo>
                    <a:pt x="231" y="247"/>
                  </a:lnTo>
                  <a:lnTo>
                    <a:pt x="63" y="17"/>
                  </a:lnTo>
                  <a:lnTo>
                    <a:pt x="260" y="17"/>
                  </a:lnTo>
                  <a:lnTo>
                    <a:pt x="293" y="18"/>
                  </a:lnTo>
                  <a:lnTo>
                    <a:pt x="319" y="20"/>
                  </a:lnTo>
                  <a:lnTo>
                    <a:pt x="337" y="22"/>
                  </a:lnTo>
                  <a:lnTo>
                    <a:pt x="344" y="23"/>
                  </a:lnTo>
                  <a:lnTo>
                    <a:pt x="361" y="26"/>
                  </a:lnTo>
                  <a:lnTo>
                    <a:pt x="381" y="31"/>
                  </a:lnTo>
                  <a:lnTo>
                    <a:pt x="402" y="39"/>
                  </a:lnTo>
                  <a:lnTo>
                    <a:pt x="423" y="50"/>
                  </a:lnTo>
                  <a:lnTo>
                    <a:pt x="433" y="56"/>
                  </a:lnTo>
                  <a:lnTo>
                    <a:pt x="445" y="67"/>
                  </a:lnTo>
                  <a:lnTo>
                    <a:pt x="458" y="82"/>
                  </a:lnTo>
                  <a:lnTo>
                    <a:pt x="469" y="101"/>
                  </a:lnTo>
                  <a:lnTo>
                    <a:pt x="478" y="101"/>
                  </a:lnTo>
                  <a:lnTo>
                    <a:pt x="43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0" y="276"/>
                  </a:lnTo>
                  <a:lnTo>
                    <a:pt x="3" y="495"/>
                  </a:lnTo>
                  <a:lnTo>
                    <a:pt x="0" y="499"/>
                  </a:lnTo>
                  <a:lnTo>
                    <a:pt x="0" y="501"/>
                  </a:lnTo>
                  <a:lnTo>
                    <a:pt x="2" y="504"/>
                  </a:lnTo>
                  <a:lnTo>
                    <a:pt x="9" y="505"/>
                  </a:lnTo>
                  <a:lnTo>
                    <a:pt x="435" y="5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"/>
            <p:cNvSpPr>
              <a:spLocks noChangeAspect="1" noEditPoints="1"/>
            </p:cNvSpPr>
            <p:nvPr/>
          </p:nvSpPr>
          <p:spPr bwMode="auto">
            <a:xfrm>
              <a:off x="1239" y="607"/>
              <a:ext cx="76" cy="170"/>
            </a:xfrm>
            <a:custGeom>
              <a:avLst/>
              <a:gdLst>
                <a:gd name="T0" fmla="*/ 69 w 76"/>
                <a:gd name="T1" fmla="*/ 6 h 170"/>
                <a:gd name="T2" fmla="*/ 64 w 76"/>
                <a:gd name="T3" fmla="*/ 1 h 170"/>
                <a:gd name="T4" fmla="*/ 55 w 76"/>
                <a:gd name="T5" fmla="*/ 1 h 170"/>
                <a:gd name="T6" fmla="*/ 47 w 76"/>
                <a:gd name="T7" fmla="*/ 8 h 170"/>
                <a:gd name="T8" fmla="*/ 48 w 76"/>
                <a:gd name="T9" fmla="*/ 20 h 170"/>
                <a:gd name="T10" fmla="*/ 61 w 76"/>
                <a:gd name="T11" fmla="*/ 22 h 170"/>
                <a:gd name="T12" fmla="*/ 69 w 76"/>
                <a:gd name="T13" fmla="*/ 14 h 170"/>
                <a:gd name="T14" fmla="*/ 18 w 76"/>
                <a:gd name="T15" fmla="*/ 138 h 170"/>
                <a:gd name="T16" fmla="*/ 16 w 76"/>
                <a:gd name="T17" fmla="*/ 148 h 170"/>
                <a:gd name="T18" fmla="*/ 23 w 76"/>
                <a:gd name="T19" fmla="*/ 163 h 170"/>
                <a:gd name="T20" fmla="*/ 40 w 76"/>
                <a:gd name="T21" fmla="*/ 170 h 170"/>
                <a:gd name="T22" fmla="*/ 56 w 76"/>
                <a:gd name="T23" fmla="*/ 164 h 170"/>
                <a:gd name="T24" fmla="*/ 68 w 76"/>
                <a:gd name="T25" fmla="*/ 152 h 170"/>
                <a:gd name="T26" fmla="*/ 74 w 76"/>
                <a:gd name="T27" fmla="*/ 139 h 170"/>
                <a:gd name="T28" fmla="*/ 76 w 76"/>
                <a:gd name="T29" fmla="*/ 131 h 170"/>
                <a:gd name="T30" fmla="*/ 72 w 76"/>
                <a:gd name="T31" fmla="*/ 128 h 170"/>
                <a:gd name="T32" fmla="*/ 68 w 76"/>
                <a:gd name="T33" fmla="*/ 132 h 170"/>
                <a:gd name="T34" fmla="*/ 56 w 76"/>
                <a:gd name="T35" fmla="*/ 155 h 170"/>
                <a:gd name="T36" fmla="*/ 41 w 76"/>
                <a:gd name="T37" fmla="*/ 163 h 170"/>
                <a:gd name="T38" fmla="*/ 34 w 76"/>
                <a:gd name="T39" fmla="*/ 154 h 170"/>
                <a:gd name="T40" fmla="*/ 38 w 76"/>
                <a:gd name="T41" fmla="*/ 138 h 170"/>
                <a:gd name="T42" fmla="*/ 49 w 76"/>
                <a:gd name="T43" fmla="*/ 110 h 170"/>
                <a:gd name="T44" fmla="*/ 57 w 76"/>
                <a:gd name="T45" fmla="*/ 91 h 170"/>
                <a:gd name="T46" fmla="*/ 60 w 76"/>
                <a:gd name="T47" fmla="*/ 77 h 170"/>
                <a:gd name="T48" fmla="*/ 54 w 76"/>
                <a:gd name="T49" fmla="*/ 62 h 170"/>
                <a:gd name="T50" fmla="*/ 37 w 76"/>
                <a:gd name="T51" fmla="*/ 56 h 170"/>
                <a:gd name="T52" fmla="*/ 20 w 76"/>
                <a:gd name="T53" fmla="*/ 61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4 h 170"/>
                <a:gd name="T60" fmla="*/ 4 w 76"/>
                <a:gd name="T61" fmla="*/ 98 h 170"/>
                <a:gd name="T62" fmla="*/ 9 w 76"/>
                <a:gd name="T63" fmla="*/ 94 h 170"/>
                <a:gd name="T64" fmla="*/ 21 w 76"/>
                <a:gd name="T65" fmla="*/ 70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9"/>
                  </a:moveTo>
                  <a:lnTo>
                    <a:pt x="69" y="6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3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5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8"/>
                  </a:lnTo>
                  <a:lnTo>
                    <a:pt x="18" y="157"/>
                  </a:lnTo>
                  <a:lnTo>
                    <a:pt x="23" y="163"/>
                  </a:lnTo>
                  <a:lnTo>
                    <a:pt x="30" y="168"/>
                  </a:lnTo>
                  <a:lnTo>
                    <a:pt x="40" y="170"/>
                  </a:lnTo>
                  <a:lnTo>
                    <a:pt x="49" y="168"/>
                  </a:lnTo>
                  <a:lnTo>
                    <a:pt x="56" y="164"/>
                  </a:lnTo>
                  <a:lnTo>
                    <a:pt x="63" y="158"/>
                  </a:lnTo>
                  <a:lnTo>
                    <a:pt x="68" y="152"/>
                  </a:lnTo>
                  <a:lnTo>
                    <a:pt x="71" y="145"/>
                  </a:lnTo>
                  <a:lnTo>
                    <a:pt x="74" y="139"/>
                  </a:lnTo>
                  <a:lnTo>
                    <a:pt x="76" y="134"/>
                  </a:lnTo>
                  <a:lnTo>
                    <a:pt x="76" y="131"/>
                  </a:lnTo>
                  <a:lnTo>
                    <a:pt x="75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8" y="132"/>
                  </a:lnTo>
                  <a:lnTo>
                    <a:pt x="62" y="145"/>
                  </a:lnTo>
                  <a:lnTo>
                    <a:pt x="56" y="155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0"/>
                  </a:lnTo>
                  <a:lnTo>
                    <a:pt x="34" y="154"/>
                  </a:lnTo>
                  <a:lnTo>
                    <a:pt x="36" y="146"/>
                  </a:lnTo>
                  <a:lnTo>
                    <a:pt x="38" y="138"/>
                  </a:lnTo>
                  <a:lnTo>
                    <a:pt x="47" y="117"/>
                  </a:lnTo>
                  <a:lnTo>
                    <a:pt x="49" y="110"/>
                  </a:lnTo>
                  <a:lnTo>
                    <a:pt x="53" y="100"/>
                  </a:lnTo>
                  <a:lnTo>
                    <a:pt x="57" y="91"/>
                  </a:lnTo>
                  <a:lnTo>
                    <a:pt x="59" y="85"/>
                  </a:lnTo>
                  <a:lnTo>
                    <a:pt x="60" y="77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7"/>
                  </a:lnTo>
                  <a:lnTo>
                    <a:pt x="37" y="56"/>
                  </a:lnTo>
                  <a:lnTo>
                    <a:pt x="28" y="57"/>
                  </a:lnTo>
                  <a:lnTo>
                    <a:pt x="20" y="61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0"/>
                  </a:lnTo>
                  <a:lnTo>
                    <a:pt x="2" y="87"/>
                  </a:lnTo>
                  <a:lnTo>
                    <a:pt x="1" y="91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0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5"/>
            <p:cNvSpPr>
              <a:spLocks noChangeAspect="1"/>
            </p:cNvSpPr>
            <p:nvPr/>
          </p:nvSpPr>
          <p:spPr bwMode="auto">
            <a:xfrm>
              <a:off x="1356" y="628"/>
              <a:ext cx="140" cy="165"/>
            </a:xfrm>
            <a:custGeom>
              <a:avLst/>
              <a:gdLst>
                <a:gd name="T0" fmla="*/ 129 w 140"/>
                <a:gd name="T1" fmla="*/ 89 h 165"/>
                <a:gd name="T2" fmla="*/ 133 w 140"/>
                <a:gd name="T3" fmla="*/ 89 h 165"/>
                <a:gd name="T4" fmla="*/ 136 w 140"/>
                <a:gd name="T5" fmla="*/ 88 h 165"/>
                <a:gd name="T6" fmla="*/ 139 w 140"/>
                <a:gd name="T7" fmla="*/ 87 h 165"/>
                <a:gd name="T8" fmla="*/ 140 w 140"/>
                <a:gd name="T9" fmla="*/ 83 h 165"/>
                <a:gd name="T10" fmla="*/ 139 w 140"/>
                <a:gd name="T11" fmla="*/ 79 h 165"/>
                <a:gd name="T12" fmla="*/ 136 w 140"/>
                <a:gd name="T13" fmla="*/ 78 h 165"/>
                <a:gd name="T14" fmla="*/ 133 w 140"/>
                <a:gd name="T15" fmla="*/ 77 h 165"/>
                <a:gd name="T16" fmla="*/ 129 w 140"/>
                <a:gd name="T17" fmla="*/ 77 h 165"/>
                <a:gd name="T18" fmla="*/ 13 w 140"/>
                <a:gd name="T19" fmla="*/ 77 h 165"/>
                <a:gd name="T20" fmla="*/ 20 w 140"/>
                <a:gd name="T21" fmla="*/ 51 h 165"/>
                <a:gd name="T22" fmla="*/ 36 w 140"/>
                <a:gd name="T23" fmla="*/ 31 h 165"/>
                <a:gd name="T24" fmla="*/ 59 w 140"/>
                <a:gd name="T25" fmla="*/ 18 h 165"/>
                <a:gd name="T26" fmla="*/ 86 w 140"/>
                <a:gd name="T27" fmla="*/ 13 h 165"/>
                <a:gd name="T28" fmla="*/ 129 w 140"/>
                <a:gd name="T29" fmla="*/ 13 h 165"/>
                <a:gd name="T30" fmla="*/ 133 w 140"/>
                <a:gd name="T31" fmla="*/ 13 h 165"/>
                <a:gd name="T32" fmla="*/ 136 w 140"/>
                <a:gd name="T33" fmla="*/ 12 h 165"/>
                <a:gd name="T34" fmla="*/ 139 w 140"/>
                <a:gd name="T35" fmla="*/ 10 h 165"/>
                <a:gd name="T36" fmla="*/ 140 w 140"/>
                <a:gd name="T37" fmla="*/ 7 h 165"/>
                <a:gd name="T38" fmla="*/ 139 w 140"/>
                <a:gd name="T39" fmla="*/ 3 h 165"/>
                <a:gd name="T40" fmla="*/ 136 w 140"/>
                <a:gd name="T41" fmla="*/ 1 h 165"/>
                <a:gd name="T42" fmla="*/ 133 w 140"/>
                <a:gd name="T43" fmla="*/ 1 h 165"/>
                <a:gd name="T44" fmla="*/ 129 w 140"/>
                <a:gd name="T45" fmla="*/ 0 h 165"/>
                <a:gd name="T46" fmla="*/ 85 w 140"/>
                <a:gd name="T47" fmla="*/ 0 h 165"/>
                <a:gd name="T48" fmla="*/ 68 w 140"/>
                <a:gd name="T49" fmla="*/ 2 h 165"/>
                <a:gd name="T50" fmla="*/ 52 w 140"/>
                <a:gd name="T51" fmla="*/ 7 h 165"/>
                <a:gd name="T52" fmla="*/ 38 w 140"/>
                <a:gd name="T53" fmla="*/ 15 h 165"/>
                <a:gd name="T54" fmla="*/ 25 w 140"/>
                <a:gd name="T55" fmla="*/ 25 h 165"/>
                <a:gd name="T56" fmla="*/ 15 w 140"/>
                <a:gd name="T57" fmla="*/ 37 h 165"/>
                <a:gd name="T58" fmla="*/ 7 w 140"/>
                <a:gd name="T59" fmla="*/ 51 h 165"/>
                <a:gd name="T60" fmla="*/ 2 w 140"/>
                <a:gd name="T61" fmla="*/ 66 h 165"/>
                <a:gd name="T62" fmla="*/ 0 w 140"/>
                <a:gd name="T63" fmla="*/ 83 h 165"/>
                <a:gd name="T64" fmla="*/ 2 w 140"/>
                <a:gd name="T65" fmla="*/ 100 h 165"/>
                <a:gd name="T66" fmla="*/ 7 w 140"/>
                <a:gd name="T67" fmla="*/ 115 h 165"/>
                <a:gd name="T68" fmla="*/ 15 w 140"/>
                <a:gd name="T69" fmla="*/ 129 h 165"/>
                <a:gd name="T70" fmla="*/ 25 w 140"/>
                <a:gd name="T71" fmla="*/ 142 h 165"/>
                <a:gd name="T72" fmla="*/ 38 w 140"/>
                <a:gd name="T73" fmla="*/ 152 h 165"/>
                <a:gd name="T74" fmla="*/ 53 w 140"/>
                <a:gd name="T75" fmla="*/ 159 h 165"/>
                <a:gd name="T76" fmla="*/ 68 w 140"/>
                <a:gd name="T77" fmla="*/ 164 h 165"/>
                <a:gd name="T78" fmla="*/ 85 w 140"/>
                <a:gd name="T79" fmla="*/ 165 h 165"/>
                <a:gd name="T80" fmla="*/ 129 w 140"/>
                <a:gd name="T81" fmla="*/ 165 h 165"/>
                <a:gd name="T82" fmla="*/ 133 w 140"/>
                <a:gd name="T83" fmla="*/ 165 h 165"/>
                <a:gd name="T84" fmla="*/ 136 w 140"/>
                <a:gd name="T85" fmla="*/ 165 h 165"/>
                <a:gd name="T86" fmla="*/ 139 w 140"/>
                <a:gd name="T87" fmla="*/ 163 h 165"/>
                <a:gd name="T88" fmla="*/ 140 w 140"/>
                <a:gd name="T89" fmla="*/ 159 h 165"/>
                <a:gd name="T90" fmla="*/ 139 w 140"/>
                <a:gd name="T91" fmla="*/ 156 h 165"/>
                <a:gd name="T92" fmla="*/ 136 w 140"/>
                <a:gd name="T93" fmla="*/ 154 h 165"/>
                <a:gd name="T94" fmla="*/ 133 w 140"/>
                <a:gd name="T95" fmla="*/ 153 h 165"/>
                <a:gd name="T96" fmla="*/ 129 w 140"/>
                <a:gd name="T97" fmla="*/ 153 h 165"/>
                <a:gd name="T98" fmla="*/ 86 w 140"/>
                <a:gd name="T99" fmla="*/ 153 h 165"/>
                <a:gd name="T100" fmla="*/ 59 w 140"/>
                <a:gd name="T101" fmla="*/ 148 h 165"/>
                <a:gd name="T102" fmla="*/ 36 w 140"/>
                <a:gd name="T103" fmla="*/ 135 h 165"/>
                <a:gd name="T104" fmla="*/ 20 w 140"/>
                <a:gd name="T105" fmla="*/ 114 h 165"/>
                <a:gd name="T106" fmla="*/ 13 w 140"/>
                <a:gd name="T107" fmla="*/ 89 h 165"/>
                <a:gd name="T108" fmla="*/ 129 w 140"/>
                <a:gd name="T109" fmla="*/ 8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5">
                  <a:moveTo>
                    <a:pt x="129" y="89"/>
                  </a:moveTo>
                  <a:lnTo>
                    <a:pt x="133" y="89"/>
                  </a:lnTo>
                  <a:lnTo>
                    <a:pt x="136" y="88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3" y="77"/>
                  </a:lnTo>
                  <a:lnTo>
                    <a:pt x="129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8"/>
                  </a:lnTo>
                  <a:lnTo>
                    <a:pt x="86" y="13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2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39" y="3"/>
                  </a:lnTo>
                  <a:lnTo>
                    <a:pt x="136" y="1"/>
                  </a:lnTo>
                  <a:lnTo>
                    <a:pt x="133" y="1"/>
                  </a:lnTo>
                  <a:lnTo>
                    <a:pt x="129" y="0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5"/>
                  </a:lnTo>
                  <a:lnTo>
                    <a:pt x="25" y="25"/>
                  </a:lnTo>
                  <a:lnTo>
                    <a:pt x="15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5"/>
                  </a:lnTo>
                  <a:lnTo>
                    <a:pt x="15" y="129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3" y="159"/>
                  </a:lnTo>
                  <a:lnTo>
                    <a:pt x="68" y="164"/>
                  </a:lnTo>
                  <a:lnTo>
                    <a:pt x="85" y="165"/>
                  </a:lnTo>
                  <a:lnTo>
                    <a:pt x="129" y="165"/>
                  </a:lnTo>
                  <a:lnTo>
                    <a:pt x="133" y="165"/>
                  </a:lnTo>
                  <a:lnTo>
                    <a:pt x="136" y="165"/>
                  </a:lnTo>
                  <a:lnTo>
                    <a:pt x="139" y="163"/>
                  </a:lnTo>
                  <a:lnTo>
                    <a:pt x="140" y="159"/>
                  </a:lnTo>
                  <a:lnTo>
                    <a:pt x="139" y="156"/>
                  </a:lnTo>
                  <a:lnTo>
                    <a:pt x="136" y="154"/>
                  </a:lnTo>
                  <a:lnTo>
                    <a:pt x="133" y="153"/>
                  </a:lnTo>
                  <a:lnTo>
                    <a:pt x="129" y="153"/>
                  </a:lnTo>
                  <a:lnTo>
                    <a:pt x="86" y="153"/>
                  </a:lnTo>
                  <a:lnTo>
                    <a:pt x="59" y="148"/>
                  </a:lnTo>
                  <a:lnTo>
                    <a:pt x="36" y="135"/>
                  </a:lnTo>
                  <a:lnTo>
                    <a:pt x="20" y="114"/>
                  </a:lnTo>
                  <a:lnTo>
                    <a:pt x="13" y="89"/>
                  </a:lnTo>
                  <a:lnTo>
                    <a:pt x="129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6"/>
            <p:cNvSpPr>
              <a:spLocks noChangeAspect="1"/>
            </p:cNvSpPr>
            <p:nvPr/>
          </p:nvSpPr>
          <p:spPr bwMode="auto">
            <a:xfrm>
              <a:off x="1536" y="602"/>
              <a:ext cx="175" cy="185"/>
            </a:xfrm>
            <a:custGeom>
              <a:avLst/>
              <a:gdLst>
                <a:gd name="T0" fmla="*/ 5 w 175"/>
                <a:gd name="T1" fmla="*/ 14 h 185"/>
                <a:gd name="T2" fmla="*/ 17 w 175"/>
                <a:gd name="T3" fmla="*/ 17 h 185"/>
                <a:gd name="T4" fmla="*/ 28 w 175"/>
                <a:gd name="T5" fmla="*/ 25 h 185"/>
                <a:gd name="T6" fmla="*/ 37 w 175"/>
                <a:gd name="T7" fmla="*/ 39 h 185"/>
                <a:gd name="T8" fmla="*/ 44 w 175"/>
                <a:gd name="T9" fmla="*/ 60 h 185"/>
                <a:gd name="T10" fmla="*/ 49 w 175"/>
                <a:gd name="T11" fmla="*/ 90 h 185"/>
                <a:gd name="T12" fmla="*/ 50 w 175"/>
                <a:gd name="T13" fmla="*/ 121 h 185"/>
                <a:gd name="T14" fmla="*/ 50 w 175"/>
                <a:gd name="T15" fmla="*/ 136 h 185"/>
                <a:gd name="T16" fmla="*/ 49 w 175"/>
                <a:gd name="T17" fmla="*/ 151 h 185"/>
                <a:gd name="T18" fmla="*/ 48 w 175"/>
                <a:gd name="T19" fmla="*/ 164 h 185"/>
                <a:gd name="T20" fmla="*/ 47 w 175"/>
                <a:gd name="T21" fmla="*/ 175 h 185"/>
                <a:gd name="T22" fmla="*/ 46 w 175"/>
                <a:gd name="T23" fmla="*/ 178 h 185"/>
                <a:gd name="T24" fmla="*/ 46 w 175"/>
                <a:gd name="T25" fmla="*/ 180 h 185"/>
                <a:gd name="T26" fmla="*/ 47 w 175"/>
                <a:gd name="T27" fmla="*/ 183 h 185"/>
                <a:gd name="T28" fmla="*/ 49 w 175"/>
                <a:gd name="T29" fmla="*/ 185 h 185"/>
                <a:gd name="T30" fmla="*/ 57 w 175"/>
                <a:gd name="T31" fmla="*/ 180 h 185"/>
                <a:gd name="T32" fmla="*/ 75 w 175"/>
                <a:gd name="T33" fmla="*/ 167 h 185"/>
                <a:gd name="T34" fmla="*/ 99 w 175"/>
                <a:gd name="T35" fmla="*/ 147 h 185"/>
                <a:gd name="T36" fmla="*/ 127 w 175"/>
                <a:gd name="T37" fmla="*/ 121 h 185"/>
                <a:gd name="T38" fmla="*/ 150 w 175"/>
                <a:gd name="T39" fmla="*/ 93 h 185"/>
                <a:gd name="T40" fmla="*/ 165 w 175"/>
                <a:gd name="T41" fmla="*/ 68 h 185"/>
                <a:gd name="T42" fmla="*/ 173 w 175"/>
                <a:gd name="T43" fmla="*/ 47 h 185"/>
                <a:gd name="T44" fmla="*/ 175 w 175"/>
                <a:gd name="T45" fmla="*/ 31 h 185"/>
                <a:gd name="T46" fmla="*/ 174 w 175"/>
                <a:gd name="T47" fmla="*/ 19 h 185"/>
                <a:gd name="T48" fmla="*/ 168 w 175"/>
                <a:gd name="T49" fmla="*/ 9 h 185"/>
                <a:gd name="T50" fmla="*/ 159 w 175"/>
                <a:gd name="T51" fmla="*/ 2 h 185"/>
                <a:gd name="T52" fmla="*/ 145 w 175"/>
                <a:gd name="T53" fmla="*/ 0 h 185"/>
                <a:gd name="T54" fmla="*/ 141 w 175"/>
                <a:gd name="T55" fmla="*/ 4 h 185"/>
                <a:gd name="T56" fmla="*/ 138 w 175"/>
                <a:gd name="T57" fmla="*/ 10 h 185"/>
                <a:gd name="T58" fmla="*/ 136 w 175"/>
                <a:gd name="T59" fmla="*/ 16 h 185"/>
                <a:gd name="T60" fmla="*/ 136 w 175"/>
                <a:gd name="T61" fmla="*/ 20 h 185"/>
                <a:gd name="T62" fmla="*/ 137 w 175"/>
                <a:gd name="T63" fmla="*/ 24 h 185"/>
                <a:gd name="T64" fmla="*/ 140 w 175"/>
                <a:gd name="T65" fmla="*/ 25 h 185"/>
                <a:gd name="T66" fmla="*/ 152 w 175"/>
                <a:gd name="T67" fmla="*/ 28 h 185"/>
                <a:gd name="T68" fmla="*/ 159 w 175"/>
                <a:gd name="T69" fmla="*/ 34 h 185"/>
                <a:gd name="T70" fmla="*/ 162 w 175"/>
                <a:gd name="T71" fmla="*/ 41 h 185"/>
                <a:gd name="T72" fmla="*/ 163 w 175"/>
                <a:gd name="T73" fmla="*/ 46 h 185"/>
                <a:gd name="T74" fmla="*/ 161 w 175"/>
                <a:gd name="T75" fmla="*/ 54 h 185"/>
                <a:gd name="T76" fmla="*/ 156 w 175"/>
                <a:gd name="T77" fmla="*/ 65 h 185"/>
                <a:gd name="T78" fmla="*/ 147 w 175"/>
                <a:gd name="T79" fmla="*/ 78 h 185"/>
                <a:gd name="T80" fmla="*/ 136 w 175"/>
                <a:gd name="T81" fmla="*/ 92 h 185"/>
                <a:gd name="T82" fmla="*/ 122 w 175"/>
                <a:gd name="T83" fmla="*/ 106 h 185"/>
                <a:gd name="T84" fmla="*/ 106 w 175"/>
                <a:gd name="T85" fmla="*/ 121 h 185"/>
                <a:gd name="T86" fmla="*/ 88 w 175"/>
                <a:gd name="T87" fmla="*/ 137 h 185"/>
                <a:gd name="T88" fmla="*/ 69 w 175"/>
                <a:gd name="T89" fmla="*/ 151 h 185"/>
                <a:gd name="T90" fmla="*/ 71 w 175"/>
                <a:gd name="T91" fmla="*/ 128 h 185"/>
                <a:gd name="T92" fmla="*/ 71 w 175"/>
                <a:gd name="T93" fmla="*/ 111 h 185"/>
                <a:gd name="T94" fmla="*/ 71 w 175"/>
                <a:gd name="T95" fmla="*/ 100 h 185"/>
                <a:gd name="T96" fmla="*/ 70 w 175"/>
                <a:gd name="T97" fmla="*/ 85 h 185"/>
                <a:gd name="T98" fmla="*/ 68 w 175"/>
                <a:gd name="T99" fmla="*/ 67 h 185"/>
                <a:gd name="T100" fmla="*/ 64 w 175"/>
                <a:gd name="T101" fmla="*/ 48 h 185"/>
                <a:gd name="T102" fmla="*/ 58 w 175"/>
                <a:gd name="T103" fmla="*/ 30 h 185"/>
                <a:gd name="T104" fmla="*/ 49 w 175"/>
                <a:gd name="T105" fmla="*/ 14 h 185"/>
                <a:gd name="T106" fmla="*/ 36 w 175"/>
                <a:gd name="T107" fmla="*/ 4 h 185"/>
                <a:gd name="T108" fmla="*/ 19 w 175"/>
                <a:gd name="T109" fmla="*/ 0 h 185"/>
                <a:gd name="T110" fmla="*/ 14 w 175"/>
                <a:gd name="T111" fmla="*/ 0 h 185"/>
                <a:gd name="T112" fmla="*/ 8 w 175"/>
                <a:gd name="T113" fmla="*/ 3 h 185"/>
                <a:gd name="T114" fmla="*/ 3 w 175"/>
                <a:gd name="T115" fmla="*/ 7 h 185"/>
                <a:gd name="T116" fmla="*/ 0 w 175"/>
                <a:gd name="T117" fmla="*/ 12 h 185"/>
                <a:gd name="T118" fmla="*/ 2 w 175"/>
                <a:gd name="T119" fmla="*/ 13 h 185"/>
                <a:gd name="T120" fmla="*/ 5 w 175"/>
                <a:gd name="T121" fmla="*/ 1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185">
                  <a:moveTo>
                    <a:pt x="5" y="14"/>
                  </a:moveTo>
                  <a:lnTo>
                    <a:pt x="17" y="17"/>
                  </a:lnTo>
                  <a:lnTo>
                    <a:pt x="28" y="25"/>
                  </a:lnTo>
                  <a:lnTo>
                    <a:pt x="37" y="39"/>
                  </a:lnTo>
                  <a:lnTo>
                    <a:pt x="44" y="60"/>
                  </a:lnTo>
                  <a:lnTo>
                    <a:pt x="49" y="90"/>
                  </a:lnTo>
                  <a:lnTo>
                    <a:pt x="50" y="121"/>
                  </a:lnTo>
                  <a:lnTo>
                    <a:pt x="50" y="136"/>
                  </a:lnTo>
                  <a:lnTo>
                    <a:pt x="49" y="151"/>
                  </a:lnTo>
                  <a:lnTo>
                    <a:pt x="48" y="164"/>
                  </a:lnTo>
                  <a:lnTo>
                    <a:pt x="47" y="175"/>
                  </a:lnTo>
                  <a:lnTo>
                    <a:pt x="46" y="178"/>
                  </a:lnTo>
                  <a:lnTo>
                    <a:pt x="46" y="180"/>
                  </a:lnTo>
                  <a:lnTo>
                    <a:pt x="47" y="183"/>
                  </a:lnTo>
                  <a:lnTo>
                    <a:pt x="49" y="185"/>
                  </a:lnTo>
                  <a:lnTo>
                    <a:pt x="57" y="180"/>
                  </a:lnTo>
                  <a:lnTo>
                    <a:pt x="75" y="167"/>
                  </a:lnTo>
                  <a:lnTo>
                    <a:pt x="99" y="147"/>
                  </a:lnTo>
                  <a:lnTo>
                    <a:pt x="127" y="121"/>
                  </a:lnTo>
                  <a:lnTo>
                    <a:pt x="150" y="93"/>
                  </a:lnTo>
                  <a:lnTo>
                    <a:pt x="165" y="68"/>
                  </a:lnTo>
                  <a:lnTo>
                    <a:pt x="173" y="47"/>
                  </a:lnTo>
                  <a:lnTo>
                    <a:pt x="175" y="31"/>
                  </a:lnTo>
                  <a:lnTo>
                    <a:pt x="174" y="19"/>
                  </a:lnTo>
                  <a:lnTo>
                    <a:pt x="168" y="9"/>
                  </a:lnTo>
                  <a:lnTo>
                    <a:pt x="159" y="2"/>
                  </a:lnTo>
                  <a:lnTo>
                    <a:pt x="145" y="0"/>
                  </a:lnTo>
                  <a:lnTo>
                    <a:pt x="141" y="4"/>
                  </a:lnTo>
                  <a:lnTo>
                    <a:pt x="138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7" y="24"/>
                  </a:lnTo>
                  <a:lnTo>
                    <a:pt x="140" y="25"/>
                  </a:lnTo>
                  <a:lnTo>
                    <a:pt x="152" y="28"/>
                  </a:lnTo>
                  <a:lnTo>
                    <a:pt x="159" y="34"/>
                  </a:lnTo>
                  <a:lnTo>
                    <a:pt x="162" y="41"/>
                  </a:lnTo>
                  <a:lnTo>
                    <a:pt x="163" y="46"/>
                  </a:lnTo>
                  <a:lnTo>
                    <a:pt x="161" y="54"/>
                  </a:lnTo>
                  <a:lnTo>
                    <a:pt x="156" y="65"/>
                  </a:lnTo>
                  <a:lnTo>
                    <a:pt x="147" y="78"/>
                  </a:lnTo>
                  <a:lnTo>
                    <a:pt x="136" y="92"/>
                  </a:lnTo>
                  <a:lnTo>
                    <a:pt x="122" y="106"/>
                  </a:lnTo>
                  <a:lnTo>
                    <a:pt x="106" y="121"/>
                  </a:lnTo>
                  <a:lnTo>
                    <a:pt x="88" y="137"/>
                  </a:lnTo>
                  <a:lnTo>
                    <a:pt x="69" y="151"/>
                  </a:lnTo>
                  <a:lnTo>
                    <a:pt x="71" y="128"/>
                  </a:lnTo>
                  <a:lnTo>
                    <a:pt x="71" y="111"/>
                  </a:lnTo>
                  <a:lnTo>
                    <a:pt x="71" y="100"/>
                  </a:lnTo>
                  <a:lnTo>
                    <a:pt x="70" y="85"/>
                  </a:lnTo>
                  <a:lnTo>
                    <a:pt x="68" y="67"/>
                  </a:lnTo>
                  <a:lnTo>
                    <a:pt x="64" y="48"/>
                  </a:lnTo>
                  <a:lnTo>
                    <a:pt x="58" y="30"/>
                  </a:lnTo>
                  <a:lnTo>
                    <a:pt x="49" y="14"/>
                  </a:lnTo>
                  <a:lnTo>
                    <a:pt x="36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7"/>
            <p:cNvSpPr>
              <a:spLocks noChangeAspect="1"/>
            </p:cNvSpPr>
            <p:nvPr/>
          </p:nvSpPr>
          <p:spPr bwMode="auto">
            <a:xfrm>
              <a:off x="1772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8"/>
            <p:cNvSpPr>
              <a:spLocks noChangeAspect="1"/>
            </p:cNvSpPr>
            <p:nvPr/>
          </p:nvSpPr>
          <p:spPr bwMode="auto">
            <a:xfrm>
              <a:off x="1887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6 w 166"/>
                <a:gd name="T29" fmla="*/ 35 h 234"/>
                <a:gd name="T30" fmla="*/ 75 w 166"/>
                <a:gd name="T31" fmla="*/ 18 h 234"/>
                <a:gd name="T32" fmla="*/ 59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9"/>
            <p:cNvSpPr>
              <a:spLocks noChangeAspect="1" noEditPoints="1"/>
            </p:cNvSpPr>
            <p:nvPr/>
          </p:nvSpPr>
          <p:spPr bwMode="auto">
            <a:xfrm>
              <a:off x="2065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39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39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0"/>
            <p:cNvSpPr>
              <a:spLocks noChangeAspect="1"/>
            </p:cNvSpPr>
            <p:nvPr/>
          </p:nvSpPr>
          <p:spPr bwMode="auto">
            <a:xfrm>
              <a:off x="2197" y="96"/>
              <a:ext cx="249" cy="255"/>
            </a:xfrm>
            <a:custGeom>
              <a:avLst/>
              <a:gdLst>
                <a:gd name="T0" fmla="*/ 207 w 249"/>
                <a:gd name="T1" fmla="*/ 28 h 255"/>
                <a:gd name="T2" fmla="*/ 225 w 249"/>
                <a:gd name="T3" fmla="*/ 14 h 255"/>
                <a:gd name="T4" fmla="*/ 244 w 249"/>
                <a:gd name="T5" fmla="*/ 11 h 255"/>
                <a:gd name="T6" fmla="*/ 248 w 249"/>
                <a:gd name="T7" fmla="*/ 8 h 255"/>
                <a:gd name="T8" fmla="*/ 248 w 249"/>
                <a:gd name="T9" fmla="*/ 2 h 255"/>
                <a:gd name="T10" fmla="*/ 207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3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4 w 249"/>
                <a:gd name="T23" fmla="*/ 27 h 255"/>
                <a:gd name="T24" fmla="*/ 193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4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29 w 249"/>
                <a:gd name="T37" fmla="*/ 179 h 255"/>
                <a:gd name="T38" fmla="*/ 66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6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1 w 249"/>
                <a:gd name="T57" fmla="*/ 0 h 255"/>
                <a:gd name="T58" fmla="*/ 7 w 249"/>
                <a:gd name="T59" fmla="*/ 1 h 255"/>
                <a:gd name="T60" fmla="*/ 4 w 249"/>
                <a:gd name="T61" fmla="*/ 8 h 255"/>
                <a:gd name="T62" fmla="*/ 15 w 249"/>
                <a:gd name="T63" fmla="*/ 12 h 255"/>
                <a:gd name="T64" fmla="*/ 28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2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3 w 249"/>
                <a:gd name="T79" fmla="*/ 159 h 255"/>
                <a:gd name="T80" fmla="*/ 0 w 249"/>
                <a:gd name="T81" fmla="*/ 177 h 255"/>
                <a:gd name="T82" fmla="*/ 5 w 249"/>
                <a:gd name="T83" fmla="*/ 215 h 255"/>
                <a:gd name="T84" fmla="*/ 43 w 249"/>
                <a:gd name="T85" fmla="*/ 250 h 255"/>
                <a:gd name="T86" fmla="*/ 103 w 249"/>
                <a:gd name="T87" fmla="*/ 248 h 255"/>
                <a:gd name="T88" fmla="*/ 157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7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4" y="11"/>
                  </a:lnTo>
                  <a:lnTo>
                    <a:pt x="246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07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4" y="3"/>
                  </a:lnTo>
                  <a:lnTo>
                    <a:pt x="163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2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4" y="27"/>
                  </a:lnTo>
                  <a:lnTo>
                    <a:pt x="194" y="31"/>
                  </a:lnTo>
                  <a:lnTo>
                    <a:pt x="193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5" y="222"/>
                  </a:lnTo>
                  <a:lnTo>
                    <a:pt x="99" y="238"/>
                  </a:lnTo>
                  <a:lnTo>
                    <a:pt x="71" y="244"/>
                  </a:lnTo>
                  <a:lnTo>
                    <a:pt x="54" y="240"/>
                  </a:lnTo>
                  <a:lnTo>
                    <a:pt x="40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32" y="169"/>
                  </a:lnTo>
                  <a:lnTo>
                    <a:pt x="66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1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6" y="11"/>
                  </a:lnTo>
                  <a:lnTo>
                    <a:pt x="108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8" y="12"/>
                  </a:lnTo>
                  <a:lnTo>
                    <a:pt x="35" y="14"/>
                  </a:lnTo>
                  <a:lnTo>
                    <a:pt x="38" y="18"/>
                  </a:lnTo>
                  <a:lnTo>
                    <a:pt x="37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2" y="83"/>
                  </a:lnTo>
                  <a:lnTo>
                    <a:pt x="19" y="94"/>
                  </a:lnTo>
                  <a:lnTo>
                    <a:pt x="16" y="108"/>
                  </a:lnTo>
                  <a:lnTo>
                    <a:pt x="12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3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5" y="215"/>
                  </a:lnTo>
                  <a:lnTo>
                    <a:pt x="20" y="237"/>
                  </a:lnTo>
                  <a:lnTo>
                    <a:pt x="43" y="250"/>
                  </a:lnTo>
                  <a:lnTo>
                    <a:pt x="70" y="255"/>
                  </a:lnTo>
                  <a:lnTo>
                    <a:pt x="103" y="248"/>
                  </a:lnTo>
                  <a:lnTo>
                    <a:pt x="133" y="228"/>
                  </a:lnTo>
                  <a:lnTo>
                    <a:pt x="157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/>
            <p:cNvSpPr>
              <a:spLocks noChangeAspect="1" noEditPoints="1"/>
            </p:cNvSpPr>
            <p:nvPr/>
          </p:nvSpPr>
          <p:spPr bwMode="auto">
            <a:xfrm>
              <a:off x="2430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5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9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8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8 w 76"/>
                <a:gd name="T33" fmla="*/ 133 h 170"/>
                <a:gd name="T34" fmla="*/ 56 w 76"/>
                <a:gd name="T35" fmla="*/ 156 h 170"/>
                <a:gd name="T36" fmla="*/ 41 w 76"/>
                <a:gd name="T37" fmla="*/ 163 h 170"/>
                <a:gd name="T38" fmla="*/ 35 w 76"/>
                <a:gd name="T39" fmla="*/ 155 h 170"/>
                <a:gd name="T40" fmla="*/ 39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1 w 76"/>
                <a:gd name="T47" fmla="*/ 78 h 170"/>
                <a:gd name="T48" fmla="*/ 54 w 76"/>
                <a:gd name="T49" fmla="*/ 63 h 170"/>
                <a:gd name="T50" fmla="*/ 37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9 w 76"/>
                <a:gd name="T63" fmla="*/ 94 h 170"/>
                <a:gd name="T64" fmla="*/ 21 w 76"/>
                <a:gd name="T65" fmla="*/ 71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2"/>
            <p:cNvSpPr>
              <a:spLocks noChangeAspect="1"/>
            </p:cNvSpPr>
            <p:nvPr/>
          </p:nvSpPr>
          <p:spPr bwMode="auto">
            <a:xfrm>
              <a:off x="2574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0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0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2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79 w 83"/>
                <a:gd name="T33" fmla="*/ 0 h 361"/>
                <a:gd name="T34" fmla="*/ 72 w 83"/>
                <a:gd name="T35" fmla="*/ 5 h 361"/>
                <a:gd name="T36" fmla="*/ 57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0 w 83"/>
                <a:gd name="T47" fmla="*/ 156 h 361"/>
                <a:gd name="T48" fmla="*/ 0 w 83"/>
                <a:gd name="T49" fmla="*/ 181 h 361"/>
                <a:gd name="T50" fmla="*/ 0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79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0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0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2" y="5"/>
                  </a:lnTo>
                  <a:lnTo>
                    <a:pt x="57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0" y="156"/>
                  </a:lnTo>
                  <a:lnTo>
                    <a:pt x="0" y="181"/>
                  </a:lnTo>
                  <a:lnTo>
                    <a:pt x="0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79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3"/>
            <p:cNvSpPr>
              <a:spLocks noChangeAspect="1" noEditPoints="1"/>
            </p:cNvSpPr>
            <p:nvPr/>
          </p:nvSpPr>
          <p:spPr bwMode="auto">
            <a:xfrm>
              <a:off x="2693" y="183"/>
              <a:ext cx="201" cy="164"/>
            </a:xfrm>
            <a:custGeom>
              <a:avLst/>
              <a:gdLst>
                <a:gd name="T0" fmla="*/ 151 w 201"/>
                <a:gd name="T1" fmla="*/ 39 h 164"/>
                <a:gd name="T2" fmla="*/ 117 w 201"/>
                <a:gd name="T3" fmla="*/ 4 h 164"/>
                <a:gd name="T4" fmla="*/ 78 w 201"/>
                <a:gd name="T5" fmla="*/ 3 h 164"/>
                <a:gd name="T6" fmla="*/ 44 w 201"/>
                <a:gd name="T7" fmla="*/ 19 h 164"/>
                <a:gd name="T8" fmla="*/ 17 w 201"/>
                <a:gd name="T9" fmla="*/ 48 h 164"/>
                <a:gd name="T10" fmla="*/ 2 w 201"/>
                <a:gd name="T11" fmla="*/ 84 h 164"/>
                <a:gd name="T12" fmla="*/ 4 w 201"/>
                <a:gd name="T13" fmla="*/ 126 h 164"/>
                <a:gd name="T14" fmla="*/ 33 w 201"/>
                <a:gd name="T15" fmla="*/ 159 h 164"/>
                <a:gd name="T16" fmla="*/ 94 w 201"/>
                <a:gd name="T17" fmla="*/ 157 h 164"/>
                <a:gd name="T18" fmla="*/ 139 w 201"/>
                <a:gd name="T19" fmla="*/ 146 h 164"/>
                <a:gd name="T20" fmla="*/ 155 w 201"/>
                <a:gd name="T21" fmla="*/ 162 h 164"/>
                <a:gd name="T22" fmla="*/ 179 w 201"/>
                <a:gd name="T23" fmla="*/ 161 h 164"/>
                <a:gd name="T24" fmla="*/ 195 w 201"/>
                <a:gd name="T25" fmla="*/ 145 h 164"/>
                <a:gd name="T26" fmla="*/ 195 w 201"/>
                <a:gd name="T27" fmla="*/ 135 h 164"/>
                <a:gd name="T28" fmla="*/ 190 w 201"/>
                <a:gd name="T29" fmla="*/ 135 h 164"/>
                <a:gd name="T30" fmla="*/ 182 w 201"/>
                <a:gd name="T31" fmla="*/ 148 h 164"/>
                <a:gd name="T32" fmla="*/ 170 w 201"/>
                <a:gd name="T33" fmla="*/ 156 h 164"/>
                <a:gd name="T34" fmla="*/ 164 w 201"/>
                <a:gd name="T35" fmla="*/ 155 h 164"/>
                <a:gd name="T36" fmla="*/ 159 w 201"/>
                <a:gd name="T37" fmla="*/ 146 h 164"/>
                <a:gd name="T38" fmla="*/ 157 w 201"/>
                <a:gd name="T39" fmla="*/ 134 h 164"/>
                <a:gd name="T40" fmla="*/ 157 w 201"/>
                <a:gd name="T41" fmla="*/ 123 h 164"/>
                <a:gd name="T42" fmla="*/ 157 w 201"/>
                <a:gd name="T43" fmla="*/ 114 h 164"/>
                <a:gd name="T44" fmla="*/ 158 w 201"/>
                <a:gd name="T45" fmla="*/ 109 h 164"/>
                <a:gd name="T46" fmla="*/ 181 w 201"/>
                <a:gd name="T47" fmla="*/ 75 h 164"/>
                <a:gd name="T48" fmla="*/ 200 w 201"/>
                <a:gd name="T49" fmla="*/ 29 h 164"/>
                <a:gd name="T50" fmla="*/ 201 w 201"/>
                <a:gd name="T51" fmla="*/ 20 h 164"/>
                <a:gd name="T52" fmla="*/ 194 w 201"/>
                <a:gd name="T53" fmla="*/ 19 h 164"/>
                <a:gd name="T54" fmla="*/ 178 w 201"/>
                <a:gd name="T55" fmla="*/ 62 h 164"/>
                <a:gd name="T56" fmla="*/ 157 w 201"/>
                <a:gd name="T57" fmla="*/ 75 h 164"/>
                <a:gd name="T58" fmla="*/ 110 w 201"/>
                <a:gd name="T59" fmla="*/ 141 h 164"/>
                <a:gd name="T60" fmla="*/ 72 w 201"/>
                <a:gd name="T61" fmla="*/ 155 h 164"/>
                <a:gd name="T62" fmla="*/ 45 w 201"/>
                <a:gd name="T63" fmla="*/ 153 h 164"/>
                <a:gd name="T64" fmla="*/ 28 w 201"/>
                <a:gd name="T65" fmla="*/ 132 h 164"/>
                <a:gd name="T66" fmla="*/ 28 w 201"/>
                <a:gd name="T67" fmla="*/ 100 h 164"/>
                <a:gd name="T68" fmla="*/ 39 w 201"/>
                <a:gd name="T69" fmla="*/ 58 h 164"/>
                <a:gd name="T70" fmla="*/ 60 w 201"/>
                <a:gd name="T71" fmla="*/ 25 h 164"/>
                <a:gd name="T72" fmla="*/ 86 w 201"/>
                <a:gd name="T73" fmla="*/ 10 h 164"/>
                <a:gd name="T74" fmla="*/ 108 w 201"/>
                <a:gd name="T75" fmla="*/ 10 h 164"/>
                <a:gd name="T76" fmla="*/ 123 w 201"/>
                <a:gd name="T77" fmla="*/ 25 h 164"/>
                <a:gd name="T78" fmla="*/ 130 w 201"/>
                <a:gd name="T79" fmla="*/ 47 h 164"/>
                <a:gd name="T80" fmla="*/ 132 w 201"/>
                <a:gd name="T81" fmla="*/ 72 h 164"/>
                <a:gd name="T82" fmla="*/ 132 w 201"/>
                <a:gd name="T83" fmla="*/ 95 h 164"/>
                <a:gd name="T84" fmla="*/ 132 w 201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64">
                  <a:moveTo>
                    <a:pt x="157" y="75"/>
                  </a:moveTo>
                  <a:lnTo>
                    <a:pt x="151" y="39"/>
                  </a:lnTo>
                  <a:lnTo>
                    <a:pt x="137" y="16"/>
                  </a:lnTo>
                  <a:lnTo>
                    <a:pt x="117" y="4"/>
                  </a:lnTo>
                  <a:lnTo>
                    <a:pt x="97" y="0"/>
                  </a:lnTo>
                  <a:lnTo>
                    <a:pt x="78" y="3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4" y="157"/>
                  </a:lnTo>
                  <a:lnTo>
                    <a:pt x="134" y="133"/>
                  </a:lnTo>
                  <a:lnTo>
                    <a:pt x="139" y="146"/>
                  </a:lnTo>
                  <a:lnTo>
                    <a:pt x="146" y="156"/>
                  </a:lnTo>
                  <a:lnTo>
                    <a:pt x="155" y="162"/>
                  </a:lnTo>
                  <a:lnTo>
                    <a:pt x="167" y="164"/>
                  </a:lnTo>
                  <a:lnTo>
                    <a:pt x="179" y="161"/>
                  </a:lnTo>
                  <a:lnTo>
                    <a:pt x="189" y="153"/>
                  </a:lnTo>
                  <a:lnTo>
                    <a:pt x="195" y="145"/>
                  </a:lnTo>
                  <a:lnTo>
                    <a:pt x="197" y="138"/>
                  </a:lnTo>
                  <a:lnTo>
                    <a:pt x="195" y="135"/>
                  </a:lnTo>
                  <a:lnTo>
                    <a:pt x="193" y="134"/>
                  </a:lnTo>
                  <a:lnTo>
                    <a:pt x="190" y="135"/>
                  </a:lnTo>
                  <a:lnTo>
                    <a:pt x="188" y="13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0" y="156"/>
                  </a:lnTo>
                  <a:lnTo>
                    <a:pt x="168" y="156"/>
                  </a:lnTo>
                  <a:lnTo>
                    <a:pt x="164" y="155"/>
                  </a:lnTo>
                  <a:lnTo>
                    <a:pt x="161" y="151"/>
                  </a:lnTo>
                  <a:lnTo>
                    <a:pt x="159" y="146"/>
                  </a:lnTo>
                  <a:lnTo>
                    <a:pt x="158" y="141"/>
                  </a:lnTo>
                  <a:lnTo>
                    <a:pt x="157" y="134"/>
                  </a:lnTo>
                  <a:lnTo>
                    <a:pt x="157" y="128"/>
                  </a:lnTo>
                  <a:lnTo>
                    <a:pt x="157" y="123"/>
                  </a:lnTo>
                  <a:lnTo>
                    <a:pt x="157" y="119"/>
                  </a:lnTo>
                  <a:lnTo>
                    <a:pt x="157" y="114"/>
                  </a:lnTo>
                  <a:lnTo>
                    <a:pt x="157" y="112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81" y="75"/>
                  </a:lnTo>
                  <a:lnTo>
                    <a:pt x="194" y="48"/>
                  </a:lnTo>
                  <a:lnTo>
                    <a:pt x="200" y="29"/>
                  </a:lnTo>
                  <a:lnTo>
                    <a:pt x="201" y="22"/>
                  </a:lnTo>
                  <a:lnTo>
                    <a:pt x="201" y="20"/>
                  </a:lnTo>
                  <a:lnTo>
                    <a:pt x="197" y="18"/>
                  </a:lnTo>
                  <a:lnTo>
                    <a:pt x="194" y="19"/>
                  </a:lnTo>
                  <a:lnTo>
                    <a:pt x="192" y="26"/>
                  </a:lnTo>
                  <a:lnTo>
                    <a:pt x="178" y="62"/>
                  </a:lnTo>
                  <a:lnTo>
                    <a:pt x="157" y="97"/>
                  </a:lnTo>
                  <a:lnTo>
                    <a:pt x="157" y="75"/>
                  </a:lnTo>
                  <a:close/>
                  <a:moveTo>
                    <a:pt x="132" y="124"/>
                  </a:moveTo>
                  <a:lnTo>
                    <a:pt x="110" y="141"/>
                  </a:lnTo>
                  <a:lnTo>
                    <a:pt x="89" y="150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5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7" y="41"/>
                  </a:lnTo>
                  <a:lnTo>
                    <a:pt x="60" y="25"/>
                  </a:lnTo>
                  <a:lnTo>
                    <a:pt x="73" y="15"/>
                  </a:lnTo>
                  <a:lnTo>
                    <a:pt x="86" y="10"/>
                  </a:lnTo>
                  <a:lnTo>
                    <a:pt x="96" y="8"/>
                  </a:lnTo>
                  <a:lnTo>
                    <a:pt x="108" y="10"/>
                  </a:lnTo>
                  <a:lnTo>
                    <a:pt x="117" y="16"/>
                  </a:lnTo>
                  <a:lnTo>
                    <a:pt x="123" y="25"/>
                  </a:lnTo>
                  <a:lnTo>
                    <a:pt x="127" y="35"/>
                  </a:lnTo>
                  <a:lnTo>
                    <a:pt x="130" y="47"/>
                  </a:lnTo>
                  <a:lnTo>
                    <a:pt x="131" y="60"/>
                  </a:lnTo>
                  <a:lnTo>
                    <a:pt x="132" y="72"/>
                  </a:lnTo>
                  <a:lnTo>
                    <a:pt x="132" y="84"/>
                  </a:lnTo>
                  <a:lnTo>
                    <a:pt x="132" y="95"/>
                  </a:lnTo>
                  <a:lnTo>
                    <a:pt x="132" y="107"/>
                  </a:lnTo>
                  <a:lnTo>
                    <a:pt x="132" y="117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4"/>
            <p:cNvSpPr>
              <a:spLocks noChangeAspect="1"/>
            </p:cNvSpPr>
            <p:nvPr/>
          </p:nvSpPr>
          <p:spPr bwMode="auto">
            <a:xfrm>
              <a:off x="2930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5"/>
            <p:cNvSpPr>
              <a:spLocks noChangeAspect="1"/>
            </p:cNvSpPr>
            <p:nvPr/>
          </p:nvSpPr>
          <p:spPr bwMode="auto">
            <a:xfrm>
              <a:off x="3150" y="133"/>
              <a:ext cx="239" cy="240"/>
            </a:xfrm>
            <a:custGeom>
              <a:avLst/>
              <a:gdLst>
                <a:gd name="T0" fmla="*/ 127 w 239"/>
                <a:gd name="T1" fmla="*/ 127 h 240"/>
                <a:gd name="T2" fmla="*/ 227 w 239"/>
                <a:gd name="T3" fmla="*/ 127 h 240"/>
                <a:gd name="T4" fmla="*/ 231 w 239"/>
                <a:gd name="T5" fmla="*/ 127 h 240"/>
                <a:gd name="T6" fmla="*/ 235 w 239"/>
                <a:gd name="T7" fmla="*/ 126 h 240"/>
                <a:gd name="T8" fmla="*/ 238 w 239"/>
                <a:gd name="T9" fmla="*/ 124 h 240"/>
                <a:gd name="T10" fmla="*/ 239 w 239"/>
                <a:gd name="T11" fmla="*/ 120 h 240"/>
                <a:gd name="T12" fmla="*/ 238 w 239"/>
                <a:gd name="T13" fmla="*/ 115 h 240"/>
                <a:gd name="T14" fmla="*/ 235 w 239"/>
                <a:gd name="T15" fmla="*/ 113 h 240"/>
                <a:gd name="T16" fmla="*/ 231 w 239"/>
                <a:gd name="T17" fmla="*/ 113 h 240"/>
                <a:gd name="T18" fmla="*/ 227 w 239"/>
                <a:gd name="T19" fmla="*/ 112 h 240"/>
                <a:gd name="T20" fmla="*/ 127 w 239"/>
                <a:gd name="T21" fmla="*/ 112 h 240"/>
                <a:gd name="T22" fmla="*/ 127 w 239"/>
                <a:gd name="T23" fmla="*/ 11 h 240"/>
                <a:gd name="T24" fmla="*/ 126 w 239"/>
                <a:gd name="T25" fmla="*/ 7 h 240"/>
                <a:gd name="T26" fmla="*/ 126 w 239"/>
                <a:gd name="T27" fmla="*/ 3 h 240"/>
                <a:gd name="T28" fmla="*/ 123 w 239"/>
                <a:gd name="T29" fmla="*/ 1 h 240"/>
                <a:gd name="T30" fmla="*/ 119 w 239"/>
                <a:gd name="T31" fmla="*/ 0 h 240"/>
                <a:gd name="T32" fmla="*/ 115 w 239"/>
                <a:gd name="T33" fmla="*/ 1 h 240"/>
                <a:gd name="T34" fmla="*/ 113 w 239"/>
                <a:gd name="T35" fmla="*/ 3 h 240"/>
                <a:gd name="T36" fmla="*/ 112 w 239"/>
                <a:gd name="T37" fmla="*/ 7 h 240"/>
                <a:gd name="T38" fmla="*/ 112 w 239"/>
                <a:gd name="T39" fmla="*/ 11 h 240"/>
                <a:gd name="T40" fmla="*/ 112 w 239"/>
                <a:gd name="T41" fmla="*/ 112 h 240"/>
                <a:gd name="T42" fmla="*/ 11 w 239"/>
                <a:gd name="T43" fmla="*/ 112 h 240"/>
                <a:gd name="T44" fmla="*/ 8 w 239"/>
                <a:gd name="T45" fmla="*/ 113 h 240"/>
                <a:gd name="T46" fmla="*/ 4 w 239"/>
                <a:gd name="T47" fmla="*/ 113 h 240"/>
                <a:gd name="T48" fmla="*/ 1 w 239"/>
                <a:gd name="T49" fmla="*/ 115 h 240"/>
                <a:gd name="T50" fmla="*/ 0 w 239"/>
                <a:gd name="T51" fmla="*/ 120 h 240"/>
                <a:gd name="T52" fmla="*/ 1 w 239"/>
                <a:gd name="T53" fmla="*/ 124 h 240"/>
                <a:gd name="T54" fmla="*/ 4 w 239"/>
                <a:gd name="T55" fmla="*/ 126 h 240"/>
                <a:gd name="T56" fmla="*/ 8 w 239"/>
                <a:gd name="T57" fmla="*/ 127 h 240"/>
                <a:gd name="T58" fmla="*/ 11 w 239"/>
                <a:gd name="T59" fmla="*/ 127 h 240"/>
                <a:gd name="T60" fmla="*/ 112 w 239"/>
                <a:gd name="T61" fmla="*/ 127 h 240"/>
                <a:gd name="T62" fmla="*/ 112 w 239"/>
                <a:gd name="T63" fmla="*/ 228 h 240"/>
                <a:gd name="T64" fmla="*/ 112 w 239"/>
                <a:gd name="T65" fmla="*/ 232 h 240"/>
                <a:gd name="T66" fmla="*/ 113 w 239"/>
                <a:gd name="T67" fmla="*/ 236 h 240"/>
                <a:gd name="T68" fmla="*/ 115 w 239"/>
                <a:gd name="T69" fmla="*/ 239 h 240"/>
                <a:gd name="T70" fmla="*/ 119 w 239"/>
                <a:gd name="T71" fmla="*/ 240 h 240"/>
                <a:gd name="T72" fmla="*/ 123 w 239"/>
                <a:gd name="T73" fmla="*/ 239 h 240"/>
                <a:gd name="T74" fmla="*/ 126 w 239"/>
                <a:gd name="T75" fmla="*/ 236 h 240"/>
                <a:gd name="T76" fmla="*/ 126 w 239"/>
                <a:gd name="T77" fmla="*/ 232 h 240"/>
                <a:gd name="T78" fmla="*/ 127 w 239"/>
                <a:gd name="T79" fmla="*/ 228 h 240"/>
                <a:gd name="T80" fmla="*/ 127 w 239"/>
                <a:gd name="T81" fmla="*/ 12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9" h="240">
                  <a:moveTo>
                    <a:pt x="127" y="127"/>
                  </a:moveTo>
                  <a:lnTo>
                    <a:pt x="227" y="127"/>
                  </a:lnTo>
                  <a:lnTo>
                    <a:pt x="231" y="127"/>
                  </a:lnTo>
                  <a:lnTo>
                    <a:pt x="235" y="126"/>
                  </a:lnTo>
                  <a:lnTo>
                    <a:pt x="238" y="124"/>
                  </a:lnTo>
                  <a:lnTo>
                    <a:pt x="239" y="120"/>
                  </a:lnTo>
                  <a:lnTo>
                    <a:pt x="238" y="115"/>
                  </a:lnTo>
                  <a:lnTo>
                    <a:pt x="235" y="113"/>
                  </a:lnTo>
                  <a:lnTo>
                    <a:pt x="231" y="113"/>
                  </a:lnTo>
                  <a:lnTo>
                    <a:pt x="227" y="112"/>
                  </a:lnTo>
                  <a:lnTo>
                    <a:pt x="127" y="112"/>
                  </a:lnTo>
                  <a:lnTo>
                    <a:pt x="127" y="11"/>
                  </a:lnTo>
                  <a:lnTo>
                    <a:pt x="126" y="7"/>
                  </a:lnTo>
                  <a:lnTo>
                    <a:pt x="126" y="3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3" y="3"/>
                  </a:lnTo>
                  <a:lnTo>
                    <a:pt x="112" y="7"/>
                  </a:lnTo>
                  <a:lnTo>
                    <a:pt x="112" y="11"/>
                  </a:lnTo>
                  <a:lnTo>
                    <a:pt x="112" y="112"/>
                  </a:lnTo>
                  <a:lnTo>
                    <a:pt x="11" y="112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1" y="115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6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2" y="127"/>
                  </a:lnTo>
                  <a:lnTo>
                    <a:pt x="112" y="228"/>
                  </a:lnTo>
                  <a:lnTo>
                    <a:pt x="112" y="232"/>
                  </a:lnTo>
                  <a:lnTo>
                    <a:pt x="113" y="236"/>
                  </a:lnTo>
                  <a:lnTo>
                    <a:pt x="115" y="239"/>
                  </a:lnTo>
                  <a:lnTo>
                    <a:pt x="119" y="240"/>
                  </a:lnTo>
                  <a:lnTo>
                    <a:pt x="123" y="239"/>
                  </a:lnTo>
                  <a:lnTo>
                    <a:pt x="126" y="236"/>
                  </a:lnTo>
                  <a:lnTo>
                    <a:pt x="126" y="232"/>
                  </a:lnTo>
                  <a:lnTo>
                    <a:pt x="127" y="228"/>
                  </a:lnTo>
                  <a:lnTo>
                    <a:pt x="127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6"/>
            <p:cNvSpPr>
              <a:spLocks noChangeAspect="1"/>
            </p:cNvSpPr>
            <p:nvPr/>
          </p:nvSpPr>
          <p:spPr bwMode="auto">
            <a:xfrm>
              <a:off x="3525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3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50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4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3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2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9 w 83"/>
                <a:gd name="T61" fmla="*/ 344 h 361"/>
                <a:gd name="T62" fmla="*/ 73 w 83"/>
                <a:gd name="T63" fmla="*/ 357 h 361"/>
                <a:gd name="T64" fmla="*/ 80 w 83"/>
                <a:gd name="T65" fmla="*/ 361 h 361"/>
                <a:gd name="T66" fmla="*/ 83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3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50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2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9" y="344"/>
                  </a:lnTo>
                  <a:lnTo>
                    <a:pt x="73" y="357"/>
                  </a:lnTo>
                  <a:lnTo>
                    <a:pt x="80" y="361"/>
                  </a:lnTo>
                  <a:lnTo>
                    <a:pt x="83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7"/>
            <p:cNvSpPr>
              <a:spLocks noChangeAspect="1"/>
            </p:cNvSpPr>
            <p:nvPr/>
          </p:nvSpPr>
          <p:spPr bwMode="auto">
            <a:xfrm>
              <a:off x="3662" y="103"/>
              <a:ext cx="118" cy="240"/>
            </a:xfrm>
            <a:custGeom>
              <a:avLst/>
              <a:gdLst>
                <a:gd name="T0" fmla="*/ 73 w 118"/>
                <a:gd name="T1" fmla="*/ 9 h 240"/>
                <a:gd name="T2" fmla="*/ 73 w 118"/>
                <a:gd name="T3" fmla="*/ 4 h 240"/>
                <a:gd name="T4" fmla="*/ 72 w 118"/>
                <a:gd name="T5" fmla="*/ 1 h 240"/>
                <a:gd name="T6" fmla="*/ 70 w 118"/>
                <a:gd name="T7" fmla="*/ 0 h 240"/>
                <a:gd name="T8" fmla="*/ 65 w 118"/>
                <a:gd name="T9" fmla="*/ 0 h 240"/>
                <a:gd name="T10" fmla="*/ 47 w 118"/>
                <a:gd name="T11" fmla="*/ 13 h 240"/>
                <a:gd name="T12" fmla="*/ 28 w 118"/>
                <a:gd name="T13" fmla="*/ 20 h 240"/>
                <a:gd name="T14" fmla="*/ 11 w 118"/>
                <a:gd name="T15" fmla="*/ 22 h 240"/>
                <a:gd name="T16" fmla="*/ 0 w 118"/>
                <a:gd name="T17" fmla="*/ 23 h 240"/>
                <a:gd name="T18" fmla="*/ 0 w 118"/>
                <a:gd name="T19" fmla="*/ 34 h 240"/>
                <a:gd name="T20" fmla="*/ 7 w 118"/>
                <a:gd name="T21" fmla="*/ 34 h 240"/>
                <a:gd name="T22" fmla="*/ 19 w 118"/>
                <a:gd name="T23" fmla="*/ 33 h 240"/>
                <a:gd name="T24" fmla="*/ 32 w 118"/>
                <a:gd name="T25" fmla="*/ 30 h 240"/>
                <a:gd name="T26" fmla="*/ 47 w 118"/>
                <a:gd name="T27" fmla="*/ 24 h 240"/>
                <a:gd name="T28" fmla="*/ 47 w 118"/>
                <a:gd name="T29" fmla="*/ 211 h 240"/>
                <a:gd name="T30" fmla="*/ 47 w 118"/>
                <a:gd name="T31" fmla="*/ 216 h 240"/>
                <a:gd name="T32" fmla="*/ 46 w 118"/>
                <a:gd name="T33" fmla="*/ 219 h 240"/>
                <a:gd name="T34" fmla="*/ 45 w 118"/>
                <a:gd name="T35" fmla="*/ 222 h 240"/>
                <a:gd name="T36" fmla="*/ 42 w 118"/>
                <a:gd name="T37" fmla="*/ 225 h 240"/>
                <a:gd name="T38" fmla="*/ 38 w 118"/>
                <a:gd name="T39" fmla="*/ 227 h 240"/>
                <a:gd name="T40" fmla="*/ 32 w 118"/>
                <a:gd name="T41" fmla="*/ 228 h 240"/>
                <a:gd name="T42" fmla="*/ 24 w 118"/>
                <a:gd name="T43" fmla="*/ 228 h 240"/>
                <a:gd name="T44" fmla="*/ 13 w 118"/>
                <a:gd name="T45" fmla="*/ 229 h 240"/>
                <a:gd name="T46" fmla="*/ 2 w 118"/>
                <a:gd name="T47" fmla="*/ 229 h 240"/>
                <a:gd name="T48" fmla="*/ 2 w 118"/>
                <a:gd name="T49" fmla="*/ 240 h 240"/>
                <a:gd name="T50" fmla="*/ 14 w 118"/>
                <a:gd name="T51" fmla="*/ 239 h 240"/>
                <a:gd name="T52" fmla="*/ 30 w 118"/>
                <a:gd name="T53" fmla="*/ 239 h 240"/>
                <a:gd name="T54" fmla="*/ 47 w 118"/>
                <a:gd name="T55" fmla="*/ 239 h 240"/>
                <a:gd name="T56" fmla="*/ 60 w 118"/>
                <a:gd name="T57" fmla="*/ 239 h 240"/>
                <a:gd name="T58" fmla="*/ 73 w 118"/>
                <a:gd name="T59" fmla="*/ 239 h 240"/>
                <a:gd name="T60" fmla="*/ 90 w 118"/>
                <a:gd name="T61" fmla="*/ 239 h 240"/>
                <a:gd name="T62" fmla="*/ 106 w 118"/>
                <a:gd name="T63" fmla="*/ 239 h 240"/>
                <a:gd name="T64" fmla="*/ 118 w 118"/>
                <a:gd name="T65" fmla="*/ 240 h 240"/>
                <a:gd name="T66" fmla="*/ 118 w 118"/>
                <a:gd name="T67" fmla="*/ 229 h 240"/>
                <a:gd name="T68" fmla="*/ 107 w 118"/>
                <a:gd name="T69" fmla="*/ 229 h 240"/>
                <a:gd name="T70" fmla="*/ 96 w 118"/>
                <a:gd name="T71" fmla="*/ 228 h 240"/>
                <a:gd name="T72" fmla="*/ 88 w 118"/>
                <a:gd name="T73" fmla="*/ 228 h 240"/>
                <a:gd name="T74" fmla="*/ 82 w 118"/>
                <a:gd name="T75" fmla="*/ 227 h 240"/>
                <a:gd name="T76" fmla="*/ 78 w 118"/>
                <a:gd name="T77" fmla="*/ 225 h 240"/>
                <a:gd name="T78" fmla="*/ 75 w 118"/>
                <a:gd name="T79" fmla="*/ 223 h 240"/>
                <a:gd name="T80" fmla="*/ 74 w 118"/>
                <a:gd name="T81" fmla="*/ 219 h 240"/>
                <a:gd name="T82" fmla="*/ 73 w 118"/>
                <a:gd name="T83" fmla="*/ 216 h 240"/>
                <a:gd name="T84" fmla="*/ 73 w 118"/>
                <a:gd name="T85" fmla="*/ 211 h 240"/>
                <a:gd name="T86" fmla="*/ 73 w 118"/>
                <a:gd name="T8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240">
                  <a:moveTo>
                    <a:pt x="73" y="9"/>
                  </a:moveTo>
                  <a:lnTo>
                    <a:pt x="73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47" y="13"/>
                  </a:lnTo>
                  <a:lnTo>
                    <a:pt x="28" y="20"/>
                  </a:lnTo>
                  <a:lnTo>
                    <a:pt x="1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9" y="33"/>
                  </a:lnTo>
                  <a:lnTo>
                    <a:pt x="32" y="30"/>
                  </a:lnTo>
                  <a:lnTo>
                    <a:pt x="47" y="24"/>
                  </a:lnTo>
                  <a:lnTo>
                    <a:pt x="47" y="211"/>
                  </a:lnTo>
                  <a:lnTo>
                    <a:pt x="47" y="216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2" y="225"/>
                  </a:lnTo>
                  <a:lnTo>
                    <a:pt x="38" y="227"/>
                  </a:lnTo>
                  <a:lnTo>
                    <a:pt x="32" y="228"/>
                  </a:lnTo>
                  <a:lnTo>
                    <a:pt x="24" y="228"/>
                  </a:lnTo>
                  <a:lnTo>
                    <a:pt x="13" y="229"/>
                  </a:lnTo>
                  <a:lnTo>
                    <a:pt x="2" y="229"/>
                  </a:lnTo>
                  <a:lnTo>
                    <a:pt x="2" y="240"/>
                  </a:lnTo>
                  <a:lnTo>
                    <a:pt x="14" y="239"/>
                  </a:lnTo>
                  <a:lnTo>
                    <a:pt x="30" y="239"/>
                  </a:lnTo>
                  <a:lnTo>
                    <a:pt x="47" y="239"/>
                  </a:lnTo>
                  <a:lnTo>
                    <a:pt x="60" y="239"/>
                  </a:lnTo>
                  <a:lnTo>
                    <a:pt x="73" y="239"/>
                  </a:lnTo>
                  <a:lnTo>
                    <a:pt x="90" y="239"/>
                  </a:lnTo>
                  <a:lnTo>
                    <a:pt x="106" y="239"/>
                  </a:lnTo>
                  <a:lnTo>
                    <a:pt x="118" y="240"/>
                  </a:lnTo>
                  <a:lnTo>
                    <a:pt x="118" y="229"/>
                  </a:lnTo>
                  <a:lnTo>
                    <a:pt x="107" y="229"/>
                  </a:lnTo>
                  <a:lnTo>
                    <a:pt x="96" y="228"/>
                  </a:lnTo>
                  <a:lnTo>
                    <a:pt x="88" y="228"/>
                  </a:lnTo>
                  <a:lnTo>
                    <a:pt x="82" y="227"/>
                  </a:lnTo>
                  <a:lnTo>
                    <a:pt x="78" y="225"/>
                  </a:lnTo>
                  <a:lnTo>
                    <a:pt x="75" y="223"/>
                  </a:lnTo>
                  <a:lnTo>
                    <a:pt x="74" y="219"/>
                  </a:lnTo>
                  <a:lnTo>
                    <a:pt x="73" y="216"/>
                  </a:lnTo>
                  <a:lnTo>
                    <a:pt x="73" y="211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8"/>
            <p:cNvSpPr>
              <a:spLocks noChangeAspect="1"/>
            </p:cNvSpPr>
            <p:nvPr/>
          </p:nvSpPr>
          <p:spPr bwMode="auto">
            <a:xfrm>
              <a:off x="3919" y="245"/>
              <a:ext cx="220" cy="15"/>
            </a:xfrm>
            <a:custGeom>
              <a:avLst/>
              <a:gdLst>
                <a:gd name="T0" fmla="*/ 207 w 220"/>
                <a:gd name="T1" fmla="*/ 15 h 15"/>
                <a:gd name="T2" fmla="*/ 212 w 220"/>
                <a:gd name="T3" fmla="*/ 15 h 15"/>
                <a:gd name="T4" fmla="*/ 216 w 220"/>
                <a:gd name="T5" fmla="*/ 14 h 15"/>
                <a:gd name="T6" fmla="*/ 219 w 220"/>
                <a:gd name="T7" fmla="*/ 12 h 15"/>
                <a:gd name="T8" fmla="*/ 220 w 220"/>
                <a:gd name="T9" fmla="*/ 8 h 15"/>
                <a:gd name="T10" fmla="*/ 219 w 220"/>
                <a:gd name="T11" fmla="*/ 3 h 15"/>
                <a:gd name="T12" fmla="*/ 216 w 220"/>
                <a:gd name="T13" fmla="*/ 1 h 15"/>
                <a:gd name="T14" fmla="*/ 212 w 220"/>
                <a:gd name="T15" fmla="*/ 1 h 15"/>
                <a:gd name="T16" fmla="*/ 207 w 220"/>
                <a:gd name="T17" fmla="*/ 0 h 15"/>
                <a:gd name="T18" fmla="*/ 13 w 220"/>
                <a:gd name="T19" fmla="*/ 0 h 15"/>
                <a:gd name="T20" fmla="*/ 8 w 220"/>
                <a:gd name="T21" fmla="*/ 1 h 15"/>
                <a:gd name="T22" fmla="*/ 4 w 220"/>
                <a:gd name="T23" fmla="*/ 1 h 15"/>
                <a:gd name="T24" fmla="*/ 1 w 220"/>
                <a:gd name="T25" fmla="*/ 3 h 15"/>
                <a:gd name="T26" fmla="*/ 0 w 220"/>
                <a:gd name="T27" fmla="*/ 8 h 15"/>
                <a:gd name="T28" fmla="*/ 1 w 220"/>
                <a:gd name="T29" fmla="*/ 12 h 15"/>
                <a:gd name="T30" fmla="*/ 4 w 220"/>
                <a:gd name="T31" fmla="*/ 14 h 15"/>
                <a:gd name="T32" fmla="*/ 8 w 220"/>
                <a:gd name="T33" fmla="*/ 15 h 15"/>
                <a:gd name="T34" fmla="*/ 13 w 220"/>
                <a:gd name="T35" fmla="*/ 15 h 15"/>
                <a:gd name="T36" fmla="*/ 207 w 220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5">
                  <a:moveTo>
                    <a:pt x="207" y="15"/>
                  </a:moveTo>
                  <a:lnTo>
                    <a:pt x="212" y="15"/>
                  </a:lnTo>
                  <a:lnTo>
                    <a:pt x="216" y="14"/>
                  </a:lnTo>
                  <a:lnTo>
                    <a:pt x="219" y="12"/>
                  </a:lnTo>
                  <a:lnTo>
                    <a:pt x="220" y="8"/>
                  </a:lnTo>
                  <a:lnTo>
                    <a:pt x="219" y="3"/>
                  </a:lnTo>
                  <a:lnTo>
                    <a:pt x="216" y="1"/>
                  </a:lnTo>
                  <a:lnTo>
                    <a:pt x="212" y="1"/>
                  </a:lnTo>
                  <a:lnTo>
                    <a:pt x="20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0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9"/>
            <p:cNvSpPr>
              <a:spLocks noChangeAspect="1"/>
            </p:cNvSpPr>
            <p:nvPr/>
          </p:nvSpPr>
          <p:spPr bwMode="auto">
            <a:xfrm>
              <a:off x="4260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7 w 166"/>
                <a:gd name="T29" fmla="*/ 35 h 234"/>
                <a:gd name="T30" fmla="*/ 75 w 166"/>
                <a:gd name="T31" fmla="*/ 18 h 234"/>
                <a:gd name="T32" fmla="*/ 60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3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8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6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79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0"/>
            <p:cNvSpPr>
              <a:spLocks noChangeAspect="1" noEditPoints="1"/>
            </p:cNvSpPr>
            <p:nvPr/>
          </p:nvSpPr>
          <p:spPr bwMode="auto">
            <a:xfrm>
              <a:off x="4438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1"/>
            <p:cNvSpPr>
              <a:spLocks noChangeAspect="1"/>
            </p:cNvSpPr>
            <p:nvPr/>
          </p:nvSpPr>
          <p:spPr bwMode="auto">
            <a:xfrm>
              <a:off x="4566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2"/>
            <p:cNvSpPr>
              <a:spLocks noChangeAspect="1"/>
            </p:cNvSpPr>
            <p:nvPr/>
          </p:nvSpPr>
          <p:spPr bwMode="auto">
            <a:xfrm>
              <a:off x="4710" y="96"/>
              <a:ext cx="249" cy="255"/>
            </a:xfrm>
            <a:custGeom>
              <a:avLst/>
              <a:gdLst>
                <a:gd name="T0" fmla="*/ 208 w 249"/>
                <a:gd name="T1" fmla="*/ 28 h 255"/>
                <a:gd name="T2" fmla="*/ 225 w 249"/>
                <a:gd name="T3" fmla="*/ 14 h 255"/>
                <a:gd name="T4" fmla="*/ 245 w 249"/>
                <a:gd name="T5" fmla="*/ 11 h 255"/>
                <a:gd name="T6" fmla="*/ 248 w 249"/>
                <a:gd name="T7" fmla="*/ 8 h 255"/>
                <a:gd name="T8" fmla="*/ 249 w 249"/>
                <a:gd name="T9" fmla="*/ 2 h 255"/>
                <a:gd name="T10" fmla="*/ 208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4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5 w 249"/>
                <a:gd name="T23" fmla="*/ 27 h 255"/>
                <a:gd name="T24" fmla="*/ 194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5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30 w 249"/>
                <a:gd name="T37" fmla="*/ 179 h 255"/>
                <a:gd name="T38" fmla="*/ 67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7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2 w 249"/>
                <a:gd name="T57" fmla="*/ 0 h 255"/>
                <a:gd name="T58" fmla="*/ 7 w 249"/>
                <a:gd name="T59" fmla="*/ 1 h 255"/>
                <a:gd name="T60" fmla="*/ 5 w 249"/>
                <a:gd name="T61" fmla="*/ 8 h 255"/>
                <a:gd name="T62" fmla="*/ 15 w 249"/>
                <a:gd name="T63" fmla="*/ 12 h 255"/>
                <a:gd name="T64" fmla="*/ 29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3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4 w 249"/>
                <a:gd name="T79" fmla="*/ 159 h 255"/>
                <a:gd name="T80" fmla="*/ 0 w 249"/>
                <a:gd name="T81" fmla="*/ 177 h 255"/>
                <a:gd name="T82" fmla="*/ 6 w 249"/>
                <a:gd name="T83" fmla="*/ 215 h 255"/>
                <a:gd name="T84" fmla="*/ 44 w 249"/>
                <a:gd name="T85" fmla="*/ 250 h 255"/>
                <a:gd name="T86" fmla="*/ 104 w 249"/>
                <a:gd name="T87" fmla="*/ 248 h 255"/>
                <a:gd name="T88" fmla="*/ 158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8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5" y="11"/>
                  </a:lnTo>
                  <a:lnTo>
                    <a:pt x="247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9" y="2"/>
                  </a:lnTo>
                  <a:lnTo>
                    <a:pt x="245" y="0"/>
                  </a:lnTo>
                  <a:lnTo>
                    <a:pt x="208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64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3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5" y="27"/>
                  </a:lnTo>
                  <a:lnTo>
                    <a:pt x="194" y="31"/>
                  </a:lnTo>
                  <a:lnTo>
                    <a:pt x="194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6" y="222"/>
                  </a:lnTo>
                  <a:lnTo>
                    <a:pt x="99" y="238"/>
                  </a:lnTo>
                  <a:lnTo>
                    <a:pt x="72" y="244"/>
                  </a:lnTo>
                  <a:lnTo>
                    <a:pt x="55" y="240"/>
                  </a:lnTo>
                  <a:lnTo>
                    <a:pt x="41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30" y="179"/>
                  </a:lnTo>
                  <a:lnTo>
                    <a:pt x="32" y="169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2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3" y="83"/>
                  </a:lnTo>
                  <a:lnTo>
                    <a:pt x="20" y="94"/>
                  </a:lnTo>
                  <a:lnTo>
                    <a:pt x="16" y="108"/>
                  </a:lnTo>
                  <a:lnTo>
                    <a:pt x="13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6" y="215"/>
                  </a:lnTo>
                  <a:lnTo>
                    <a:pt x="21" y="237"/>
                  </a:lnTo>
                  <a:lnTo>
                    <a:pt x="44" y="250"/>
                  </a:lnTo>
                  <a:lnTo>
                    <a:pt x="70" y="255"/>
                  </a:lnTo>
                  <a:lnTo>
                    <a:pt x="104" y="248"/>
                  </a:lnTo>
                  <a:lnTo>
                    <a:pt x="134" y="228"/>
                  </a:lnTo>
                  <a:lnTo>
                    <a:pt x="158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3"/>
            <p:cNvSpPr>
              <a:spLocks noChangeAspect="1" noEditPoints="1"/>
            </p:cNvSpPr>
            <p:nvPr/>
          </p:nvSpPr>
          <p:spPr bwMode="auto">
            <a:xfrm>
              <a:off x="4944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4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4"/>
            <p:cNvSpPr>
              <a:spLocks noChangeAspect="1"/>
            </p:cNvSpPr>
            <p:nvPr/>
          </p:nvSpPr>
          <p:spPr bwMode="auto">
            <a:xfrm>
              <a:off x="5087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5"/>
            <p:cNvSpPr>
              <a:spLocks noChangeAspect="1"/>
            </p:cNvSpPr>
            <p:nvPr/>
          </p:nvSpPr>
          <p:spPr bwMode="auto">
            <a:xfrm>
              <a:off x="5202" y="183"/>
              <a:ext cx="179" cy="164"/>
            </a:xfrm>
            <a:custGeom>
              <a:avLst/>
              <a:gdLst>
                <a:gd name="T0" fmla="*/ 111 w 179"/>
                <a:gd name="T1" fmla="*/ 46 h 164"/>
                <a:gd name="T2" fmla="*/ 115 w 179"/>
                <a:gd name="T3" fmla="*/ 33 h 164"/>
                <a:gd name="T4" fmla="*/ 123 w 179"/>
                <a:gd name="T5" fmla="*/ 19 h 164"/>
                <a:gd name="T6" fmla="*/ 136 w 179"/>
                <a:gd name="T7" fmla="*/ 10 h 164"/>
                <a:gd name="T8" fmla="*/ 148 w 179"/>
                <a:gd name="T9" fmla="*/ 8 h 164"/>
                <a:gd name="T10" fmla="*/ 157 w 179"/>
                <a:gd name="T11" fmla="*/ 10 h 164"/>
                <a:gd name="T12" fmla="*/ 156 w 179"/>
                <a:gd name="T13" fmla="*/ 16 h 164"/>
                <a:gd name="T14" fmla="*/ 147 w 179"/>
                <a:gd name="T15" fmla="*/ 26 h 164"/>
                <a:gd name="T16" fmla="*/ 146 w 179"/>
                <a:gd name="T17" fmla="*/ 37 h 164"/>
                <a:gd name="T18" fmla="*/ 153 w 179"/>
                <a:gd name="T19" fmla="*/ 44 h 164"/>
                <a:gd name="T20" fmla="*/ 166 w 179"/>
                <a:gd name="T21" fmla="*/ 44 h 164"/>
                <a:gd name="T22" fmla="*/ 177 w 179"/>
                <a:gd name="T23" fmla="*/ 34 h 164"/>
                <a:gd name="T24" fmla="*/ 175 w 179"/>
                <a:gd name="T25" fmla="*/ 13 h 164"/>
                <a:gd name="T26" fmla="*/ 156 w 179"/>
                <a:gd name="T27" fmla="*/ 1 h 164"/>
                <a:gd name="T28" fmla="*/ 131 w 179"/>
                <a:gd name="T29" fmla="*/ 3 h 164"/>
                <a:gd name="T30" fmla="*/ 112 w 179"/>
                <a:gd name="T31" fmla="*/ 20 h 164"/>
                <a:gd name="T32" fmla="*/ 99 w 179"/>
                <a:gd name="T33" fmla="*/ 13 h 164"/>
                <a:gd name="T34" fmla="*/ 78 w 179"/>
                <a:gd name="T35" fmla="*/ 1 h 164"/>
                <a:gd name="T36" fmla="*/ 44 w 179"/>
                <a:gd name="T37" fmla="*/ 8 h 164"/>
                <a:gd name="T38" fmla="*/ 15 w 179"/>
                <a:gd name="T39" fmla="*/ 43 h 164"/>
                <a:gd name="T40" fmla="*/ 13 w 179"/>
                <a:gd name="T41" fmla="*/ 59 h 164"/>
                <a:gd name="T42" fmla="*/ 18 w 179"/>
                <a:gd name="T43" fmla="*/ 59 h 164"/>
                <a:gd name="T44" fmla="*/ 25 w 179"/>
                <a:gd name="T45" fmla="*/ 43 h 164"/>
                <a:gd name="T46" fmla="*/ 37 w 179"/>
                <a:gd name="T47" fmla="*/ 24 h 164"/>
                <a:gd name="T48" fmla="*/ 51 w 179"/>
                <a:gd name="T49" fmla="*/ 13 h 164"/>
                <a:gd name="T50" fmla="*/ 63 w 179"/>
                <a:gd name="T51" fmla="*/ 9 h 164"/>
                <a:gd name="T52" fmla="*/ 74 w 179"/>
                <a:gd name="T53" fmla="*/ 9 h 164"/>
                <a:gd name="T54" fmla="*/ 85 w 179"/>
                <a:gd name="T55" fmla="*/ 20 h 164"/>
                <a:gd name="T56" fmla="*/ 86 w 179"/>
                <a:gd name="T57" fmla="*/ 43 h 164"/>
                <a:gd name="T58" fmla="*/ 77 w 179"/>
                <a:gd name="T59" fmla="*/ 85 h 164"/>
                <a:gd name="T60" fmla="*/ 63 w 179"/>
                <a:gd name="T61" fmla="*/ 134 h 164"/>
                <a:gd name="T62" fmla="*/ 45 w 179"/>
                <a:gd name="T63" fmla="*/ 153 h 164"/>
                <a:gd name="T64" fmla="*/ 31 w 179"/>
                <a:gd name="T65" fmla="*/ 156 h 164"/>
                <a:gd name="T66" fmla="*/ 22 w 179"/>
                <a:gd name="T67" fmla="*/ 154 h 164"/>
                <a:gd name="T68" fmla="*/ 22 w 179"/>
                <a:gd name="T69" fmla="*/ 149 h 164"/>
                <a:gd name="T70" fmla="*/ 31 w 179"/>
                <a:gd name="T71" fmla="*/ 139 h 164"/>
                <a:gd name="T72" fmla="*/ 31 w 179"/>
                <a:gd name="T73" fmla="*/ 126 h 164"/>
                <a:gd name="T74" fmla="*/ 24 w 179"/>
                <a:gd name="T75" fmla="*/ 120 h 164"/>
                <a:gd name="T76" fmla="*/ 12 w 179"/>
                <a:gd name="T77" fmla="*/ 121 h 164"/>
                <a:gd name="T78" fmla="*/ 1 w 179"/>
                <a:gd name="T79" fmla="*/ 132 h 164"/>
                <a:gd name="T80" fmla="*/ 3 w 179"/>
                <a:gd name="T81" fmla="*/ 151 h 164"/>
                <a:gd name="T82" fmla="*/ 22 w 179"/>
                <a:gd name="T83" fmla="*/ 162 h 164"/>
                <a:gd name="T84" fmla="*/ 42 w 179"/>
                <a:gd name="T85" fmla="*/ 163 h 164"/>
                <a:gd name="T86" fmla="*/ 56 w 179"/>
                <a:gd name="T87" fmla="*/ 156 h 164"/>
                <a:gd name="T88" fmla="*/ 65 w 179"/>
                <a:gd name="T89" fmla="*/ 146 h 164"/>
                <a:gd name="T90" fmla="*/ 70 w 179"/>
                <a:gd name="T91" fmla="*/ 138 h 164"/>
                <a:gd name="T92" fmla="*/ 76 w 179"/>
                <a:gd name="T93" fmla="*/ 146 h 164"/>
                <a:gd name="T94" fmla="*/ 96 w 179"/>
                <a:gd name="T95" fmla="*/ 161 h 164"/>
                <a:gd name="T96" fmla="*/ 135 w 179"/>
                <a:gd name="T97" fmla="*/ 156 h 164"/>
                <a:gd name="T98" fmla="*/ 164 w 179"/>
                <a:gd name="T99" fmla="*/ 121 h 164"/>
                <a:gd name="T100" fmla="*/ 166 w 179"/>
                <a:gd name="T101" fmla="*/ 105 h 164"/>
                <a:gd name="T102" fmla="*/ 160 w 179"/>
                <a:gd name="T103" fmla="*/ 106 h 164"/>
                <a:gd name="T104" fmla="*/ 154 w 179"/>
                <a:gd name="T105" fmla="*/ 122 h 164"/>
                <a:gd name="T106" fmla="*/ 141 w 179"/>
                <a:gd name="T107" fmla="*/ 140 h 164"/>
                <a:gd name="T108" fmla="*/ 128 w 179"/>
                <a:gd name="T109" fmla="*/ 151 h 164"/>
                <a:gd name="T110" fmla="*/ 116 w 179"/>
                <a:gd name="T111" fmla="*/ 155 h 164"/>
                <a:gd name="T112" fmla="*/ 102 w 179"/>
                <a:gd name="T113" fmla="*/ 154 h 164"/>
                <a:gd name="T114" fmla="*/ 92 w 179"/>
                <a:gd name="T115" fmla="*/ 141 h 164"/>
                <a:gd name="T116" fmla="*/ 91 w 179"/>
                <a:gd name="T117" fmla="*/ 126 h 164"/>
                <a:gd name="T118" fmla="*/ 95 w 179"/>
                <a:gd name="T119" fmla="*/ 111 h 164"/>
                <a:gd name="T120" fmla="*/ 110 w 179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164">
                  <a:moveTo>
                    <a:pt x="110" y="51"/>
                  </a:moveTo>
                  <a:lnTo>
                    <a:pt x="111" y="46"/>
                  </a:lnTo>
                  <a:lnTo>
                    <a:pt x="112" y="40"/>
                  </a:lnTo>
                  <a:lnTo>
                    <a:pt x="115" y="33"/>
                  </a:lnTo>
                  <a:lnTo>
                    <a:pt x="119" y="26"/>
                  </a:lnTo>
                  <a:lnTo>
                    <a:pt x="123" y="19"/>
                  </a:lnTo>
                  <a:lnTo>
                    <a:pt x="129" y="14"/>
                  </a:lnTo>
                  <a:lnTo>
                    <a:pt x="136" y="10"/>
                  </a:lnTo>
                  <a:lnTo>
                    <a:pt x="145" y="8"/>
                  </a:lnTo>
                  <a:lnTo>
                    <a:pt x="148" y="8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63" y="13"/>
                  </a:lnTo>
                  <a:lnTo>
                    <a:pt x="156" y="16"/>
                  </a:lnTo>
                  <a:lnTo>
                    <a:pt x="151" y="20"/>
                  </a:lnTo>
                  <a:lnTo>
                    <a:pt x="147" y="26"/>
                  </a:lnTo>
                  <a:lnTo>
                    <a:pt x="146" y="32"/>
                  </a:lnTo>
                  <a:lnTo>
                    <a:pt x="146" y="37"/>
                  </a:lnTo>
                  <a:lnTo>
                    <a:pt x="149" y="41"/>
                  </a:lnTo>
                  <a:lnTo>
                    <a:pt x="153" y="44"/>
                  </a:lnTo>
                  <a:lnTo>
                    <a:pt x="159" y="45"/>
                  </a:lnTo>
                  <a:lnTo>
                    <a:pt x="166" y="44"/>
                  </a:lnTo>
                  <a:lnTo>
                    <a:pt x="172" y="40"/>
                  </a:lnTo>
                  <a:lnTo>
                    <a:pt x="177" y="34"/>
                  </a:lnTo>
                  <a:lnTo>
                    <a:pt x="179" y="24"/>
                  </a:lnTo>
                  <a:lnTo>
                    <a:pt x="175" y="13"/>
                  </a:lnTo>
                  <a:lnTo>
                    <a:pt x="167" y="5"/>
                  </a:lnTo>
                  <a:lnTo>
                    <a:pt x="156" y="1"/>
                  </a:lnTo>
                  <a:lnTo>
                    <a:pt x="145" y="0"/>
                  </a:lnTo>
                  <a:lnTo>
                    <a:pt x="131" y="3"/>
                  </a:lnTo>
                  <a:lnTo>
                    <a:pt x="120" y="11"/>
                  </a:lnTo>
                  <a:lnTo>
                    <a:pt x="112" y="20"/>
                  </a:lnTo>
                  <a:lnTo>
                    <a:pt x="108" y="28"/>
                  </a:lnTo>
                  <a:lnTo>
                    <a:pt x="99" y="13"/>
                  </a:lnTo>
                  <a:lnTo>
                    <a:pt x="89" y="5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7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9"/>
                  </a:lnTo>
                  <a:lnTo>
                    <a:pt x="68" y="8"/>
                  </a:lnTo>
                  <a:lnTo>
                    <a:pt x="74" y="9"/>
                  </a:lnTo>
                  <a:lnTo>
                    <a:pt x="80" y="13"/>
                  </a:lnTo>
                  <a:lnTo>
                    <a:pt x="85" y="20"/>
                  </a:lnTo>
                  <a:lnTo>
                    <a:pt x="87" y="32"/>
                  </a:lnTo>
                  <a:lnTo>
                    <a:pt x="86" y="43"/>
                  </a:lnTo>
                  <a:lnTo>
                    <a:pt x="83" y="61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1" y="139"/>
                  </a:lnTo>
                  <a:lnTo>
                    <a:pt x="33" y="132"/>
                  </a:lnTo>
                  <a:lnTo>
                    <a:pt x="31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6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8" y="142"/>
                  </a:lnTo>
                  <a:lnTo>
                    <a:pt x="70" y="138"/>
                  </a:lnTo>
                  <a:lnTo>
                    <a:pt x="71" y="136"/>
                  </a:lnTo>
                  <a:lnTo>
                    <a:pt x="76" y="146"/>
                  </a:lnTo>
                  <a:lnTo>
                    <a:pt x="84" y="155"/>
                  </a:lnTo>
                  <a:lnTo>
                    <a:pt x="96" y="161"/>
                  </a:lnTo>
                  <a:lnTo>
                    <a:pt x="110" y="164"/>
                  </a:lnTo>
                  <a:lnTo>
                    <a:pt x="135" y="156"/>
                  </a:lnTo>
                  <a:lnTo>
                    <a:pt x="153" y="139"/>
                  </a:lnTo>
                  <a:lnTo>
                    <a:pt x="164" y="121"/>
                  </a:lnTo>
                  <a:lnTo>
                    <a:pt x="168" y="108"/>
                  </a:lnTo>
                  <a:lnTo>
                    <a:pt x="166" y="105"/>
                  </a:lnTo>
                  <a:lnTo>
                    <a:pt x="163" y="104"/>
                  </a:lnTo>
                  <a:lnTo>
                    <a:pt x="160" y="106"/>
                  </a:lnTo>
                  <a:lnTo>
                    <a:pt x="159" y="109"/>
                  </a:lnTo>
                  <a:lnTo>
                    <a:pt x="154" y="122"/>
                  </a:lnTo>
                  <a:lnTo>
                    <a:pt x="148" y="132"/>
                  </a:lnTo>
                  <a:lnTo>
                    <a:pt x="141" y="140"/>
                  </a:lnTo>
                  <a:lnTo>
                    <a:pt x="135" y="147"/>
                  </a:lnTo>
                  <a:lnTo>
                    <a:pt x="128" y="151"/>
                  </a:lnTo>
                  <a:lnTo>
                    <a:pt x="122" y="154"/>
                  </a:lnTo>
                  <a:lnTo>
                    <a:pt x="116" y="155"/>
                  </a:lnTo>
                  <a:lnTo>
                    <a:pt x="111" y="156"/>
                  </a:lnTo>
                  <a:lnTo>
                    <a:pt x="102" y="154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91" y="132"/>
                  </a:lnTo>
                  <a:lnTo>
                    <a:pt x="91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7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6"/>
            <p:cNvSpPr>
              <a:spLocks noChangeAspect="1" noEditPoints="1"/>
            </p:cNvSpPr>
            <p:nvPr/>
          </p:nvSpPr>
          <p:spPr bwMode="auto">
            <a:xfrm>
              <a:off x="5409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7"/>
            <p:cNvSpPr>
              <a:spLocks noChangeAspect="1"/>
            </p:cNvSpPr>
            <p:nvPr/>
          </p:nvSpPr>
          <p:spPr bwMode="auto">
            <a:xfrm>
              <a:off x="553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8"/>
            <p:cNvSpPr>
              <a:spLocks noChangeAspect="1"/>
            </p:cNvSpPr>
            <p:nvPr/>
          </p:nvSpPr>
          <p:spPr bwMode="auto">
            <a:xfrm>
              <a:off x="567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1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3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3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6" name="Group 25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43194" y="2627518"/>
            <a:ext cx="3672335" cy="1704830"/>
            <a:chOff x="0" y="0"/>
            <a:chExt cx="5760" cy="2674"/>
          </a:xfrm>
        </p:grpSpPr>
        <p:sp>
          <p:nvSpPr>
            <p:cNvPr id="368" name="Freeform 253"/>
            <p:cNvSpPr>
              <a:spLocks noChangeAspect="1"/>
            </p:cNvSpPr>
            <p:nvPr/>
          </p:nvSpPr>
          <p:spPr bwMode="auto">
            <a:xfrm>
              <a:off x="0" y="315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1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2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2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1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2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2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1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254"/>
            <p:cNvSpPr>
              <a:spLocks noChangeAspect="1"/>
            </p:cNvSpPr>
            <p:nvPr/>
          </p:nvSpPr>
          <p:spPr bwMode="auto">
            <a:xfrm>
              <a:off x="542" y="182"/>
              <a:ext cx="483" cy="508"/>
            </a:xfrm>
            <a:custGeom>
              <a:avLst/>
              <a:gdLst>
                <a:gd name="T0" fmla="*/ 439 w 483"/>
                <a:gd name="T1" fmla="*/ 508 h 508"/>
                <a:gd name="T2" fmla="*/ 483 w 483"/>
                <a:gd name="T3" fmla="*/ 392 h 508"/>
                <a:gd name="T4" fmla="*/ 474 w 483"/>
                <a:gd name="T5" fmla="*/ 392 h 508"/>
                <a:gd name="T6" fmla="*/ 459 w 483"/>
                <a:gd name="T7" fmla="*/ 417 h 508"/>
                <a:gd name="T8" fmla="*/ 437 w 483"/>
                <a:gd name="T9" fmla="*/ 438 h 508"/>
                <a:gd name="T10" fmla="*/ 410 w 483"/>
                <a:gd name="T11" fmla="*/ 454 h 508"/>
                <a:gd name="T12" fmla="*/ 380 w 483"/>
                <a:gd name="T13" fmla="*/ 465 h 508"/>
                <a:gd name="T14" fmla="*/ 368 w 483"/>
                <a:gd name="T15" fmla="*/ 467 h 508"/>
                <a:gd name="T16" fmla="*/ 346 w 483"/>
                <a:gd name="T17" fmla="*/ 471 h 508"/>
                <a:gd name="T18" fmla="*/ 313 w 483"/>
                <a:gd name="T19" fmla="*/ 475 h 508"/>
                <a:gd name="T20" fmla="*/ 267 w 483"/>
                <a:gd name="T21" fmla="*/ 476 h 508"/>
                <a:gd name="T22" fmla="*/ 48 w 483"/>
                <a:gd name="T23" fmla="*/ 476 h 508"/>
                <a:gd name="T24" fmla="*/ 233 w 483"/>
                <a:gd name="T25" fmla="*/ 260 h 508"/>
                <a:gd name="T26" fmla="*/ 235 w 483"/>
                <a:gd name="T27" fmla="*/ 256 h 508"/>
                <a:gd name="T28" fmla="*/ 236 w 483"/>
                <a:gd name="T29" fmla="*/ 254 h 508"/>
                <a:gd name="T30" fmla="*/ 236 w 483"/>
                <a:gd name="T31" fmla="*/ 252 h 508"/>
                <a:gd name="T32" fmla="*/ 233 w 483"/>
                <a:gd name="T33" fmla="*/ 248 h 508"/>
                <a:gd name="T34" fmla="*/ 64 w 483"/>
                <a:gd name="T35" fmla="*/ 17 h 508"/>
                <a:gd name="T36" fmla="*/ 263 w 483"/>
                <a:gd name="T37" fmla="*/ 17 h 508"/>
                <a:gd name="T38" fmla="*/ 296 w 483"/>
                <a:gd name="T39" fmla="*/ 18 h 508"/>
                <a:gd name="T40" fmla="*/ 322 w 483"/>
                <a:gd name="T41" fmla="*/ 20 h 508"/>
                <a:gd name="T42" fmla="*/ 340 w 483"/>
                <a:gd name="T43" fmla="*/ 22 h 508"/>
                <a:gd name="T44" fmla="*/ 348 w 483"/>
                <a:gd name="T45" fmla="*/ 23 h 508"/>
                <a:gd name="T46" fmla="*/ 365 w 483"/>
                <a:gd name="T47" fmla="*/ 26 h 508"/>
                <a:gd name="T48" fmla="*/ 384 w 483"/>
                <a:gd name="T49" fmla="*/ 31 h 508"/>
                <a:gd name="T50" fmla="*/ 406 w 483"/>
                <a:gd name="T51" fmla="*/ 39 h 508"/>
                <a:gd name="T52" fmla="*/ 428 w 483"/>
                <a:gd name="T53" fmla="*/ 50 h 508"/>
                <a:gd name="T54" fmla="*/ 437 w 483"/>
                <a:gd name="T55" fmla="*/ 56 h 508"/>
                <a:gd name="T56" fmla="*/ 449 w 483"/>
                <a:gd name="T57" fmla="*/ 67 h 508"/>
                <a:gd name="T58" fmla="*/ 463 w 483"/>
                <a:gd name="T59" fmla="*/ 82 h 508"/>
                <a:gd name="T60" fmla="*/ 474 w 483"/>
                <a:gd name="T61" fmla="*/ 102 h 508"/>
                <a:gd name="T62" fmla="*/ 483 w 483"/>
                <a:gd name="T63" fmla="*/ 102 h 508"/>
                <a:gd name="T64" fmla="*/ 439 w 483"/>
                <a:gd name="T65" fmla="*/ 0 h 508"/>
                <a:gd name="T66" fmla="*/ 10 w 483"/>
                <a:gd name="T67" fmla="*/ 0 h 508"/>
                <a:gd name="T68" fmla="*/ 5 w 483"/>
                <a:gd name="T69" fmla="*/ 0 h 508"/>
                <a:gd name="T70" fmla="*/ 3 w 483"/>
                <a:gd name="T71" fmla="*/ 0 h 508"/>
                <a:gd name="T72" fmla="*/ 1 w 483"/>
                <a:gd name="T73" fmla="*/ 1 h 508"/>
                <a:gd name="T74" fmla="*/ 1 w 483"/>
                <a:gd name="T75" fmla="*/ 2 h 508"/>
                <a:gd name="T76" fmla="*/ 0 w 483"/>
                <a:gd name="T77" fmla="*/ 7 h 508"/>
                <a:gd name="T78" fmla="*/ 0 w 483"/>
                <a:gd name="T79" fmla="*/ 14 h 508"/>
                <a:gd name="T80" fmla="*/ 192 w 483"/>
                <a:gd name="T81" fmla="*/ 277 h 508"/>
                <a:gd name="T82" fmla="*/ 4 w 483"/>
                <a:gd name="T83" fmla="*/ 497 h 508"/>
                <a:gd name="T84" fmla="*/ 1 w 483"/>
                <a:gd name="T85" fmla="*/ 502 h 508"/>
                <a:gd name="T86" fmla="*/ 1 w 483"/>
                <a:gd name="T87" fmla="*/ 504 h 508"/>
                <a:gd name="T88" fmla="*/ 3 w 483"/>
                <a:gd name="T89" fmla="*/ 507 h 508"/>
                <a:gd name="T90" fmla="*/ 10 w 483"/>
                <a:gd name="T91" fmla="*/ 508 h 508"/>
                <a:gd name="T92" fmla="*/ 439 w 483"/>
                <a:gd name="T9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3" h="508">
                  <a:moveTo>
                    <a:pt x="439" y="508"/>
                  </a:moveTo>
                  <a:lnTo>
                    <a:pt x="483" y="392"/>
                  </a:lnTo>
                  <a:lnTo>
                    <a:pt x="474" y="392"/>
                  </a:lnTo>
                  <a:lnTo>
                    <a:pt x="459" y="417"/>
                  </a:lnTo>
                  <a:lnTo>
                    <a:pt x="437" y="438"/>
                  </a:lnTo>
                  <a:lnTo>
                    <a:pt x="410" y="454"/>
                  </a:lnTo>
                  <a:lnTo>
                    <a:pt x="380" y="465"/>
                  </a:lnTo>
                  <a:lnTo>
                    <a:pt x="368" y="467"/>
                  </a:lnTo>
                  <a:lnTo>
                    <a:pt x="346" y="471"/>
                  </a:lnTo>
                  <a:lnTo>
                    <a:pt x="313" y="475"/>
                  </a:lnTo>
                  <a:lnTo>
                    <a:pt x="267" y="476"/>
                  </a:lnTo>
                  <a:lnTo>
                    <a:pt x="48" y="476"/>
                  </a:lnTo>
                  <a:lnTo>
                    <a:pt x="233" y="260"/>
                  </a:lnTo>
                  <a:lnTo>
                    <a:pt x="235" y="256"/>
                  </a:lnTo>
                  <a:lnTo>
                    <a:pt x="236" y="254"/>
                  </a:lnTo>
                  <a:lnTo>
                    <a:pt x="236" y="252"/>
                  </a:lnTo>
                  <a:lnTo>
                    <a:pt x="233" y="248"/>
                  </a:lnTo>
                  <a:lnTo>
                    <a:pt x="64" y="17"/>
                  </a:lnTo>
                  <a:lnTo>
                    <a:pt x="263" y="17"/>
                  </a:lnTo>
                  <a:lnTo>
                    <a:pt x="296" y="18"/>
                  </a:lnTo>
                  <a:lnTo>
                    <a:pt x="322" y="20"/>
                  </a:lnTo>
                  <a:lnTo>
                    <a:pt x="340" y="22"/>
                  </a:lnTo>
                  <a:lnTo>
                    <a:pt x="348" y="23"/>
                  </a:lnTo>
                  <a:lnTo>
                    <a:pt x="365" y="26"/>
                  </a:lnTo>
                  <a:lnTo>
                    <a:pt x="384" y="31"/>
                  </a:lnTo>
                  <a:lnTo>
                    <a:pt x="406" y="39"/>
                  </a:lnTo>
                  <a:lnTo>
                    <a:pt x="428" y="50"/>
                  </a:lnTo>
                  <a:lnTo>
                    <a:pt x="437" y="56"/>
                  </a:lnTo>
                  <a:lnTo>
                    <a:pt x="449" y="67"/>
                  </a:lnTo>
                  <a:lnTo>
                    <a:pt x="463" y="82"/>
                  </a:lnTo>
                  <a:lnTo>
                    <a:pt x="474" y="102"/>
                  </a:lnTo>
                  <a:lnTo>
                    <a:pt x="483" y="102"/>
                  </a:lnTo>
                  <a:lnTo>
                    <a:pt x="439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2" y="277"/>
                  </a:lnTo>
                  <a:lnTo>
                    <a:pt x="4" y="497"/>
                  </a:lnTo>
                  <a:lnTo>
                    <a:pt x="1" y="502"/>
                  </a:lnTo>
                  <a:lnTo>
                    <a:pt x="1" y="504"/>
                  </a:lnTo>
                  <a:lnTo>
                    <a:pt x="3" y="507"/>
                  </a:lnTo>
                  <a:lnTo>
                    <a:pt x="10" y="508"/>
                  </a:lnTo>
                  <a:lnTo>
                    <a:pt x="439" y="5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255"/>
            <p:cNvSpPr>
              <a:spLocks noChangeAspect="1"/>
            </p:cNvSpPr>
            <p:nvPr/>
          </p:nvSpPr>
          <p:spPr bwMode="auto">
            <a:xfrm>
              <a:off x="351" y="787"/>
              <a:ext cx="66" cy="254"/>
            </a:xfrm>
            <a:custGeom>
              <a:avLst/>
              <a:gdLst>
                <a:gd name="T0" fmla="*/ 61 w 66"/>
                <a:gd name="T1" fmla="*/ 0 h 254"/>
                <a:gd name="T2" fmla="*/ 31 w 66"/>
                <a:gd name="T3" fmla="*/ 29 h 254"/>
                <a:gd name="T4" fmla="*/ 13 w 66"/>
                <a:gd name="T5" fmla="*/ 62 h 254"/>
                <a:gd name="T6" fmla="*/ 3 w 66"/>
                <a:gd name="T7" fmla="*/ 95 h 254"/>
                <a:gd name="T8" fmla="*/ 0 w 66"/>
                <a:gd name="T9" fmla="*/ 127 h 254"/>
                <a:gd name="T10" fmla="*/ 3 w 66"/>
                <a:gd name="T11" fmla="*/ 157 h 254"/>
                <a:gd name="T12" fmla="*/ 12 w 66"/>
                <a:gd name="T13" fmla="*/ 190 h 254"/>
                <a:gd name="T14" fmla="*/ 31 w 66"/>
                <a:gd name="T15" fmla="*/ 224 h 254"/>
                <a:gd name="T16" fmla="*/ 61 w 66"/>
                <a:gd name="T17" fmla="*/ 254 h 254"/>
                <a:gd name="T18" fmla="*/ 65 w 66"/>
                <a:gd name="T19" fmla="*/ 253 h 254"/>
                <a:gd name="T20" fmla="*/ 66 w 66"/>
                <a:gd name="T21" fmla="*/ 251 h 254"/>
                <a:gd name="T22" fmla="*/ 66 w 66"/>
                <a:gd name="T23" fmla="*/ 249 h 254"/>
                <a:gd name="T24" fmla="*/ 64 w 66"/>
                <a:gd name="T25" fmla="*/ 247 h 254"/>
                <a:gd name="T26" fmla="*/ 42 w 66"/>
                <a:gd name="T27" fmla="*/ 222 h 254"/>
                <a:gd name="T28" fmla="*/ 28 w 66"/>
                <a:gd name="T29" fmla="*/ 193 h 254"/>
                <a:gd name="T30" fmla="*/ 20 w 66"/>
                <a:gd name="T31" fmla="*/ 161 h 254"/>
                <a:gd name="T32" fmla="*/ 18 w 66"/>
                <a:gd name="T33" fmla="*/ 127 h 254"/>
                <a:gd name="T34" fmla="*/ 22 w 66"/>
                <a:gd name="T35" fmla="*/ 82 h 254"/>
                <a:gd name="T36" fmla="*/ 33 w 66"/>
                <a:gd name="T37" fmla="*/ 48 h 254"/>
                <a:gd name="T38" fmla="*/ 49 w 66"/>
                <a:gd name="T39" fmla="*/ 23 h 254"/>
                <a:gd name="T40" fmla="*/ 65 w 66"/>
                <a:gd name="T41" fmla="*/ 6 h 254"/>
                <a:gd name="T42" fmla="*/ 66 w 66"/>
                <a:gd name="T43" fmla="*/ 3 h 254"/>
                <a:gd name="T44" fmla="*/ 65 w 66"/>
                <a:gd name="T45" fmla="*/ 0 h 254"/>
                <a:gd name="T46" fmla="*/ 61 w 66"/>
                <a:gd name="T4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254">
                  <a:moveTo>
                    <a:pt x="61" y="0"/>
                  </a:moveTo>
                  <a:lnTo>
                    <a:pt x="31" y="29"/>
                  </a:lnTo>
                  <a:lnTo>
                    <a:pt x="13" y="62"/>
                  </a:lnTo>
                  <a:lnTo>
                    <a:pt x="3" y="95"/>
                  </a:lnTo>
                  <a:lnTo>
                    <a:pt x="0" y="127"/>
                  </a:lnTo>
                  <a:lnTo>
                    <a:pt x="3" y="157"/>
                  </a:lnTo>
                  <a:lnTo>
                    <a:pt x="12" y="190"/>
                  </a:lnTo>
                  <a:lnTo>
                    <a:pt x="31" y="224"/>
                  </a:lnTo>
                  <a:lnTo>
                    <a:pt x="61" y="254"/>
                  </a:lnTo>
                  <a:lnTo>
                    <a:pt x="65" y="253"/>
                  </a:lnTo>
                  <a:lnTo>
                    <a:pt x="66" y="251"/>
                  </a:lnTo>
                  <a:lnTo>
                    <a:pt x="66" y="249"/>
                  </a:lnTo>
                  <a:lnTo>
                    <a:pt x="64" y="247"/>
                  </a:lnTo>
                  <a:lnTo>
                    <a:pt x="42" y="222"/>
                  </a:lnTo>
                  <a:lnTo>
                    <a:pt x="28" y="193"/>
                  </a:lnTo>
                  <a:lnTo>
                    <a:pt x="20" y="161"/>
                  </a:lnTo>
                  <a:lnTo>
                    <a:pt x="18" y="127"/>
                  </a:lnTo>
                  <a:lnTo>
                    <a:pt x="22" y="82"/>
                  </a:lnTo>
                  <a:lnTo>
                    <a:pt x="33" y="48"/>
                  </a:lnTo>
                  <a:lnTo>
                    <a:pt x="49" y="23"/>
                  </a:lnTo>
                  <a:lnTo>
                    <a:pt x="65" y="6"/>
                  </a:lnTo>
                  <a:lnTo>
                    <a:pt x="66" y="3"/>
                  </a:lnTo>
                  <a:lnTo>
                    <a:pt x="6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256"/>
            <p:cNvSpPr>
              <a:spLocks noChangeAspect="1" noEditPoints="1"/>
            </p:cNvSpPr>
            <p:nvPr/>
          </p:nvSpPr>
          <p:spPr bwMode="auto">
            <a:xfrm>
              <a:off x="448" y="809"/>
              <a:ext cx="76" cy="171"/>
            </a:xfrm>
            <a:custGeom>
              <a:avLst/>
              <a:gdLst>
                <a:gd name="T0" fmla="*/ 69 w 76"/>
                <a:gd name="T1" fmla="*/ 7 h 171"/>
                <a:gd name="T2" fmla="*/ 64 w 76"/>
                <a:gd name="T3" fmla="*/ 1 h 171"/>
                <a:gd name="T4" fmla="*/ 55 w 76"/>
                <a:gd name="T5" fmla="*/ 1 h 171"/>
                <a:gd name="T6" fmla="*/ 47 w 76"/>
                <a:gd name="T7" fmla="*/ 9 h 171"/>
                <a:gd name="T8" fmla="*/ 48 w 76"/>
                <a:gd name="T9" fmla="*/ 21 h 171"/>
                <a:gd name="T10" fmla="*/ 61 w 76"/>
                <a:gd name="T11" fmla="*/ 23 h 171"/>
                <a:gd name="T12" fmla="*/ 69 w 76"/>
                <a:gd name="T13" fmla="*/ 15 h 171"/>
                <a:gd name="T14" fmla="*/ 18 w 76"/>
                <a:gd name="T15" fmla="*/ 139 h 171"/>
                <a:gd name="T16" fmla="*/ 16 w 76"/>
                <a:gd name="T17" fmla="*/ 150 h 171"/>
                <a:gd name="T18" fmla="*/ 23 w 76"/>
                <a:gd name="T19" fmla="*/ 165 h 171"/>
                <a:gd name="T20" fmla="*/ 40 w 76"/>
                <a:gd name="T21" fmla="*/ 171 h 171"/>
                <a:gd name="T22" fmla="*/ 56 w 76"/>
                <a:gd name="T23" fmla="*/ 166 h 171"/>
                <a:gd name="T24" fmla="*/ 68 w 76"/>
                <a:gd name="T25" fmla="*/ 153 h 171"/>
                <a:gd name="T26" fmla="*/ 74 w 76"/>
                <a:gd name="T27" fmla="*/ 140 h 171"/>
                <a:gd name="T28" fmla="*/ 76 w 76"/>
                <a:gd name="T29" fmla="*/ 132 h 171"/>
                <a:gd name="T30" fmla="*/ 72 w 76"/>
                <a:gd name="T31" fmla="*/ 129 h 171"/>
                <a:gd name="T32" fmla="*/ 68 w 76"/>
                <a:gd name="T33" fmla="*/ 133 h 171"/>
                <a:gd name="T34" fmla="*/ 56 w 76"/>
                <a:gd name="T35" fmla="*/ 156 h 171"/>
                <a:gd name="T36" fmla="*/ 41 w 76"/>
                <a:gd name="T37" fmla="*/ 164 h 171"/>
                <a:gd name="T38" fmla="*/ 34 w 76"/>
                <a:gd name="T39" fmla="*/ 155 h 171"/>
                <a:gd name="T40" fmla="*/ 38 w 76"/>
                <a:gd name="T41" fmla="*/ 139 h 171"/>
                <a:gd name="T42" fmla="*/ 49 w 76"/>
                <a:gd name="T43" fmla="*/ 111 h 171"/>
                <a:gd name="T44" fmla="*/ 57 w 76"/>
                <a:gd name="T45" fmla="*/ 92 h 171"/>
                <a:gd name="T46" fmla="*/ 60 w 76"/>
                <a:gd name="T47" fmla="*/ 78 h 171"/>
                <a:gd name="T48" fmla="*/ 54 w 76"/>
                <a:gd name="T49" fmla="*/ 63 h 171"/>
                <a:gd name="T50" fmla="*/ 36 w 76"/>
                <a:gd name="T51" fmla="*/ 57 h 171"/>
                <a:gd name="T52" fmla="*/ 20 w 76"/>
                <a:gd name="T53" fmla="*/ 62 h 171"/>
                <a:gd name="T54" fmla="*/ 9 w 76"/>
                <a:gd name="T55" fmla="*/ 74 h 171"/>
                <a:gd name="T56" fmla="*/ 2 w 76"/>
                <a:gd name="T57" fmla="*/ 88 h 171"/>
                <a:gd name="T58" fmla="*/ 0 w 76"/>
                <a:gd name="T59" fmla="*/ 95 h 171"/>
                <a:gd name="T60" fmla="*/ 4 w 76"/>
                <a:gd name="T61" fmla="*/ 99 h 171"/>
                <a:gd name="T62" fmla="*/ 8 w 76"/>
                <a:gd name="T63" fmla="*/ 95 h 171"/>
                <a:gd name="T64" fmla="*/ 21 w 76"/>
                <a:gd name="T65" fmla="*/ 71 h 171"/>
                <a:gd name="T66" fmla="*/ 35 w 76"/>
                <a:gd name="T67" fmla="*/ 64 h 171"/>
                <a:gd name="T68" fmla="*/ 42 w 76"/>
                <a:gd name="T69" fmla="*/ 73 h 171"/>
                <a:gd name="T70" fmla="*/ 40 w 76"/>
                <a:gd name="T71" fmla="*/ 82 h 171"/>
                <a:gd name="T72" fmla="*/ 34 w 76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1">
                  <a:moveTo>
                    <a:pt x="70" y="10"/>
                  </a:moveTo>
                  <a:lnTo>
                    <a:pt x="69" y="7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70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6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40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4" y="155"/>
                  </a:lnTo>
                  <a:lnTo>
                    <a:pt x="35" y="147"/>
                  </a:lnTo>
                  <a:lnTo>
                    <a:pt x="38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6" y="57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8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257"/>
            <p:cNvSpPr>
              <a:spLocks noChangeAspect="1"/>
            </p:cNvSpPr>
            <p:nvPr/>
          </p:nvSpPr>
          <p:spPr bwMode="auto">
            <a:xfrm>
              <a:off x="567" y="948"/>
              <a:ext cx="32" cy="79"/>
            </a:xfrm>
            <a:custGeom>
              <a:avLst/>
              <a:gdLst>
                <a:gd name="T0" fmla="*/ 25 w 32"/>
                <a:gd name="T1" fmla="*/ 26 h 79"/>
                <a:gd name="T2" fmla="*/ 24 w 32"/>
                <a:gd name="T3" fmla="*/ 36 h 79"/>
                <a:gd name="T4" fmla="*/ 21 w 32"/>
                <a:gd name="T5" fmla="*/ 48 h 79"/>
                <a:gd name="T6" fmla="*/ 16 w 32"/>
                <a:gd name="T7" fmla="*/ 60 h 79"/>
                <a:gd name="T8" fmla="*/ 5 w 32"/>
                <a:gd name="T9" fmla="*/ 72 h 79"/>
                <a:gd name="T10" fmla="*/ 3 w 32"/>
                <a:gd name="T11" fmla="*/ 75 h 79"/>
                <a:gd name="T12" fmla="*/ 4 w 32"/>
                <a:gd name="T13" fmla="*/ 78 h 79"/>
                <a:gd name="T14" fmla="*/ 7 w 32"/>
                <a:gd name="T15" fmla="*/ 79 h 79"/>
                <a:gd name="T16" fmla="*/ 9 w 32"/>
                <a:gd name="T17" fmla="*/ 78 h 79"/>
                <a:gd name="T18" fmla="*/ 12 w 32"/>
                <a:gd name="T19" fmla="*/ 75 h 79"/>
                <a:gd name="T20" fmla="*/ 16 w 32"/>
                <a:gd name="T21" fmla="*/ 71 h 79"/>
                <a:gd name="T22" fmla="*/ 21 w 32"/>
                <a:gd name="T23" fmla="*/ 65 h 79"/>
                <a:gd name="T24" fmla="*/ 25 w 32"/>
                <a:gd name="T25" fmla="*/ 57 h 79"/>
                <a:gd name="T26" fmla="*/ 29 w 32"/>
                <a:gd name="T27" fmla="*/ 49 h 79"/>
                <a:gd name="T28" fmla="*/ 31 w 32"/>
                <a:gd name="T29" fmla="*/ 39 h 79"/>
                <a:gd name="T30" fmla="*/ 32 w 32"/>
                <a:gd name="T31" fmla="*/ 28 h 79"/>
                <a:gd name="T32" fmla="*/ 31 w 32"/>
                <a:gd name="T33" fmla="*/ 17 h 79"/>
                <a:gd name="T34" fmla="*/ 27 w 32"/>
                <a:gd name="T35" fmla="*/ 8 h 79"/>
                <a:gd name="T36" fmla="*/ 22 w 32"/>
                <a:gd name="T37" fmla="*/ 3 h 79"/>
                <a:gd name="T38" fmla="*/ 14 w 32"/>
                <a:gd name="T39" fmla="*/ 0 h 79"/>
                <a:gd name="T40" fmla="*/ 8 w 32"/>
                <a:gd name="T41" fmla="*/ 2 h 79"/>
                <a:gd name="T42" fmla="*/ 4 w 32"/>
                <a:gd name="T43" fmla="*/ 5 h 79"/>
                <a:gd name="T44" fmla="*/ 1 w 32"/>
                <a:gd name="T45" fmla="*/ 9 h 79"/>
                <a:gd name="T46" fmla="*/ 0 w 32"/>
                <a:gd name="T47" fmla="*/ 15 h 79"/>
                <a:gd name="T48" fmla="*/ 1 w 32"/>
                <a:gd name="T49" fmla="*/ 21 h 79"/>
                <a:gd name="T50" fmla="*/ 4 w 32"/>
                <a:gd name="T51" fmla="*/ 25 h 79"/>
                <a:gd name="T52" fmla="*/ 8 w 32"/>
                <a:gd name="T53" fmla="*/ 28 h 79"/>
                <a:gd name="T54" fmla="*/ 14 w 32"/>
                <a:gd name="T55" fmla="*/ 30 h 79"/>
                <a:gd name="T56" fmla="*/ 22 w 32"/>
                <a:gd name="T57" fmla="*/ 28 h 79"/>
                <a:gd name="T58" fmla="*/ 25 w 32"/>
                <a:gd name="T59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79">
                  <a:moveTo>
                    <a:pt x="25" y="26"/>
                  </a:moveTo>
                  <a:lnTo>
                    <a:pt x="24" y="36"/>
                  </a:lnTo>
                  <a:lnTo>
                    <a:pt x="21" y="48"/>
                  </a:lnTo>
                  <a:lnTo>
                    <a:pt x="16" y="60"/>
                  </a:lnTo>
                  <a:lnTo>
                    <a:pt x="5" y="72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2" y="75"/>
                  </a:lnTo>
                  <a:lnTo>
                    <a:pt x="16" y="71"/>
                  </a:lnTo>
                  <a:lnTo>
                    <a:pt x="21" y="65"/>
                  </a:lnTo>
                  <a:lnTo>
                    <a:pt x="25" y="57"/>
                  </a:lnTo>
                  <a:lnTo>
                    <a:pt x="29" y="49"/>
                  </a:lnTo>
                  <a:lnTo>
                    <a:pt x="31" y="39"/>
                  </a:lnTo>
                  <a:lnTo>
                    <a:pt x="32" y="28"/>
                  </a:lnTo>
                  <a:lnTo>
                    <a:pt x="31" y="17"/>
                  </a:lnTo>
                  <a:lnTo>
                    <a:pt x="27" y="8"/>
                  </a:lnTo>
                  <a:lnTo>
                    <a:pt x="22" y="3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258"/>
            <p:cNvSpPr>
              <a:spLocks noChangeAspect="1" noEditPoints="1"/>
            </p:cNvSpPr>
            <p:nvPr/>
          </p:nvSpPr>
          <p:spPr bwMode="auto">
            <a:xfrm>
              <a:off x="624" y="809"/>
              <a:ext cx="112" cy="221"/>
            </a:xfrm>
            <a:custGeom>
              <a:avLst/>
              <a:gdLst>
                <a:gd name="T0" fmla="*/ 109 w 112"/>
                <a:gd name="T1" fmla="*/ 3 h 221"/>
                <a:gd name="T2" fmla="*/ 96 w 112"/>
                <a:gd name="T3" fmla="*/ 1 h 221"/>
                <a:gd name="T4" fmla="*/ 89 w 112"/>
                <a:gd name="T5" fmla="*/ 9 h 221"/>
                <a:gd name="T6" fmla="*/ 88 w 112"/>
                <a:gd name="T7" fmla="*/ 17 h 221"/>
                <a:gd name="T8" fmla="*/ 93 w 112"/>
                <a:gd name="T9" fmla="*/ 23 h 221"/>
                <a:gd name="T10" fmla="*/ 103 w 112"/>
                <a:gd name="T11" fmla="*/ 23 h 221"/>
                <a:gd name="T12" fmla="*/ 111 w 112"/>
                <a:gd name="T13" fmla="*/ 15 h 221"/>
                <a:gd name="T14" fmla="*/ 58 w 112"/>
                <a:gd name="T15" fmla="*/ 181 h 221"/>
                <a:gd name="T16" fmla="*/ 46 w 112"/>
                <a:gd name="T17" fmla="*/ 204 h 221"/>
                <a:gd name="T18" fmla="*/ 25 w 112"/>
                <a:gd name="T19" fmla="*/ 213 h 221"/>
                <a:gd name="T20" fmla="*/ 23 w 112"/>
                <a:gd name="T21" fmla="*/ 206 h 221"/>
                <a:gd name="T22" fmla="*/ 22 w 112"/>
                <a:gd name="T23" fmla="*/ 192 h 221"/>
                <a:gd name="T24" fmla="*/ 9 w 112"/>
                <a:gd name="T25" fmla="*/ 191 h 221"/>
                <a:gd name="T26" fmla="*/ 2 w 112"/>
                <a:gd name="T27" fmla="*/ 199 h 221"/>
                <a:gd name="T28" fmla="*/ 2 w 112"/>
                <a:gd name="T29" fmla="*/ 211 h 221"/>
                <a:gd name="T30" fmla="*/ 15 w 112"/>
                <a:gd name="T31" fmla="*/ 219 h 221"/>
                <a:gd name="T32" fmla="*/ 32 w 112"/>
                <a:gd name="T33" fmla="*/ 220 h 221"/>
                <a:gd name="T34" fmla="*/ 47 w 112"/>
                <a:gd name="T35" fmla="*/ 216 h 221"/>
                <a:gd name="T36" fmla="*/ 62 w 112"/>
                <a:gd name="T37" fmla="*/ 207 h 221"/>
                <a:gd name="T38" fmla="*/ 74 w 112"/>
                <a:gd name="T39" fmla="*/ 191 h 221"/>
                <a:gd name="T40" fmla="*/ 101 w 112"/>
                <a:gd name="T41" fmla="*/ 89 h 221"/>
                <a:gd name="T42" fmla="*/ 100 w 112"/>
                <a:gd name="T43" fmla="*/ 71 h 221"/>
                <a:gd name="T44" fmla="*/ 86 w 112"/>
                <a:gd name="T45" fmla="*/ 58 h 221"/>
                <a:gd name="T46" fmla="*/ 65 w 112"/>
                <a:gd name="T47" fmla="*/ 58 h 221"/>
                <a:gd name="T48" fmla="*/ 49 w 112"/>
                <a:gd name="T49" fmla="*/ 68 h 221"/>
                <a:gd name="T50" fmla="*/ 37 w 112"/>
                <a:gd name="T51" fmla="*/ 82 h 221"/>
                <a:gd name="T52" fmla="*/ 32 w 112"/>
                <a:gd name="T53" fmla="*/ 93 h 221"/>
                <a:gd name="T54" fmla="*/ 33 w 112"/>
                <a:gd name="T55" fmla="*/ 98 h 221"/>
                <a:gd name="T56" fmla="*/ 38 w 112"/>
                <a:gd name="T57" fmla="*/ 98 h 221"/>
                <a:gd name="T58" fmla="*/ 46 w 112"/>
                <a:gd name="T59" fmla="*/ 83 h 221"/>
                <a:gd name="T60" fmla="*/ 64 w 112"/>
                <a:gd name="T61" fmla="*/ 66 h 221"/>
                <a:gd name="T62" fmla="*/ 81 w 112"/>
                <a:gd name="T63" fmla="*/ 67 h 221"/>
                <a:gd name="T64" fmla="*/ 83 w 112"/>
                <a:gd name="T65" fmla="*/ 80 h 221"/>
                <a:gd name="T66" fmla="*/ 58 w 112"/>
                <a:gd name="T67" fmla="*/ 1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1">
                  <a:moveTo>
                    <a:pt x="112" y="10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5"/>
                  </a:lnTo>
                  <a:lnTo>
                    <a:pt x="89" y="9"/>
                  </a:lnTo>
                  <a:lnTo>
                    <a:pt x="88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3"/>
                  </a:lnTo>
                  <a:lnTo>
                    <a:pt x="98" y="24"/>
                  </a:lnTo>
                  <a:lnTo>
                    <a:pt x="103" y="23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2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3" y="206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1"/>
                  </a:lnTo>
                  <a:lnTo>
                    <a:pt x="5" y="194"/>
                  </a:lnTo>
                  <a:lnTo>
                    <a:pt x="2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1"/>
                  </a:lnTo>
                  <a:lnTo>
                    <a:pt x="32" y="220"/>
                  </a:lnTo>
                  <a:lnTo>
                    <a:pt x="39" y="219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7"/>
                  </a:lnTo>
                  <a:lnTo>
                    <a:pt x="69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7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5"/>
                  </a:lnTo>
                  <a:lnTo>
                    <a:pt x="37" y="82"/>
                  </a:lnTo>
                  <a:lnTo>
                    <a:pt x="34" y="88"/>
                  </a:lnTo>
                  <a:lnTo>
                    <a:pt x="32" y="93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5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259"/>
            <p:cNvSpPr>
              <a:spLocks noChangeAspect="1"/>
            </p:cNvSpPr>
            <p:nvPr/>
          </p:nvSpPr>
          <p:spPr bwMode="auto">
            <a:xfrm>
              <a:off x="777" y="787"/>
              <a:ext cx="66" cy="254"/>
            </a:xfrm>
            <a:custGeom>
              <a:avLst/>
              <a:gdLst>
                <a:gd name="T0" fmla="*/ 5 w 66"/>
                <a:gd name="T1" fmla="*/ 0 h 254"/>
                <a:gd name="T2" fmla="*/ 2 w 66"/>
                <a:gd name="T3" fmla="*/ 0 h 254"/>
                <a:gd name="T4" fmla="*/ 0 w 66"/>
                <a:gd name="T5" fmla="*/ 3 h 254"/>
                <a:gd name="T6" fmla="*/ 2 w 66"/>
                <a:gd name="T7" fmla="*/ 7 h 254"/>
                <a:gd name="T8" fmla="*/ 19 w 66"/>
                <a:gd name="T9" fmla="*/ 25 h 254"/>
                <a:gd name="T10" fmla="*/ 34 w 66"/>
                <a:gd name="T11" fmla="*/ 50 h 254"/>
                <a:gd name="T12" fmla="*/ 44 w 66"/>
                <a:gd name="T13" fmla="*/ 83 h 254"/>
                <a:gd name="T14" fmla="*/ 48 w 66"/>
                <a:gd name="T15" fmla="*/ 127 h 254"/>
                <a:gd name="T16" fmla="*/ 46 w 66"/>
                <a:gd name="T17" fmla="*/ 164 h 254"/>
                <a:gd name="T18" fmla="*/ 37 w 66"/>
                <a:gd name="T19" fmla="*/ 197 h 254"/>
                <a:gd name="T20" fmla="*/ 23 w 66"/>
                <a:gd name="T21" fmla="*/ 223 h 254"/>
                <a:gd name="T22" fmla="*/ 5 w 66"/>
                <a:gd name="T23" fmla="*/ 245 h 254"/>
                <a:gd name="T24" fmla="*/ 1 w 66"/>
                <a:gd name="T25" fmla="*/ 249 h 254"/>
                <a:gd name="T26" fmla="*/ 0 w 66"/>
                <a:gd name="T27" fmla="*/ 251 h 254"/>
                <a:gd name="T28" fmla="*/ 1 w 66"/>
                <a:gd name="T29" fmla="*/ 253 h 254"/>
                <a:gd name="T30" fmla="*/ 3 w 66"/>
                <a:gd name="T31" fmla="*/ 254 h 254"/>
                <a:gd name="T32" fmla="*/ 5 w 66"/>
                <a:gd name="T33" fmla="*/ 253 h 254"/>
                <a:gd name="T34" fmla="*/ 9 w 66"/>
                <a:gd name="T35" fmla="*/ 251 h 254"/>
                <a:gd name="T36" fmla="*/ 14 w 66"/>
                <a:gd name="T37" fmla="*/ 247 h 254"/>
                <a:gd name="T38" fmla="*/ 20 w 66"/>
                <a:gd name="T39" fmla="*/ 241 h 254"/>
                <a:gd name="T40" fmla="*/ 27 w 66"/>
                <a:gd name="T41" fmla="*/ 235 h 254"/>
                <a:gd name="T42" fmla="*/ 34 w 66"/>
                <a:gd name="T43" fmla="*/ 226 h 254"/>
                <a:gd name="T44" fmla="*/ 41 w 66"/>
                <a:gd name="T45" fmla="*/ 216 h 254"/>
                <a:gd name="T46" fmla="*/ 47 w 66"/>
                <a:gd name="T47" fmla="*/ 205 h 254"/>
                <a:gd name="T48" fmla="*/ 61 w 66"/>
                <a:gd name="T49" fmla="*/ 169 h 254"/>
                <a:gd name="T50" fmla="*/ 66 w 66"/>
                <a:gd name="T51" fmla="*/ 127 h 254"/>
                <a:gd name="T52" fmla="*/ 63 w 66"/>
                <a:gd name="T53" fmla="*/ 97 h 254"/>
                <a:gd name="T54" fmla="*/ 54 w 66"/>
                <a:gd name="T55" fmla="*/ 63 h 254"/>
                <a:gd name="T56" fmla="*/ 36 w 66"/>
                <a:gd name="T57" fmla="*/ 30 h 254"/>
                <a:gd name="T58" fmla="*/ 5 w 66"/>
                <a:gd name="T5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25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9" y="25"/>
                  </a:lnTo>
                  <a:lnTo>
                    <a:pt x="34" y="50"/>
                  </a:lnTo>
                  <a:lnTo>
                    <a:pt x="44" y="83"/>
                  </a:lnTo>
                  <a:lnTo>
                    <a:pt x="48" y="127"/>
                  </a:lnTo>
                  <a:lnTo>
                    <a:pt x="46" y="164"/>
                  </a:lnTo>
                  <a:lnTo>
                    <a:pt x="37" y="197"/>
                  </a:lnTo>
                  <a:lnTo>
                    <a:pt x="23" y="223"/>
                  </a:lnTo>
                  <a:lnTo>
                    <a:pt x="5" y="245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3" y="254"/>
                  </a:lnTo>
                  <a:lnTo>
                    <a:pt x="5" y="253"/>
                  </a:lnTo>
                  <a:lnTo>
                    <a:pt x="9" y="251"/>
                  </a:lnTo>
                  <a:lnTo>
                    <a:pt x="14" y="247"/>
                  </a:lnTo>
                  <a:lnTo>
                    <a:pt x="20" y="241"/>
                  </a:lnTo>
                  <a:lnTo>
                    <a:pt x="27" y="235"/>
                  </a:lnTo>
                  <a:lnTo>
                    <a:pt x="34" y="226"/>
                  </a:lnTo>
                  <a:lnTo>
                    <a:pt x="41" y="216"/>
                  </a:lnTo>
                  <a:lnTo>
                    <a:pt x="47" y="205"/>
                  </a:lnTo>
                  <a:lnTo>
                    <a:pt x="61" y="169"/>
                  </a:lnTo>
                  <a:lnTo>
                    <a:pt x="66" y="127"/>
                  </a:lnTo>
                  <a:lnTo>
                    <a:pt x="63" y="97"/>
                  </a:lnTo>
                  <a:lnTo>
                    <a:pt x="54" y="63"/>
                  </a:lnTo>
                  <a:lnTo>
                    <a:pt x="36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260"/>
            <p:cNvSpPr>
              <a:spLocks noChangeAspect="1"/>
            </p:cNvSpPr>
            <p:nvPr/>
          </p:nvSpPr>
          <p:spPr bwMode="auto">
            <a:xfrm>
              <a:off x="900" y="831"/>
              <a:ext cx="140" cy="166"/>
            </a:xfrm>
            <a:custGeom>
              <a:avLst/>
              <a:gdLst>
                <a:gd name="T0" fmla="*/ 130 w 140"/>
                <a:gd name="T1" fmla="*/ 89 h 166"/>
                <a:gd name="T2" fmla="*/ 133 w 140"/>
                <a:gd name="T3" fmla="*/ 89 h 166"/>
                <a:gd name="T4" fmla="*/ 137 w 140"/>
                <a:gd name="T5" fmla="*/ 89 h 166"/>
                <a:gd name="T6" fmla="*/ 139 w 140"/>
                <a:gd name="T7" fmla="*/ 87 h 166"/>
                <a:gd name="T8" fmla="*/ 140 w 140"/>
                <a:gd name="T9" fmla="*/ 83 h 166"/>
                <a:gd name="T10" fmla="*/ 139 w 140"/>
                <a:gd name="T11" fmla="*/ 79 h 166"/>
                <a:gd name="T12" fmla="*/ 137 w 140"/>
                <a:gd name="T13" fmla="*/ 78 h 166"/>
                <a:gd name="T14" fmla="*/ 133 w 140"/>
                <a:gd name="T15" fmla="*/ 77 h 166"/>
                <a:gd name="T16" fmla="*/ 130 w 140"/>
                <a:gd name="T17" fmla="*/ 77 h 166"/>
                <a:gd name="T18" fmla="*/ 13 w 140"/>
                <a:gd name="T19" fmla="*/ 77 h 166"/>
                <a:gd name="T20" fmla="*/ 20 w 140"/>
                <a:gd name="T21" fmla="*/ 51 h 166"/>
                <a:gd name="T22" fmla="*/ 36 w 140"/>
                <a:gd name="T23" fmla="*/ 31 h 166"/>
                <a:gd name="T24" fmla="*/ 59 w 140"/>
                <a:gd name="T25" fmla="*/ 17 h 166"/>
                <a:gd name="T26" fmla="*/ 87 w 140"/>
                <a:gd name="T27" fmla="*/ 12 h 166"/>
                <a:gd name="T28" fmla="*/ 130 w 140"/>
                <a:gd name="T29" fmla="*/ 12 h 166"/>
                <a:gd name="T30" fmla="*/ 133 w 140"/>
                <a:gd name="T31" fmla="*/ 12 h 166"/>
                <a:gd name="T32" fmla="*/ 137 w 140"/>
                <a:gd name="T33" fmla="*/ 12 h 166"/>
                <a:gd name="T34" fmla="*/ 139 w 140"/>
                <a:gd name="T35" fmla="*/ 10 h 166"/>
                <a:gd name="T36" fmla="*/ 140 w 140"/>
                <a:gd name="T37" fmla="*/ 6 h 166"/>
                <a:gd name="T38" fmla="*/ 139 w 140"/>
                <a:gd name="T39" fmla="*/ 3 h 166"/>
                <a:gd name="T40" fmla="*/ 137 w 140"/>
                <a:gd name="T41" fmla="*/ 1 h 166"/>
                <a:gd name="T42" fmla="*/ 133 w 140"/>
                <a:gd name="T43" fmla="*/ 0 h 166"/>
                <a:gd name="T44" fmla="*/ 130 w 140"/>
                <a:gd name="T45" fmla="*/ 0 h 166"/>
                <a:gd name="T46" fmla="*/ 86 w 140"/>
                <a:gd name="T47" fmla="*/ 0 h 166"/>
                <a:gd name="T48" fmla="*/ 68 w 140"/>
                <a:gd name="T49" fmla="*/ 2 h 166"/>
                <a:gd name="T50" fmla="*/ 52 w 140"/>
                <a:gd name="T51" fmla="*/ 7 h 166"/>
                <a:gd name="T52" fmla="*/ 38 w 140"/>
                <a:gd name="T53" fmla="*/ 14 h 166"/>
                <a:gd name="T54" fmla="*/ 25 w 140"/>
                <a:gd name="T55" fmla="*/ 24 h 166"/>
                <a:gd name="T56" fmla="*/ 14 w 140"/>
                <a:gd name="T57" fmla="*/ 37 h 166"/>
                <a:gd name="T58" fmla="*/ 7 w 140"/>
                <a:gd name="T59" fmla="*/ 51 h 166"/>
                <a:gd name="T60" fmla="*/ 2 w 140"/>
                <a:gd name="T61" fmla="*/ 66 h 166"/>
                <a:gd name="T62" fmla="*/ 0 w 140"/>
                <a:gd name="T63" fmla="*/ 83 h 166"/>
                <a:gd name="T64" fmla="*/ 2 w 140"/>
                <a:gd name="T65" fmla="*/ 100 h 166"/>
                <a:gd name="T66" fmla="*/ 7 w 140"/>
                <a:gd name="T67" fmla="*/ 116 h 166"/>
                <a:gd name="T68" fmla="*/ 15 w 140"/>
                <a:gd name="T69" fmla="*/ 130 h 166"/>
                <a:gd name="T70" fmla="*/ 25 w 140"/>
                <a:gd name="T71" fmla="*/ 142 h 166"/>
                <a:gd name="T72" fmla="*/ 38 w 140"/>
                <a:gd name="T73" fmla="*/ 152 h 166"/>
                <a:gd name="T74" fmla="*/ 52 w 140"/>
                <a:gd name="T75" fmla="*/ 159 h 166"/>
                <a:gd name="T76" fmla="*/ 69 w 140"/>
                <a:gd name="T77" fmla="*/ 164 h 166"/>
                <a:gd name="T78" fmla="*/ 86 w 140"/>
                <a:gd name="T79" fmla="*/ 166 h 166"/>
                <a:gd name="T80" fmla="*/ 130 w 140"/>
                <a:gd name="T81" fmla="*/ 166 h 166"/>
                <a:gd name="T82" fmla="*/ 133 w 140"/>
                <a:gd name="T83" fmla="*/ 166 h 166"/>
                <a:gd name="T84" fmla="*/ 137 w 140"/>
                <a:gd name="T85" fmla="*/ 165 h 166"/>
                <a:gd name="T86" fmla="*/ 139 w 140"/>
                <a:gd name="T87" fmla="*/ 163 h 166"/>
                <a:gd name="T88" fmla="*/ 140 w 140"/>
                <a:gd name="T89" fmla="*/ 160 h 166"/>
                <a:gd name="T90" fmla="*/ 139 w 140"/>
                <a:gd name="T91" fmla="*/ 156 h 166"/>
                <a:gd name="T92" fmla="*/ 137 w 140"/>
                <a:gd name="T93" fmla="*/ 154 h 166"/>
                <a:gd name="T94" fmla="*/ 133 w 140"/>
                <a:gd name="T95" fmla="*/ 154 h 166"/>
                <a:gd name="T96" fmla="*/ 130 w 140"/>
                <a:gd name="T97" fmla="*/ 153 h 166"/>
                <a:gd name="T98" fmla="*/ 87 w 140"/>
                <a:gd name="T99" fmla="*/ 153 h 166"/>
                <a:gd name="T100" fmla="*/ 59 w 140"/>
                <a:gd name="T101" fmla="*/ 149 h 166"/>
                <a:gd name="T102" fmla="*/ 36 w 140"/>
                <a:gd name="T103" fmla="*/ 135 h 166"/>
                <a:gd name="T104" fmla="*/ 20 w 140"/>
                <a:gd name="T105" fmla="*/ 115 h 166"/>
                <a:gd name="T106" fmla="*/ 13 w 140"/>
                <a:gd name="T107" fmla="*/ 89 h 166"/>
                <a:gd name="T108" fmla="*/ 130 w 140"/>
                <a:gd name="T109" fmla="*/ 8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6">
                  <a:moveTo>
                    <a:pt x="130" y="89"/>
                  </a:moveTo>
                  <a:lnTo>
                    <a:pt x="133" y="89"/>
                  </a:lnTo>
                  <a:lnTo>
                    <a:pt x="137" y="89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7" y="78"/>
                  </a:lnTo>
                  <a:lnTo>
                    <a:pt x="133" y="77"/>
                  </a:lnTo>
                  <a:lnTo>
                    <a:pt x="130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7"/>
                  </a:lnTo>
                  <a:lnTo>
                    <a:pt x="87" y="12"/>
                  </a:lnTo>
                  <a:lnTo>
                    <a:pt x="130" y="12"/>
                  </a:lnTo>
                  <a:lnTo>
                    <a:pt x="133" y="12"/>
                  </a:lnTo>
                  <a:lnTo>
                    <a:pt x="137" y="12"/>
                  </a:lnTo>
                  <a:lnTo>
                    <a:pt x="139" y="10"/>
                  </a:lnTo>
                  <a:lnTo>
                    <a:pt x="140" y="6"/>
                  </a:lnTo>
                  <a:lnTo>
                    <a:pt x="139" y="3"/>
                  </a:lnTo>
                  <a:lnTo>
                    <a:pt x="137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4"/>
                  </a:lnTo>
                  <a:lnTo>
                    <a:pt x="25" y="24"/>
                  </a:lnTo>
                  <a:lnTo>
                    <a:pt x="14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6"/>
                  </a:lnTo>
                  <a:lnTo>
                    <a:pt x="15" y="130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2" y="159"/>
                  </a:lnTo>
                  <a:lnTo>
                    <a:pt x="69" y="164"/>
                  </a:lnTo>
                  <a:lnTo>
                    <a:pt x="86" y="166"/>
                  </a:lnTo>
                  <a:lnTo>
                    <a:pt x="130" y="166"/>
                  </a:lnTo>
                  <a:lnTo>
                    <a:pt x="133" y="166"/>
                  </a:lnTo>
                  <a:lnTo>
                    <a:pt x="137" y="165"/>
                  </a:lnTo>
                  <a:lnTo>
                    <a:pt x="139" y="163"/>
                  </a:lnTo>
                  <a:lnTo>
                    <a:pt x="140" y="160"/>
                  </a:lnTo>
                  <a:lnTo>
                    <a:pt x="139" y="156"/>
                  </a:lnTo>
                  <a:lnTo>
                    <a:pt x="137" y="154"/>
                  </a:lnTo>
                  <a:lnTo>
                    <a:pt x="133" y="154"/>
                  </a:lnTo>
                  <a:lnTo>
                    <a:pt x="130" y="153"/>
                  </a:lnTo>
                  <a:lnTo>
                    <a:pt x="87" y="153"/>
                  </a:lnTo>
                  <a:lnTo>
                    <a:pt x="59" y="149"/>
                  </a:lnTo>
                  <a:lnTo>
                    <a:pt x="36" y="135"/>
                  </a:lnTo>
                  <a:lnTo>
                    <a:pt x="20" y="115"/>
                  </a:lnTo>
                  <a:lnTo>
                    <a:pt x="13" y="89"/>
                  </a:lnTo>
                  <a:lnTo>
                    <a:pt x="13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261"/>
            <p:cNvSpPr>
              <a:spLocks noChangeAspect="1"/>
            </p:cNvSpPr>
            <p:nvPr/>
          </p:nvSpPr>
          <p:spPr bwMode="auto">
            <a:xfrm>
              <a:off x="1080" y="799"/>
              <a:ext cx="147" cy="184"/>
            </a:xfrm>
            <a:custGeom>
              <a:avLst/>
              <a:gdLst>
                <a:gd name="T0" fmla="*/ 28 w 147"/>
                <a:gd name="T1" fmla="*/ 104 h 184"/>
                <a:gd name="T2" fmla="*/ 2 w 147"/>
                <a:gd name="T3" fmla="*/ 139 h 184"/>
                <a:gd name="T4" fmla="*/ 4 w 147"/>
                <a:gd name="T5" fmla="*/ 166 h 184"/>
                <a:gd name="T6" fmla="*/ 30 w 147"/>
                <a:gd name="T7" fmla="*/ 182 h 184"/>
                <a:gd name="T8" fmla="*/ 65 w 147"/>
                <a:gd name="T9" fmla="*/ 182 h 184"/>
                <a:gd name="T10" fmla="*/ 95 w 147"/>
                <a:gd name="T11" fmla="*/ 171 h 184"/>
                <a:gd name="T12" fmla="*/ 118 w 147"/>
                <a:gd name="T13" fmla="*/ 155 h 184"/>
                <a:gd name="T14" fmla="*/ 130 w 147"/>
                <a:gd name="T15" fmla="*/ 142 h 184"/>
                <a:gd name="T16" fmla="*/ 131 w 147"/>
                <a:gd name="T17" fmla="*/ 136 h 184"/>
                <a:gd name="T18" fmla="*/ 127 w 147"/>
                <a:gd name="T19" fmla="*/ 136 h 184"/>
                <a:gd name="T20" fmla="*/ 117 w 147"/>
                <a:gd name="T21" fmla="*/ 141 h 184"/>
                <a:gd name="T22" fmla="*/ 103 w 147"/>
                <a:gd name="T23" fmla="*/ 154 h 184"/>
                <a:gd name="T24" fmla="*/ 82 w 147"/>
                <a:gd name="T25" fmla="*/ 166 h 184"/>
                <a:gd name="T26" fmla="*/ 60 w 147"/>
                <a:gd name="T27" fmla="*/ 168 h 184"/>
                <a:gd name="T28" fmla="*/ 46 w 147"/>
                <a:gd name="T29" fmla="*/ 165 h 184"/>
                <a:gd name="T30" fmla="*/ 33 w 147"/>
                <a:gd name="T31" fmla="*/ 159 h 184"/>
                <a:gd name="T32" fmla="*/ 25 w 147"/>
                <a:gd name="T33" fmla="*/ 148 h 184"/>
                <a:gd name="T34" fmla="*/ 27 w 147"/>
                <a:gd name="T35" fmla="*/ 126 h 184"/>
                <a:gd name="T36" fmla="*/ 55 w 147"/>
                <a:gd name="T37" fmla="*/ 97 h 184"/>
                <a:gd name="T38" fmla="*/ 89 w 147"/>
                <a:gd name="T39" fmla="*/ 90 h 184"/>
                <a:gd name="T40" fmla="*/ 102 w 147"/>
                <a:gd name="T41" fmla="*/ 83 h 184"/>
                <a:gd name="T42" fmla="*/ 104 w 147"/>
                <a:gd name="T43" fmla="*/ 76 h 184"/>
                <a:gd name="T44" fmla="*/ 80 w 147"/>
                <a:gd name="T45" fmla="*/ 72 h 184"/>
                <a:gd name="T46" fmla="*/ 56 w 147"/>
                <a:gd name="T47" fmla="*/ 57 h 184"/>
                <a:gd name="T48" fmla="*/ 55 w 147"/>
                <a:gd name="T49" fmla="*/ 39 h 184"/>
                <a:gd name="T50" fmla="*/ 61 w 147"/>
                <a:gd name="T51" fmla="*/ 27 h 184"/>
                <a:gd name="T52" fmla="*/ 73 w 147"/>
                <a:gd name="T53" fmla="*/ 19 h 184"/>
                <a:gd name="T54" fmla="*/ 90 w 147"/>
                <a:gd name="T55" fmla="*/ 16 h 184"/>
                <a:gd name="T56" fmla="*/ 104 w 147"/>
                <a:gd name="T57" fmla="*/ 16 h 184"/>
                <a:gd name="T58" fmla="*/ 117 w 147"/>
                <a:gd name="T59" fmla="*/ 19 h 184"/>
                <a:gd name="T60" fmla="*/ 122 w 147"/>
                <a:gd name="T61" fmla="*/ 24 h 184"/>
                <a:gd name="T62" fmla="*/ 121 w 147"/>
                <a:gd name="T63" fmla="*/ 37 h 184"/>
                <a:gd name="T64" fmla="*/ 121 w 147"/>
                <a:gd name="T65" fmla="*/ 42 h 184"/>
                <a:gd name="T66" fmla="*/ 130 w 147"/>
                <a:gd name="T67" fmla="*/ 41 h 184"/>
                <a:gd name="T68" fmla="*/ 144 w 147"/>
                <a:gd name="T69" fmla="*/ 28 h 184"/>
                <a:gd name="T70" fmla="*/ 144 w 147"/>
                <a:gd name="T71" fmla="*/ 9 h 184"/>
                <a:gd name="T72" fmla="*/ 127 w 147"/>
                <a:gd name="T73" fmla="*/ 1 h 184"/>
                <a:gd name="T74" fmla="*/ 84 w 147"/>
                <a:gd name="T75" fmla="*/ 5 h 184"/>
                <a:gd name="T76" fmla="*/ 37 w 147"/>
                <a:gd name="T77" fmla="*/ 37 h 184"/>
                <a:gd name="T78" fmla="*/ 32 w 147"/>
                <a:gd name="T79" fmla="*/ 69 h 184"/>
                <a:gd name="T80" fmla="*/ 46 w 147"/>
                <a:gd name="T81" fmla="*/ 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84">
                  <a:moveTo>
                    <a:pt x="55" y="87"/>
                  </a:moveTo>
                  <a:lnTo>
                    <a:pt x="28" y="104"/>
                  </a:lnTo>
                  <a:lnTo>
                    <a:pt x="11" y="123"/>
                  </a:lnTo>
                  <a:lnTo>
                    <a:pt x="2" y="139"/>
                  </a:lnTo>
                  <a:lnTo>
                    <a:pt x="0" y="152"/>
                  </a:lnTo>
                  <a:lnTo>
                    <a:pt x="4" y="166"/>
                  </a:lnTo>
                  <a:lnTo>
                    <a:pt x="15" y="176"/>
                  </a:lnTo>
                  <a:lnTo>
                    <a:pt x="30" y="182"/>
                  </a:lnTo>
                  <a:lnTo>
                    <a:pt x="49" y="184"/>
                  </a:lnTo>
                  <a:lnTo>
                    <a:pt x="65" y="182"/>
                  </a:lnTo>
                  <a:lnTo>
                    <a:pt x="81" y="177"/>
                  </a:lnTo>
                  <a:lnTo>
                    <a:pt x="95" y="171"/>
                  </a:lnTo>
                  <a:lnTo>
                    <a:pt x="108" y="163"/>
                  </a:lnTo>
                  <a:lnTo>
                    <a:pt x="118" y="155"/>
                  </a:lnTo>
                  <a:lnTo>
                    <a:pt x="126" y="147"/>
                  </a:lnTo>
                  <a:lnTo>
                    <a:pt x="130" y="142"/>
                  </a:lnTo>
                  <a:lnTo>
                    <a:pt x="132" y="138"/>
                  </a:lnTo>
                  <a:lnTo>
                    <a:pt x="131" y="136"/>
                  </a:lnTo>
                  <a:lnTo>
                    <a:pt x="129" y="136"/>
                  </a:lnTo>
                  <a:lnTo>
                    <a:pt x="127" y="136"/>
                  </a:lnTo>
                  <a:lnTo>
                    <a:pt x="123" y="138"/>
                  </a:lnTo>
                  <a:lnTo>
                    <a:pt x="117" y="141"/>
                  </a:lnTo>
                  <a:lnTo>
                    <a:pt x="109" y="148"/>
                  </a:lnTo>
                  <a:lnTo>
                    <a:pt x="103" y="154"/>
                  </a:lnTo>
                  <a:lnTo>
                    <a:pt x="94" y="161"/>
                  </a:lnTo>
                  <a:lnTo>
                    <a:pt x="82" y="166"/>
                  </a:lnTo>
                  <a:lnTo>
                    <a:pt x="67" y="168"/>
                  </a:lnTo>
                  <a:lnTo>
                    <a:pt x="60" y="168"/>
                  </a:lnTo>
                  <a:lnTo>
                    <a:pt x="53" y="167"/>
                  </a:lnTo>
                  <a:lnTo>
                    <a:pt x="46" y="165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8" y="154"/>
                  </a:lnTo>
                  <a:lnTo>
                    <a:pt x="25" y="148"/>
                  </a:lnTo>
                  <a:lnTo>
                    <a:pt x="24" y="140"/>
                  </a:lnTo>
                  <a:lnTo>
                    <a:pt x="27" y="126"/>
                  </a:lnTo>
                  <a:lnTo>
                    <a:pt x="37" y="110"/>
                  </a:lnTo>
                  <a:lnTo>
                    <a:pt x="55" y="97"/>
                  </a:lnTo>
                  <a:lnTo>
                    <a:pt x="82" y="91"/>
                  </a:lnTo>
                  <a:lnTo>
                    <a:pt x="89" y="90"/>
                  </a:lnTo>
                  <a:lnTo>
                    <a:pt x="97" y="87"/>
                  </a:lnTo>
                  <a:lnTo>
                    <a:pt x="102" y="83"/>
                  </a:lnTo>
                  <a:lnTo>
                    <a:pt x="105" y="77"/>
                  </a:lnTo>
                  <a:lnTo>
                    <a:pt x="104" y="76"/>
                  </a:lnTo>
                  <a:lnTo>
                    <a:pt x="103" y="76"/>
                  </a:lnTo>
                  <a:lnTo>
                    <a:pt x="80" y="72"/>
                  </a:lnTo>
                  <a:lnTo>
                    <a:pt x="65" y="66"/>
                  </a:lnTo>
                  <a:lnTo>
                    <a:pt x="56" y="57"/>
                  </a:lnTo>
                  <a:lnTo>
                    <a:pt x="54" y="47"/>
                  </a:lnTo>
                  <a:lnTo>
                    <a:pt x="55" y="39"/>
                  </a:lnTo>
                  <a:lnTo>
                    <a:pt x="57" y="33"/>
                  </a:lnTo>
                  <a:lnTo>
                    <a:pt x="61" y="27"/>
                  </a:lnTo>
                  <a:lnTo>
                    <a:pt x="65" y="23"/>
                  </a:lnTo>
                  <a:lnTo>
                    <a:pt x="73" y="19"/>
                  </a:lnTo>
                  <a:lnTo>
                    <a:pt x="81" y="17"/>
                  </a:lnTo>
                  <a:lnTo>
                    <a:pt x="90" y="16"/>
                  </a:lnTo>
                  <a:lnTo>
                    <a:pt x="97" y="16"/>
                  </a:lnTo>
                  <a:lnTo>
                    <a:pt x="104" y="16"/>
                  </a:lnTo>
                  <a:lnTo>
                    <a:pt x="114" y="18"/>
                  </a:lnTo>
                  <a:lnTo>
                    <a:pt x="117" y="19"/>
                  </a:lnTo>
                  <a:lnTo>
                    <a:pt x="120" y="21"/>
                  </a:lnTo>
                  <a:lnTo>
                    <a:pt x="122" y="24"/>
                  </a:lnTo>
                  <a:lnTo>
                    <a:pt x="123" y="29"/>
                  </a:lnTo>
                  <a:lnTo>
                    <a:pt x="121" y="37"/>
                  </a:lnTo>
                  <a:lnTo>
                    <a:pt x="120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30" y="41"/>
                  </a:lnTo>
                  <a:lnTo>
                    <a:pt x="138" y="36"/>
                  </a:lnTo>
                  <a:lnTo>
                    <a:pt x="144" y="28"/>
                  </a:lnTo>
                  <a:lnTo>
                    <a:pt x="147" y="18"/>
                  </a:lnTo>
                  <a:lnTo>
                    <a:pt x="144" y="9"/>
                  </a:lnTo>
                  <a:lnTo>
                    <a:pt x="137" y="4"/>
                  </a:lnTo>
                  <a:lnTo>
                    <a:pt x="127" y="1"/>
                  </a:lnTo>
                  <a:lnTo>
                    <a:pt x="115" y="0"/>
                  </a:lnTo>
                  <a:lnTo>
                    <a:pt x="84" y="5"/>
                  </a:lnTo>
                  <a:lnTo>
                    <a:pt x="57" y="18"/>
                  </a:lnTo>
                  <a:lnTo>
                    <a:pt x="37" y="37"/>
                  </a:lnTo>
                  <a:lnTo>
                    <a:pt x="30" y="58"/>
                  </a:lnTo>
                  <a:lnTo>
                    <a:pt x="32" y="69"/>
                  </a:lnTo>
                  <a:lnTo>
                    <a:pt x="38" y="77"/>
                  </a:lnTo>
                  <a:lnTo>
                    <a:pt x="46" y="83"/>
                  </a:lnTo>
                  <a:lnTo>
                    <a:pt x="55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262"/>
            <p:cNvSpPr>
              <a:spLocks noChangeAspect="1"/>
            </p:cNvSpPr>
            <p:nvPr/>
          </p:nvSpPr>
          <p:spPr bwMode="auto">
            <a:xfrm>
              <a:off x="1382" y="0"/>
              <a:ext cx="178" cy="871"/>
            </a:xfrm>
            <a:custGeom>
              <a:avLst/>
              <a:gdLst>
                <a:gd name="T0" fmla="*/ 178 w 178"/>
                <a:gd name="T1" fmla="*/ 867 h 871"/>
                <a:gd name="T2" fmla="*/ 177 w 178"/>
                <a:gd name="T3" fmla="*/ 864 h 871"/>
                <a:gd name="T4" fmla="*/ 165 w 178"/>
                <a:gd name="T5" fmla="*/ 852 h 871"/>
                <a:gd name="T6" fmla="*/ 150 w 178"/>
                <a:gd name="T7" fmla="*/ 835 h 871"/>
                <a:gd name="T8" fmla="*/ 133 w 178"/>
                <a:gd name="T9" fmla="*/ 814 h 871"/>
                <a:gd name="T10" fmla="*/ 115 w 178"/>
                <a:gd name="T11" fmla="*/ 787 h 871"/>
                <a:gd name="T12" fmla="*/ 77 w 178"/>
                <a:gd name="T13" fmla="*/ 712 h 871"/>
                <a:gd name="T14" fmla="*/ 50 w 178"/>
                <a:gd name="T15" fmla="*/ 629 h 871"/>
                <a:gd name="T16" fmla="*/ 35 w 178"/>
                <a:gd name="T17" fmla="*/ 536 h 871"/>
                <a:gd name="T18" fmla="*/ 30 w 178"/>
                <a:gd name="T19" fmla="*/ 436 h 871"/>
                <a:gd name="T20" fmla="*/ 31 w 178"/>
                <a:gd name="T21" fmla="*/ 398 h 871"/>
                <a:gd name="T22" fmla="*/ 33 w 178"/>
                <a:gd name="T23" fmla="*/ 358 h 871"/>
                <a:gd name="T24" fmla="*/ 37 w 178"/>
                <a:gd name="T25" fmla="*/ 316 h 871"/>
                <a:gd name="T26" fmla="*/ 44 w 178"/>
                <a:gd name="T27" fmla="*/ 274 h 871"/>
                <a:gd name="T28" fmla="*/ 54 w 178"/>
                <a:gd name="T29" fmla="*/ 231 h 871"/>
                <a:gd name="T30" fmla="*/ 66 w 178"/>
                <a:gd name="T31" fmla="*/ 188 h 871"/>
                <a:gd name="T32" fmla="*/ 82 w 178"/>
                <a:gd name="T33" fmla="*/ 145 h 871"/>
                <a:gd name="T34" fmla="*/ 103 w 178"/>
                <a:gd name="T35" fmla="*/ 104 h 871"/>
                <a:gd name="T36" fmla="*/ 124 w 178"/>
                <a:gd name="T37" fmla="*/ 69 h 871"/>
                <a:gd name="T38" fmla="*/ 145 w 178"/>
                <a:gd name="T39" fmla="*/ 42 h 871"/>
                <a:gd name="T40" fmla="*/ 163 w 178"/>
                <a:gd name="T41" fmla="*/ 22 h 871"/>
                <a:gd name="T42" fmla="*/ 177 w 178"/>
                <a:gd name="T43" fmla="*/ 7 h 871"/>
                <a:gd name="T44" fmla="*/ 178 w 178"/>
                <a:gd name="T45" fmla="*/ 4 h 871"/>
                <a:gd name="T46" fmla="*/ 176 w 178"/>
                <a:gd name="T47" fmla="*/ 1 h 871"/>
                <a:gd name="T48" fmla="*/ 171 w 178"/>
                <a:gd name="T49" fmla="*/ 0 h 871"/>
                <a:gd name="T50" fmla="*/ 167 w 178"/>
                <a:gd name="T51" fmla="*/ 0 h 871"/>
                <a:gd name="T52" fmla="*/ 165 w 178"/>
                <a:gd name="T53" fmla="*/ 1 h 871"/>
                <a:gd name="T54" fmla="*/ 163 w 178"/>
                <a:gd name="T55" fmla="*/ 3 h 871"/>
                <a:gd name="T56" fmla="*/ 159 w 178"/>
                <a:gd name="T57" fmla="*/ 6 h 871"/>
                <a:gd name="T58" fmla="*/ 118 w 178"/>
                <a:gd name="T59" fmla="*/ 50 h 871"/>
                <a:gd name="T60" fmla="*/ 83 w 178"/>
                <a:gd name="T61" fmla="*/ 98 h 871"/>
                <a:gd name="T62" fmla="*/ 56 w 178"/>
                <a:gd name="T63" fmla="*/ 150 h 871"/>
                <a:gd name="T64" fmla="*/ 34 w 178"/>
                <a:gd name="T65" fmla="*/ 205 h 871"/>
                <a:gd name="T66" fmla="*/ 18 w 178"/>
                <a:gd name="T67" fmla="*/ 261 h 871"/>
                <a:gd name="T68" fmla="*/ 8 w 178"/>
                <a:gd name="T69" fmla="*/ 319 h 871"/>
                <a:gd name="T70" fmla="*/ 2 w 178"/>
                <a:gd name="T71" fmla="*/ 378 h 871"/>
                <a:gd name="T72" fmla="*/ 0 w 178"/>
                <a:gd name="T73" fmla="*/ 435 h 871"/>
                <a:gd name="T74" fmla="*/ 1 w 178"/>
                <a:gd name="T75" fmla="*/ 489 h 871"/>
                <a:gd name="T76" fmla="*/ 6 w 178"/>
                <a:gd name="T77" fmla="*/ 542 h 871"/>
                <a:gd name="T78" fmla="*/ 15 w 178"/>
                <a:gd name="T79" fmla="*/ 594 h 871"/>
                <a:gd name="T80" fmla="*/ 28 w 178"/>
                <a:gd name="T81" fmla="*/ 645 h 871"/>
                <a:gd name="T82" fmla="*/ 45 w 178"/>
                <a:gd name="T83" fmla="*/ 695 h 871"/>
                <a:gd name="T84" fmla="*/ 66 w 178"/>
                <a:gd name="T85" fmla="*/ 743 h 871"/>
                <a:gd name="T86" fmla="*/ 93 w 178"/>
                <a:gd name="T87" fmla="*/ 788 h 871"/>
                <a:gd name="T88" fmla="*/ 125 w 178"/>
                <a:gd name="T89" fmla="*/ 830 h 871"/>
                <a:gd name="T90" fmla="*/ 131 w 178"/>
                <a:gd name="T91" fmla="*/ 837 h 871"/>
                <a:gd name="T92" fmla="*/ 140 w 178"/>
                <a:gd name="T93" fmla="*/ 846 h 871"/>
                <a:gd name="T94" fmla="*/ 150 w 178"/>
                <a:gd name="T95" fmla="*/ 856 h 871"/>
                <a:gd name="T96" fmla="*/ 161 w 178"/>
                <a:gd name="T97" fmla="*/ 866 h 871"/>
                <a:gd name="T98" fmla="*/ 165 w 178"/>
                <a:gd name="T99" fmla="*/ 870 h 871"/>
                <a:gd name="T100" fmla="*/ 171 w 178"/>
                <a:gd name="T101" fmla="*/ 871 h 871"/>
                <a:gd name="T102" fmla="*/ 176 w 178"/>
                <a:gd name="T103" fmla="*/ 870 h 871"/>
                <a:gd name="T104" fmla="*/ 178 w 178"/>
                <a:gd name="T105" fmla="*/ 86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1">
                  <a:moveTo>
                    <a:pt x="178" y="867"/>
                  </a:moveTo>
                  <a:lnTo>
                    <a:pt x="177" y="864"/>
                  </a:lnTo>
                  <a:lnTo>
                    <a:pt x="165" y="852"/>
                  </a:lnTo>
                  <a:lnTo>
                    <a:pt x="150" y="835"/>
                  </a:lnTo>
                  <a:lnTo>
                    <a:pt x="133" y="814"/>
                  </a:lnTo>
                  <a:lnTo>
                    <a:pt x="115" y="787"/>
                  </a:lnTo>
                  <a:lnTo>
                    <a:pt x="77" y="712"/>
                  </a:lnTo>
                  <a:lnTo>
                    <a:pt x="50" y="629"/>
                  </a:lnTo>
                  <a:lnTo>
                    <a:pt x="35" y="536"/>
                  </a:lnTo>
                  <a:lnTo>
                    <a:pt x="30" y="436"/>
                  </a:lnTo>
                  <a:lnTo>
                    <a:pt x="31" y="398"/>
                  </a:lnTo>
                  <a:lnTo>
                    <a:pt x="33" y="358"/>
                  </a:lnTo>
                  <a:lnTo>
                    <a:pt x="37" y="316"/>
                  </a:lnTo>
                  <a:lnTo>
                    <a:pt x="44" y="274"/>
                  </a:lnTo>
                  <a:lnTo>
                    <a:pt x="54" y="231"/>
                  </a:lnTo>
                  <a:lnTo>
                    <a:pt x="66" y="188"/>
                  </a:lnTo>
                  <a:lnTo>
                    <a:pt x="82" y="145"/>
                  </a:lnTo>
                  <a:lnTo>
                    <a:pt x="103" y="104"/>
                  </a:lnTo>
                  <a:lnTo>
                    <a:pt x="124" y="69"/>
                  </a:lnTo>
                  <a:lnTo>
                    <a:pt x="145" y="42"/>
                  </a:lnTo>
                  <a:lnTo>
                    <a:pt x="163" y="22"/>
                  </a:lnTo>
                  <a:lnTo>
                    <a:pt x="177" y="7"/>
                  </a:lnTo>
                  <a:lnTo>
                    <a:pt x="178" y="4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5" y="1"/>
                  </a:lnTo>
                  <a:lnTo>
                    <a:pt x="163" y="3"/>
                  </a:lnTo>
                  <a:lnTo>
                    <a:pt x="159" y="6"/>
                  </a:lnTo>
                  <a:lnTo>
                    <a:pt x="118" y="50"/>
                  </a:lnTo>
                  <a:lnTo>
                    <a:pt x="83" y="98"/>
                  </a:lnTo>
                  <a:lnTo>
                    <a:pt x="56" y="150"/>
                  </a:lnTo>
                  <a:lnTo>
                    <a:pt x="34" y="205"/>
                  </a:lnTo>
                  <a:lnTo>
                    <a:pt x="18" y="261"/>
                  </a:lnTo>
                  <a:lnTo>
                    <a:pt x="8" y="319"/>
                  </a:lnTo>
                  <a:lnTo>
                    <a:pt x="2" y="378"/>
                  </a:lnTo>
                  <a:lnTo>
                    <a:pt x="0" y="435"/>
                  </a:lnTo>
                  <a:lnTo>
                    <a:pt x="1" y="489"/>
                  </a:lnTo>
                  <a:lnTo>
                    <a:pt x="6" y="542"/>
                  </a:lnTo>
                  <a:lnTo>
                    <a:pt x="15" y="594"/>
                  </a:lnTo>
                  <a:lnTo>
                    <a:pt x="28" y="645"/>
                  </a:lnTo>
                  <a:lnTo>
                    <a:pt x="45" y="695"/>
                  </a:lnTo>
                  <a:lnTo>
                    <a:pt x="66" y="743"/>
                  </a:lnTo>
                  <a:lnTo>
                    <a:pt x="93" y="788"/>
                  </a:lnTo>
                  <a:lnTo>
                    <a:pt x="125" y="830"/>
                  </a:lnTo>
                  <a:lnTo>
                    <a:pt x="131" y="837"/>
                  </a:lnTo>
                  <a:lnTo>
                    <a:pt x="140" y="846"/>
                  </a:lnTo>
                  <a:lnTo>
                    <a:pt x="150" y="856"/>
                  </a:lnTo>
                  <a:lnTo>
                    <a:pt x="161" y="866"/>
                  </a:lnTo>
                  <a:lnTo>
                    <a:pt x="165" y="870"/>
                  </a:lnTo>
                  <a:lnTo>
                    <a:pt x="171" y="871"/>
                  </a:lnTo>
                  <a:lnTo>
                    <a:pt x="176" y="870"/>
                  </a:lnTo>
                  <a:lnTo>
                    <a:pt x="178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263"/>
            <p:cNvSpPr>
              <a:spLocks noChangeAspect="1"/>
            </p:cNvSpPr>
            <p:nvPr/>
          </p:nvSpPr>
          <p:spPr bwMode="auto">
            <a:xfrm>
              <a:off x="1609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5 h 363"/>
                <a:gd name="T28" fmla="*/ 84 w 84"/>
                <a:gd name="T29" fmla="*/ 3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4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0 h 363"/>
                <a:gd name="T42" fmla="*/ 12 w 84"/>
                <a:gd name="T43" fmla="*/ 100 h 363"/>
                <a:gd name="T44" fmla="*/ 5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2 w 84"/>
                <a:gd name="T59" fmla="*/ 324 h 363"/>
                <a:gd name="T60" fmla="*/ 59 w 84"/>
                <a:gd name="T61" fmla="*/ 345 h 363"/>
                <a:gd name="T62" fmla="*/ 74 w 84"/>
                <a:gd name="T63" fmla="*/ 358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4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0"/>
                  </a:lnTo>
                  <a:lnTo>
                    <a:pt x="12" y="100"/>
                  </a:lnTo>
                  <a:lnTo>
                    <a:pt x="5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2" y="324"/>
                  </a:lnTo>
                  <a:lnTo>
                    <a:pt x="59" y="345"/>
                  </a:lnTo>
                  <a:lnTo>
                    <a:pt x="74" y="358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264"/>
            <p:cNvSpPr>
              <a:spLocks noChangeAspect="1"/>
            </p:cNvSpPr>
            <p:nvPr/>
          </p:nvSpPr>
          <p:spPr bwMode="auto">
            <a:xfrm>
              <a:off x="1747" y="285"/>
              <a:ext cx="120" cy="242"/>
            </a:xfrm>
            <a:custGeom>
              <a:avLst/>
              <a:gdLst>
                <a:gd name="T0" fmla="*/ 74 w 120"/>
                <a:gd name="T1" fmla="*/ 10 h 242"/>
                <a:gd name="T2" fmla="*/ 74 w 120"/>
                <a:gd name="T3" fmla="*/ 5 h 242"/>
                <a:gd name="T4" fmla="*/ 73 w 120"/>
                <a:gd name="T5" fmla="*/ 2 h 242"/>
                <a:gd name="T6" fmla="*/ 71 w 120"/>
                <a:gd name="T7" fmla="*/ 1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5 h 242"/>
                <a:gd name="T22" fmla="*/ 19 w 120"/>
                <a:gd name="T23" fmla="*/ 34 h 242"/>
                <a:gd name="T24" fmla="*/ 33 w 120"/>
                <a:gd name="T25" fmla="*/ 31 h 242"/>
                <a:gd name="T26" fmla="*/ 47 w 120"/>
                <a:gd name="T27" fmla="*/ 25 h 242"/>
                <a:gd name="T28" fmla="*/ 47 w 120"/>
                <a:gd name="T29" fmla="*/ 213 h 242"/>
                <a:gd name="T30" fmla="*/ 47 w 120"/>
                <a:gd name="T31" fmla="*/ 218 h 242"/>
                <a:gd name="T32" fmla="*/ 47 w 120"/>
                <a:gd name="T33" fmla="*/ 221 h 242"/>
                <a:gd name="T34" fmla="*/ 45 w 120"/>
                <a:gd name="T35" fmla="*/ 224 h 242"/>
                <a:gd name="T36" fmla="*/ 43 w 120"/>
                <a:gd name="T37" fmla="*/ 227 h 242"/>
                <a:gd name="T38" fmla="*/ 39 w 120"/>
                <a:gd name="T39" fmla="*/ 229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2 w 120"/>
                <a:gd name="T47" fmla="*/ 231 h 242"/>
                <a:gd name="T48" fmla="*/ 2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7 w 120"/>
                <a:gd name="T55" fmla="*/ 241 h 242"/>
                <a:gd name="T56" fmla="*/ 61 w 120"/>
                <a:gd name="T57" fmla="*/ 241 h 242"/>
                <a:gd name="T58" fmla="*/ 74 w 120"/>
                <a:gd name="T59" fmla="*/ 241 h 242"/>
                <a:gd name="T60" fmla="*/ 91 w 120"/>
                <a:gd name="T61" fmla="*/ 241 h 242"/>
                <a:gd name="T62" fmla="*/ 107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7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6 w 120"/>
                <a:gd name="T79" fmla="*/ 225 h 242"/>
                <a:gd name="T80" fmla="*/ 75 w 120"/>
                <a:gd name="T81" fmla="*/ 222 h 242"/>
                <a:gd name="T82" fmla="*/ 74 w 120"/>
                <a:gd name="T83" fmla="*/ 218 h 242"/>
                <a:gd name="T84" fmla="*/ 74 w 120"/>
                <a:gd name="T85" fmla="*/ 213 h 242"/>
                <a:gd name="T86" fmla="*/ 74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9" y="229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7" y="241"/>
                  </a:lnTo>
                  <a:lnTo>
                    <a:pt x="61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265"/>
            <p:cNvSpPr>
              <a:spLocks noChangeAspect="1"/>
            </p:cNvSpPr>
            <p:nvPr/>
          </p:nvSpPr>
          <p:spPr bwMode="auto">
            <a:xfrm>
              <a:off x="2007" y="429"/>
              <a:ext cx="221" cy="14"/>
            </a:xfrm>
            <a:custGeom>
              <a:avLst/>
              <a:gdLst>
                <a:gd name="T0" fmla="*/ 209 w 221"/>
                <a:gd name="T1" fmla="*/ 14 h 14"/>
                <a:gd name="T2" fmla="*/ 213 w 221"/>
                <a:gd name="T3" fmla="*/ 14 h 14"/>
                <a:gd name="T4" fmla="*/ 217 w 221"/>
                <a:gd name="T5" fmla="*/ 13 h 14"/>
                <a:gd name="T6" fmla="*/ 220 w 221"/>
                <a:gd name="T7" fmla="*/ 11 h 14"/>
                <a:gd name="T8" fmla="*/ 221 w 221"/>
                <a:gd name="T9" fmla="*/ 7 h 14"/>
                <a:gd name="T10" fmla="*/ 220 w 221"/>
                <a:gd name="T11" fmla="*/ 3 h 14"/>
                <a:gd name="T12" fmla="*/ 217 w 221"/>
                <a:gd name="T13" fmla="*/ 1 h 14"/>
                <a:gd name="T14" fmla="*/ 213 w 221"/>
                <a:gd name="T15" fmla="*/ 0 h 14"/>
                <a:gd name="T16" fmla="*/ 209 w 221"/>
                <a:gd name="T17" fmla="*/ 0 h 14"/>
                <a:gd name="T18" fmla="*/ 12 w 221"/>
                <a:gd name="T19" fmla="*/ 0 h 14"/>
                <a:gd name="T20" fmla="*/ 8 w 221"/>
                <a:gd name="T21" fmla="*/ 0 h 14"/>
                <a:gd name="T22" fmla="*/ 4 w 221"/>
                <a:gd name="T23" fmla="*/ 1 h 14"/>
                <a:gd name="T24" fmla="*/ 1 w 221"/>
                <a:gd name="T25" fmla="*/ 3 h 14"/>
                <a:gd name="T26" fmla="*/ 0 w 221"/>
                <a:gd name="T27" fmla="*/ 7 h 14"/>
                <a:gd name="T28" fmla="*/ 1 w 221"/>
                <a:gd name="T29" fmla="*/ 11 h 14"/>
                <a:gd name="T30" fmla="*/ 4 w 221"/>
                <a:gd name="T31" fmla="*/ 13 h 14"/>
                <a:gd name="T32" fmla="*/ 8 w 221"/>
                <a:gd name="T33" fmla="*/ 14 h 14"/>
                <a:gd name="T34" fmla="*/ 12 w 221"/>
                <a:gd name="T35" fmla="*/ 14 h 14"/>
                <a:gd name="T36" fmla="*/ 209 w 221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4">
                  <a:moveTo>
                    <a:pt x="209" y="14"/>
                  </a:moveTo>
                  <a:lnTo>
                    <a:pt x="213" y="14"/>
                  </a:lnTo>
                  <a:lnTo>
                    <a:pt x="217" y="13"/>
                  </a:lnTo>
                  <a:lnTo>
                    <a:pt x="220" y="11"/>
                  </a:lnTo>
                  <a:lnTo>
                    <a:pt x="221" y="7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266"/>
            <p:cNvSpPr>
              <a:spLocks noChangeAspect="1"/>
            </p:cNvSpPr>
            <p:nvPr/>
          </p:nvSpPr>
          <p:spPr bwMode="auto">
            <a:xfrm>
              <a:off x="2350" y="367"/>
              <a:ext cx="167" cy="234"/>
            </a:xfrm>
            <a:custGeom>
              <a:avLst/>
              <a:gdLst>
                <a:gd name="T0" fmla="*/ 167 w 167"/>
                <a:gd name="T1" fmla="*/ 16 h 234"/>
                <a:gd name="T2" fmla="*/ 164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8 w 167"/>
                <a:gd name="T15" fmla="*/ 137 h 234"/>
                <a:gd name="T16" fmla="*/ 97 w 167"/>
                <a:gd name="T17" fmla="*/ 148 h 234"/>
                <a:gd name="T18" fmla="*/ 83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4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6 w 167"/>
                <a:gd name="T35" fmla="*/ 8 h 234"/>
                <a:gd name="T36" fmla="*/ 2 w 167"/>
                <a:gd name="T37" fmla="*/ 45 h 234"/>
                <a:gd name="T38" fmla="*/ 2 w 167"/>
                <a:gd name="T39" fmla="*/ 59 h 234"/>
                <a:gd name="T40" fmla="*/ 8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5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30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5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7" y="16"/>
                  </a:lnTo>
                  <a:lnTo>
                    <a:pt x="167" y="13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8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2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4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2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3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6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267"/>
            <p:cNvSpPr>
              <a:spLocks noChangeAspect="1" noEditPoints="1"/>
            </p:cNvSpPr>
            <p:nvPr/>
          </p:nvSpPr>
          <p:spPr bwMode="auto">
            <a:xfrm>
              <a:off x="252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268"/>
            <p:cNvSpPr>
              <a:spLocks noChangeAspect="1"/>
            </p:cNvSpPr>
            <p:nvPr/>
          </p:nvSpPr>
          <p:spPr bwMode="auto">
            <a:xfrm>
              <a:off x="2659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3 w 84"/>
                <a:gd name="T3" fmla="*/ 157 h 363"/>
                <a:gd name="T4" fmla="*/ 79 w 84"/>
                <a:gd name="T5" fmla="*/ 129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1 h 363"/>
                <a:gd name="T34" fmla="*/ 59 w 84"/>
                <a:gd name="T35" fmla="*/ 128 h 363"/>
                <a:gd name="T36" fmla="*/ 63 w 84"/>
                <a:gd name="T37" fmla="*/ 181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5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4 h 363"/>
                <a:gd name="T58" fmla="*/ 43 w 84"/>
                <a:gd name="T59" fmla="*/ 322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5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4"/>
                  </a:lnTo>
                  <a:lnTo>
                    <a:pt x="43" y="322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269"/>
            <p:cNvSpPr>
              <a:spLocks noChangeAspect="1"/>
            </p:cNvSpPr>
            <p:nvPr/>
          </p:nvSpPr>
          <p:spPr bwMode="auto">
            <a:xfrm>
              <a:off x="2815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3 w 84"/>
                <a:gd name="T5" fmla="*/ 357 h 363"/>
                <a:gd name="T6" fmla="*/ 81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2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3 w 84"/>
                <a:gd name="T21" fmla="*/ 89 h 363"/>
                <a:gd name="T22" fmla="*/ 51 w 84"/>
                <a:gd name="T23" fmla="*/ 47 h 363"/>
                <a:gd name="T24" fmla="*/ 79 w 84"/>
                <a:gd name="T25" fmla="*/ 10 h 363"/>
                <a:gd name="T26" fmla="*/ 83 w 84"/>
                <a:gd name="T27" fmla="*/ 5 h 363"/>
                <a:gd name="T28" fmla="*/ 84 w 84"/>
                <a:gd name="T29" fmla="*/ 3 h 363"/>
                <a:gd name="T30" fmla="*/ 83 w 84"/>
                <a:gd name="T31" fmla="*/ 1 h 363"/>
                <a:gd name="T32" fmla="*/ 80 w 84"/>
                <a:gd name="T33" fmla="*/ 0 h 363"/>
                <a:gd name="T34" fmla="*/ 73 w 84"/>
                <a:gd name="T35" fmla="*/ 4 h 363"/>
                <a:gd name="T36" fmla="*/ 58 w 84"/>
                <a:gd name="T37" fmla="*/ 18 h 363"/>
                <a:gd name="T38" fmla="*/ 40 w 84"/>
                <a:gd name="T39" fmla="*/ 40 h 363"/>
                <a:gd name="T40" fmla="*/ 23 w 84"/>
                <a:gd name="T41" fmla="*/ 70 h 363"/>
                <a:gd name="T42" fmla="*/ 11 w 84"/>
                <a:gd name="T43" fmla="*/ 100 h 363"/>
                <a:gd name="T44" fmla="*/ 4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4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1 w 84"/>
                <a:gd name="T59" fmla="*/ 324 h 363"/>
                <a:gd name="T60" fmla="*/ 59 w 84"/>
                <a:gd name="T61" fmla="*/ 345 h 363"/>
                <a:gd name="T62" fmla="*/ 73 w 84"/>
                <a:gd name="T63" fmla="*/ 358 h 363"/>
                <a:gd name="T64" fmla="*/ 80 w 84"/>
                <a:gd name="T65" fmla="*/ 363 h 363"/>
                <a:gd name="T66" fmla="*/ 83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3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270"/>
            <p:cNvSpPr>
              <a:spLocks noChangeAspect="1"/>
            </p:cNvSpPr>
            <p:nvPr/>
          </p:nvSpPr>
          <p:spPr bwMode="auto">
            <a:xfrm>
              <a:off x="2953" y="285"/>
              <a:ext cx="119" cy="242"/>
            </a:xfrm>
            <a:custGeom>
              <a:avLst/>
              <a:gdLst>
                <a:gd name="T0" fmla="*/ 74 w 119"/>
                <a:gd name="T1" fmla="*/ 10 h 242"/>
                <a:gd name="T2" fmla="*/ 74 w 119"/>
                <a:gd name="T3" fmla="*/ 5 h 242"/>
                <a:gd name="T4" fmla="*/ 73 w 119"/>
                <a:gd name="T5" fmla="*/ 2 h 242"/>
                <a:gd name="T6" fmla="*/ 70 w 119"/>
                <a:gd name="T7" fmla="*/ 1 h 242"/>
                <a:gd name="T8" fmla="*/ 66 w 119"/>
                <a:gd name="T9" fmla="*/ 0 h 242"/>
                <a:gd name="T10" fmla="*/ 47 w 119"/>
                <a:gd name="T11" fmla="*/ 14 h 242"/>
                <a:gd name="T12" fmla="*/ 28 w 119"/>
                <a:gd name="T13" fmla="*/ 20 h 242"/>
                <a:gd name="T14" fmla="*/ 12 w 119"/>
                <a:gd name="T15" fmla="*/ 23 h 242"/>
                <a:gd name="T16" fmla="*/ 0 w 119"/>
                <a:gd name="T17" fmla="*/ 23 h 242"/>
                <a:gd name="T18" fmla="*/ 0 w 119"/>
                <a:gd name="T19" fmla="*/ 35 h 242"/>
                <a:gd name="T20" fmla="*/ 7 w 119"/>
                <a:gd name="T21" fmla="*/ 35 h 242"/>
                <a:gd name="T22" fmla="*/ 19 w 119"/>
                <a:gd name="T23" fmla="*/ 34 h 242"/>
                <a:gd name="T24" fmla="*/ 33 w 119"/>
                <a:gd name="T25" fmla="*/ 31 h 242"/>
                <a:gd name="T26" fmla="*/ 47 w 119"/>
                <a:gd name="T27" fmla="*/ 25 h 242"/>
                <a:gd name="T28" fmla="*/ 47 w 119"/>
                <a:gd name="T29" fmla="*/ 213 h 242"/>
                <a:gd name="T30" fmla="*/ 47 w 119"/>
                <a:gd name="T31" fmla="*/ 218 h 242"/>
                <a:gd name="T32" fmla="*/ 46 w 119"/>
                <a:gd name="T33" fmla="*/ 221 h 242"/>
                <a:gd name="T34" fmla="*/ 45 w 119"/>
                <a:gd name="T35" fmla="*/ 224 h 242"/>
                <a:gd name="T36" fmla="*/ 43 w 119"/>
                <a:gd name="T37" fmla="*/ 227 h 242"/>
                <a:gd name="T38" fmla="*/ 38 w 119"/>
                <a:gd name="T39" fmla="*/ 229 h 242"/>
                <a:gd name="T40" fmla="*/ 32 w 119"/>
                <a:gd name="T41" fmla="*/ 230 h 242"/>
                <a:gd name="T42" fmla="*/ 24 w 119"/>
                <a:gd name="T43" fmla="*/ 230 h 242"/>
                <a:gd name="T44" fmla="*/ 13 w 119"/>
                <a:gd name="T45" fmla="*/ 231 h 242"/>
                <a:gd name="T46" fmla="*/ 2 w 119"/>
                <a:gd name="T47" fmla="*/ 231 h 242"/>
                <a:gd name="T48" fmla="*/ 2 w 119"/>
                <a:gd name="T49" fmla="*/ 242 h 242"/>
                <a:gd name="T50" fmla="*/ 14 w 119"/>
                <a:gd name="T51" fmla="*/ 241 h 242"/>
                <a:gd name="T52" fmla="*/ 30 w 119"/>
                <a:gd name="T53" fmla="*/ 241 h 242"/>
                <a:gd name="T54" fmla="*/ 47 w 119"/>
                <a:gd name="T55" fmla="*/ 241 h 242"/>
                <a:gd name="T56" fmla="*/ 60 w 119"/>
                <a:gd name="T57" fmla="*/ 241 h 242"/>
                <a:gd name="T58" fmla="*/ 74 w 119"/>
                <a:gd name="T59" fmla="*/ 241 h 242"/>
                <a:gd name="T60" fmla="*/ 91 w 119"/>
                <a:gd name="T61" fmla="*/ 241 h 242"/>
                <a:gd name="T62" fmla="*/ 107 w 119"/>
                <a:gd name="T63" fmla="*/ 241 h 242"/>
                <a:gd name="T64" fmla="*/ 119 w 119"/>
                <a:gd name="T65" fmla="*/ 242 h 242"/>
                <a:gd name="T66" fmla="*/ 119 w 119"/>
                <a:gd name="T67" fmla="*/ 231 h 242"/>
                <a:gd name="T68" fmla="*/ 108 w 119"/>
                <a:gd name="T69" fmla="*/ 231 h 242"/>
                <a:gd name="T70" fmla="*/ 97 w 119"/>
                <a:gd name="T71" fmla="*/ 230 h 242"/>
                <a:gd name="T72" fmla="*/ 88 w 119"/>
                <a:gd name="T73" fmla="*/ 230 h 242"/>
                <a:gd name="T74" fmla="*/ 83 w 119"/>
                <a:gd name="T75" fmla="*/ 229 h 242"/>
                <a:gd name="T76" fmla="*/ 79 w 119"/>
                <a:gd name="T77" fmla="*/ 227 h 242"/>
                <a:gd name="T78" fmla="*/ 76 w 119"/>
                <a:gd name="T79" fmla="*/ 225 h 242"/>
                <a:gd name="T80" fmla="*/ 75 w 119"/>
                <a:gd name="T81" fmla="*/ 222 h 242"/>
                <a:gd name="T82" fmla="*/ 74 w 119"/>
                <a:gd name="T83" fmla="*/ 218 h 242"/>
                <a:gd name="T84" fmla="*/ 74 w 119"/>
                <a:gd name="T85" fmla="*/ 213 h 242"/>
                <a:gd name="T86" fmla="*/ 74 w 119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47" y="14"/>
                  </a:lnTo>
                  <a:lnTo>
                    <a:pt x="28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7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6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8" y="229"/>
                  </a:lnTo>
                  <a:lnTo>
                    <a:pt x="32" y="230"/>
                  </a:lnTo>
                  <a:lnTo>
                    <a:pt x="24" y="230"/>
                  </a:lnTo>
                  <a:lnTo>
                    <a:pt x="13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4" y="241"/>
                  </a:lnTo>
                  <a:lnTo>
                    <a:pt x="30" y="241"/>
                  </a:lnTo>
                  <a:lnTo>
                    <a:pt x="47" y="241"/>
                  </a:lnTo>
                  <a:lnTo>
                    <a:pt x="60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19" y="242"/>
                  </a:lnTo>
                  <a:lnTo>
                    <a:pt x="119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8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271"/>
            <p:cNvSpPr>
              <a:spLocks noChangeAspect="1"/>
            </p:cNvSpPr>
            <p:nvPr/>
          </p:nvSpPr>
          <p:spPr bwMode="auto">
            <a:xfrm>
              <a:off x="3212" y="429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4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4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4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272"/>
            <p:cNvSpPr>
              <a:spLocks noChangeAspect="1"/>
            </p:cNvSpPr>
            <p:nvPr/>
          </p:nvSpPr>
          <p:spPr bwMode="auto">
            <a:xfrm>
              <a:off x="3556" y="367"/>
              <a:ext cx="167" cy="234"/>
            </a:xfrm>
            <a:custGeom>
              <a:avLst/>
              <a:gdLst>
                <a:gd name="T0" fmla="*/ 166 w 167"/>
                <a:gd name="T1" fmla="*/ 16 h 234"/>
                <a:gd name="T2" fmla="*/ 163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7 w 167"/>
                <a:gd name="T15" fmla="*/ 137 h 234"/>
                <a:gd name="T16" fmla="*/ 97 w 167"/>
                <a:gd name="T17" fmla="*/ 148 h 234"/>
                <a:gd name="T18" fmla="*/ 82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3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5 w 167"/>
                <a:gd name="T35" fmla="*/ 8 h 234"/>
                <a:gd name="T36" fmla="*/ 2 w 167"/>
                <a:gd name="T37" fmla="*/ 45 h 234"/>
                <a:gd name="T38" fmla="*/ 1 w 167"/>
                <a:gd name="T39" fmla="*/ 59 h 234"/>
                <a:gd name="T40" fmla="*/ 7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4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29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4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6" y="16"/>
                  </a:lnTo>
                  <a:lnTo>
                    <a:pt x="167" y="13"/>
                  </a:lnTo>
                  <a:lnTo>
                    <a:pt x="163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3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7" y="0"/>
                  </a:lnTo>
                  <a:lnTo>
                    <a:pt x="25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5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273"/>
            <p:cNvSpPr>
              <a:spLocks noChangeAspect="1" noEditPoints="1"/>
            </p:cNvSpPr>
            <p:nvPr/>
          </p:nvSpPr>
          <p:spPr bwMode="auto">
            <a:xfrm>
              <a:off x="3723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6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274"/>
            <p:cNvSpPr>
              <a:spLocks noChangeAspect="1"/>
            </p:cNvSpPr>
            <p:nvPr/>
          </p:nvSpPr>
          <p:spPr bwMode="auto">
            <a:xfrm>
              <a:off x="3896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4 w 84"/>
                <a:gd name="T3" fmla="*/ 157 h 363"/>
                <a:gd name="T4" fmla="*/ 80 w 84"/>
                <a:gd name="T5" fmla="*/ 129 h 363"/>
                <a:gd name="T6" fmla="*/ 73 w 84"/>
                <a:gd name="T7" fmla="*/ 99 h 363"/>
                <a:gd name="T8" fmla="*/ 61 w 84"/>
                <a:gd name="T9" fmla="*/ 68 h 363"/>
                <a:gd name="T10" fmla="*/ 43 w 84"/>
                <a:gd name="T11" fmla="*/ 39 h 363"/>
                <a:gd name="T12" fmla="*/ 26 w 84"/>
                <a:gd name="T13" fmla="*/ 17 h 363"/>
                <a:gd name="T14" fmla="*/ 11 w 84"/>
                <a:gd name="T15" fmla="*/ 4 h 363"/>
                <a:gd name="T16" fmla="*/ 4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1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1 w 84"/>
                <a:gd name="T31" fmla="*/ 43 h 363"/>
                <a:gd name="T32" fmla="*/ 49 w 84"/>
                <a:gd name="T33" fmla="*/ 81 h 363"/>
                <a:gd name="T34" fmla="*/ 60 w 84"/>
                <a:gd name="T35" fmla="*/ 128 h 363"/>
                <a:gd name="T36" fmla="*/ 63 w 84"/>
                <a:gd name="T37" fmla="*/ 181 h 363"/>
                <a:gd name="T38" fmla="*/ 61 w 84"/>
                <a:gd name="T39" fmla="*/ 228 h 363"/>
                <a:gd name="T40" fmla="*/ 51 w 84"/>
                <a:gd name="T41" fmla="*/ 273 h 363"/>
                <a:gd name="T42" fmla="*/ 33 w 84"/>
                <a:gd name="T43" fmla="*/ 315 h 363"/>
                <a:gd name="T44" fmla="*/ 5 w 84"/>
                <a:gd name="T45" fmla="*/ 353 h 363"/>
                <a:gd name="T46" fmla="*/ 1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4 w 84"/>
                <a:gd name="T53" fmla="*/ 363 h 363"/>
                <a:gd name="T54" fmla="*/ 11 w 84"/>
                <a:gd name="T55" fmla="*/ 358 h 363"/>
                <a:gd name="T56" fmla="*/ 26 w 84"/>
                <a:gd name="T57" fmla="*/ 344 h 363"/>
                <a:gd name="T58" fmla="*/ 44 w 84"/>
                <a:gd name="T59" fmla="*/ 322 h 363"/>
                <a:gd name="T60" fmla="*/ 62 w 84"/>
                <a:gd name="T61" fmla="*/ 292 h 363"/>
                <a:gd name="T62" fmla="*/ 73 w 84"/>
                <a:gd name="T63" fmla="*/ 262 h 363"/>
                <a:gd name="T64" fmla="*/ 80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4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1" y="68"/>
                  </a:lnTo>
                  <a:lnTo>
                    <a:pt x="43" y="39"/>
                  </a:lnTo>
                  <a:lnTo>
                    <a:pt x="26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9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1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3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2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275"/>
            <p:cNvSpPr>
              <a:spLocks noChangeAspect="1"/>
            </p:cNvSpPr>
            <p:nvPr/>
          </p:nvSpPr>
          <p:spPr bwMode="auto">
            <a:xfrm>
              <a:off x="4032" y="367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3 w 141"/>
                <a:gd name="T5" fmla="*/ 27 h 164"/>
                <a:gd name="T6" fmla="*/ 107 w 141"/>
                <a:gd name="T7" fmla="*/ 35 h 164"/>
                <a:gd name="T8" fmla="*/ 106 w 141"/>
                <a:gd name="T9" fmla="*/ 41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2 h 164"/>
                <a:gd name="T20" fmla="*/ 134 w 141"/>
                <a:gd name="T21" fmla="*/ 48 h 164"/>
                <a:gd name="T22" fmla="*/ 138 w 141"/>
                <a:gd name="T23" fmla="*/ 40 h 164"/>
                <a:gd name="T24" fmla="*/ 140 w 141"/>
                <a:gd name="T25" fmla="*/ 31 h 164"/>
                <a:gd name="T26" fmla="*/ 137 w 141"/>
                <a:gd name="T27" fmla="*/ 18 h 164"/>
                <a:gd name="T28" fmla="*/ 128 w 141"/>
                <a:gd name="T29" fmla="*/ 8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8 h 164"/>
                <a:gd name="T38" fmla="*/ 45 w 141"/>
                <a:gd name="T39" fmla="*/ 19 h 164"/>
                <a:gd name="T40" fmla="*/ 30 w 141"/>
                <a:gd name="T41" fmla="*/ 32 h 164"/>
                <a:gd name="T42" fmla="*/ 18 w 141"/>
                <a:gd name="T43" fmla="*/ 47 h 164"/>
                <a:gd name="T44" fmla="*/ 8 w 141"/>
                <a:gd name="T45" fmla="*/ 65 h 164"/>
                <a:gd name="T46" fmla="*/ 2 w 141"/>
                <a:gd name="T47" fmla="*/ 83 h 164"/>
                <a:gd name="T48" fmla="*/ 0 w 141"/>
                <a:gd name="T49" fmla="*/ 102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6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1 h 164"/>
                <a:gd name="T78" fmla="*/ 68 w 141"/>
                <a:gd name="T79" fmla="*/ 155 h 164"/>
                <a:gd name="T80" fmla="*/ 59 w 141"/>
                <a:gd name="T81" fmla="*/ 156 h 164"/>
                <a:gd name="T82" fmla="*/ 45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7 w 141"/>
                <a:gd name="T89" fmla="*/ 116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29 h 164"/>
                <a:gd name="T100" fmla="*/ 68 w 141"/>
                <a:gd name="T101" fmla="*/ 18 h 164"/>
                <a:gd name="T102" fmla="*/ 83 w 141"/>
                <a:gd name="T103" fmla="*/ 10 h 164"/>
                <a:gd name="T104" fmla="*/ 97 w 141"/>
                <a:gd name="T105" fmla="*/ 7 h 164"/>
                <a:gd name="T106" fmla="*/ 107 w 141"/>
                <a:gd name="T107" fmla="*/ 8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3" y="27"/>
                  </a:lnTo>
                  <a:lnTo>
                    <a:pt x="107" y="35"/>
                  </a:lnTo>
                  <a:lnTo>
                    <a:pt x="106" y="41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2"/>
                  </a:lnTo>
                  <a:lnTo>
                    <a:pt x="134" y="48"/>
                  </a:lnTo>
                  <a:lnTo>
                    <a:pt x="138" y="40"/>
                  </a:lnTo>
                  <a:lnTo>
                    <a:pt x="140" y="31"/>
                  </a:lnTo>
                  <a:lnTo>
                    <a:pt x="137" y="18"/>
                  </a:lnTo>
                  <a:lnTo>
                    <a:pt x="128" y="8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8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8" y="47"/>
                  </a:lnTo>
                  <a:lnTo>
                    <a:pt x="8" y="65"/>
                  </a:lnTo>
                  <a:lnTo>
                    <a:pt x="2" y="83"/>
                  </a:lnTo>
                  <a:lnTo>
                    <a:pt x="0" y="102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6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1"/>
                  </a:lnTo>
                  <a:lnTo>
                    <a:pt x="68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7" y="116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29"/>
                  </a:lnTo>
                  <a:lnTo>
                    <a:pt x="68" y="18"/>
                  </a:lnTo>
                  <a:lnTo>
                    <a:pt x="83" y="10"/>
                  </a:lnTo>
                  <a:lnTo>
                    <a:pt x="97" y="7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76"/>
            <p:cNvSpPr>
              <a:spLocks noChangeAspect="1" noEditPoints="1"/>
            </p:cNvSpPr>
            <p:nvPr/>
          </p:nvSpPr>
          <p:spPr bwMode="auto">
            <a:xfrm>
              <a:off x="4186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77"/>
            <p:cNvSpPr>
              <a:spLocks noChangeAspect="1" noEditPoints="1"/>
            </p:cNvSpPr>
            <p:nvPr/>
          </p:nvSpPr>
          <p:spPr bwMode="auto">
            <a:xfrm>
              <a:off x="4277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6 h 220"/>
                <a:gd name="T38" fmla="*/ 74 w 111"/>
                <a:gd name="T39" fmla="*/ 191 h 220"/>
                <a:gd name="T40" fmla="*/ 100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78"/>
            <p:cNvSpPr>
              <a:spLocks noChangeAspect="1"/>
            </p:cNvSpPr>
            <p:nvPr/>
          </p:nvSpPr>
          <p:spPr bwMode="auto">
            <a:xfrm>
              <a:off x="4472" y="255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4 w 50"/>
                <a:gd name="T5" fmla="*/ 348 h 363"/>
                <a:gd name="T6" fmla="*/ 14 w 50"/>
                <a:gd name="T7" fmla="*/ 14 h 363"/>
                <a:gd name="T8" fmla="*/ 50 w 50"/>
                <a:gd name="T9" fmla="*/ 14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4" y="348"/>
                  </a:lnTo>
                  <a:lnTo>
                    <a:pt x="14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79"/>
            <p:cNvSpPr>
              <a:spLocks noChangeAspect="1"/>
            </p:cNvSpPr>
            <p:nvPr/>
          </p:nvSpPr>
          <p:spPr bwMode="auto">
            <a:xfrm>
              <a:off x="4540" y="367"/>
              <a:ext cx="181" cy="164"/>
            </a:xfrm>
            <a:custGeom>
              <a:avLst/>
              <a:gdLst>
                <a:gd name="T0" fmla="*/ 112 w 181"/>
                <a:gd name="T1" fmla="*/ 46 h 164"/>
                <a:gd name="T2" fmla="*/ 117 w 181"/>
                <a:gd name="T3" fmla="*/ 33 h 164"/>
                <a:gd name="T4" fmla="*/ 125 w 181"/>
                <a:gd name="T5" fmla="*/ 18 h 164"/>
                <a:gd name="T6" fmla="*/ 138 w 181"/>
                <a:gd name="T7" fmla="*/ 9 h 164"/>
                <a:gd name="T8" fmla="*/ 150 w 181"/>
                <a:gd name="T9" fmla="*/ 8 h 164"/>
                <a:gd name="T10" fmla="*/ 159 w 181"/>
                <a:gd name="T11" fmla="*/ 9 h 164"/>
                <a:gd name="T12" fmla="*/ 158 w 181"/>
                <a:gd name="T13" fmla="*/ 15 h 164"/>
                <a:gd name="T14" fmla="*/ 149 w 181"/>
                <a:gd name="T15" fmla="*/ 25 h 164"/>
                <a:gd name="T16" fmla="*/ 149 w 181"/>
                <a:gd name="T17" fmla="*/ 36 h 164"/>
                <a:gd name="T18" fmla="*/ 155 w 181"/>
                <a:gd name="T19" fmla="*/ 43 h 164"/>
                <a:gd name="T20" fmla="*/ 168 w 181"/>
                <a:gd name="T21" fmla="*/ 43 h 164"/>
                <a:gd name="T22" fmla="*/ 179 w 181"/>
                <a:gd name="T23" fmla="*/ 33 h 164"/>
                <a:gd name="T24" fmla="*/ 177 w 181"/>
                <a:gd name="T25" fmla="*/ 12 h 164"/>
                <a:gd name="T26" fmla="*/ 158 w 181"/>
                <a:gd name="T27" fmla="*/ 1 h 164"/>
                <a:gd name="T28" fmla="*/ 133 w 181"/>
                <a:gd name="T29" fmla="*/ 3 h 164"/>
                <a:gd name="T30" fmla="*/ 114 w 181"/>
                <a:gd name="T31" fmla="*/ 19 h 164"/>
                <a:gd name="T32" fmla="*/ 101 w 181"/>
                <a:gd name="T33" fmla="*/ 13 h 164"/>
                <a:gd name="T34" fmla="*/ 79 w 181"/>
                <a:gd name="T35" fmla="*/ 0 h 164"/>
                <a:gd name="T36" fmla="*/ 45 w 181"/>
                <a:gd name="T37" fmla="*/ 7 h 164"/>
                <a:gd name="T38" fmla="*/ 16 w 181"/>
                <a:gd name="T39" fmla="*/ 43 h 164"/>
                <a:gd name="T40" fmla="*/ 14 w 181"/>
                <a:gd name="T41" fmla="*/ 59 h 164"/>
                <a:gd name="T42" fmla="*/ 19 w 181"/>
                <a:gd name="T43" fmla="*/ 58 h 164"/>
                <a:gd name="T44" fmla="*/ 26 w 181"/>
                <a:gd name="T45" fmla="*/ 42 h 164"/>
                <a:gd name="T46" fmla="*/ 38 w 181"/>
                <a:gd name="T47" fmla="*/ 23 h 164"/>
                <a:gd name="T48" fmla="*/ 52 w 181"/>
                <a:gd name="T49" fmla="*/ 12 h 164"/>
                <a:gd name="T50" fmla="*/ 64 w 181"/>
                <a:gd name="T51" fmla="*/ 8 h 164"/>
                <a:gd name="T52" fmla="*/ 75 w 181"/>
                <a:gd name="T53" fmla="*/ 8 h 164"/>
                <a:gd name="T54" fmla="*/ 87 w 181"/>
                <a:gd name="T55" fmla="*/ 19 h 164"/>
                <a:gd name="T56" fmla="*/ 88 w 181"/>
                <a:gd name="T57" fmla="*/ 43 h 164"/>
                <a:gd name="T58" fmla="*/ 78 w 181"/>
                <a:gd name="T59" fmla="*/ 85 h 164"/>
                <a:gd name="T60" fmla="*/ 64 w 181"/>
                <a:gd name="T61" fmla="*/ 134 h 164"/>
                <a:gd name="T62" fmla="*/ 46 w 181"/>
                <a:gd name="T63" fmla="*/ 153 h 164"/>
                <a:gd name="T64" fmla="*/ 32 w 181"/>
                <a:gd name="T65" fmla="*/ 156 h 164"/>
                <a:gd name="T66" fmla="*/ 23 w 181"/>
                <a:gd name="T67" fmla="*/ 154 h 164"/>
                <a:gd name="T68" fmla="*/ 23 w 181"/>
                <a:gd name="T69" fmla="*/ 149 h 164"/>
                <a:gd name="T70" fmla="*/ 33 w 181"/>
                <a:gd name="T71" fmla="*/ 139 h 164"/>
                <a:gd name="T72" fmla="*/ 33 w 181"/>
                <a:gd name="T73" fmla="*/ 125 h 164"/>
                <a:gd name="T74" fmla="*/ 25 w 181"/>
                <a:gd name="T75" fmla="*/ 119 h 164"/>
                <a:gd name="T76" fmla="*/ 13 w 181"/>
                <a:gd name="T77" fmla="*/ 121 h 164"/>
                <a:gd name="T78" fmla="*/ 2 w 181"/>
                <a:gd name="T79" fmla="*/ 132 h 164"/>
                <a:gd name="T80" fmla="*/ 4 w 181"/>
                <a:gd name="T81" fmla="*/ 151 h 164"/>
                <a:gd name="T82" fmla="*/ 22 w 181"/>
                <a:gd name="T83" fmla="*/ 163 h 164"/>
                <a:gd name="T84" fmla="*/ 43 w 181"/>
                <a:gd name="T85" fmla="*/ 163 h 164"/>
                <a:gd name="T86" fmla="*/ 57 w 181"/>
                <a:gd name="T87" fmla="*/ 156 h 164"/>
                <a:gd name="T88" fmla="*/ 66 w 181"/>
                <a:gd name="T89" fmla="*/ 146 h 164"/>
                <a:gd name="T90" fmla="*/ 72 w 181"/>
                <a:gd name="T91" fmla="*/ 138 h 164"/>
                <a:gd name="T92" fmla="*/ 78 w 181"/>
                <a:gd name="T93" fmla="*/ 146 h 164"/>
                <a:gd name="T94" fmla="*/ 97 w 181"/>
                <a:gd name="T95" fmla="*/ 161 h 164"/>
                <a:gd name="T96" fmla="*/ 137 w 181"/>
                <a:gd name="T97" fmla="*/ 156 h 164"/>
                <a:gd name="T98" fmla="*/ 166 w 181"/>
                <a:gd name="T99" fmla="*/ 121 h 164"/>
                <a:gd name="T100" fmla="*/ 168 w 181"/>
                <a:gd name="T101" fmla="*/ 105 h 164"/>
                <a:gd name="T102" fmla="*/ 162 w 181"/>
                <a:gd name="T103" fmla="*/ 105 h 164"/>
                <a:gd name="T104" fmla="*/ 156 w 181"/>
                <a:gd name="T105" fmla="*/ 122 h 164"/>
                <a:gd name="T106" fmla="*/ 143 w 181"/>
                <a:gd name="T107" fmla="*/ 140 h 164"/>
                <a:gd name="T108" fmla="*/ 130 w 181"/>
                <a:gd name="T109" fmla="*/ 151 h 164"/>
                <a:gd name="T110" fmla="*/ 117 w 181"/>
                <a:gd name="T111" fmla="*/ 155 h 164"/>
                <a:gd name="T112" fmla="*/ 103 w 181"/>
                <a:gd name="T113" fmla="*/ 154 h 164"/>
                <a:gd name="T114" fmla="*/ 94 w 181"/>
                <a:gd name="T115" fmla="*/ 141 h 164"/>
                <a:gd name="T116" fmla="*/ 93 w 181"/>
                <a:gd name="T117" fmla="*/ 126 h 164"/>
                <a:gd name="T118" fmla="*/ 96 w 181"/>
                <a:gd name="T119" fmla="*/ 111 h 164"/>
                <a:gd name="T120" fmla="*/ 111 w 181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" h="164">
                  <a:moveTo>
                    <a:pt x="111" y="50"/>
                  </a:moveTo>
                  <a:lnTo>
                    <a:pt x="112" y="46"/>
                  </a:lnTo>
                  <a:lnTo>
                    <a:pt x="114" y="40"/>
                  </a:lnTo>
                  <a:lnTo>
                    <a:pt x="117" y="33"/>
                  </a:lnTo>
                  <a:lnTo>
                    <a:pt x="120" y="25"/>
                  </a:lnTo>
                  <a:lnTo>
                    <a:pt x="125" y="18"/>
                  </a:lnTo>
                  <a:lnTo>
                    <a:pt x="131" y="13"/>
                  </a:lnTo>
                  <a:lnTo>
                    <a:pt x="138" y="9"/>
                  </a:lnTo>
                  <a:lnTo>
                    <a:pt x="147" y="7"/>
                  </a:lnTo>
                  <a:lnTo>
                    <a:pt x="150" y="8"/>
                  </a:lnTo>
                  <a:lnTo>
                    <a:pt x="154" y="8"/>
                  </a:lnTo>
                  <a:lnTo>
                    <a:pt x="159" y="9"/>
                  </a:lnTo>
                  <a:lnTo>
                    <a:pt x="165" y="12"/>
                  </a:lnTo>
                  <a:lnTo>
                    <a:pt x="158" y="15"/>
                  </a:lnTo>
                  <a:lnTo>
                    <a:pt x="153" y="19"/>
                  </a:lnTo>
                  <a:lnTo>
                    <a:pt x="149" y="25"/>
                  </a:lnTo>
                  <a:lnTo>
                    <a:pt x="148" y="32"/>
                  </a:lnTo>
                  <a:lnTo>
                    <a:pt x="149" y="36"/>
                  </a:lnTo>
                  <a:lnTo>
                    <a:pt x="151" y="40"/>
                  </a:lnTo>
                  <a:lnTo>
                    <a:pt x="155" y="43"/>
                  </a:lnTo>
                  <a:lnTo>
                    <a:pt x="162" y="45"/>
                  </a:lnTo>
                  <a:lnTo>
                    <a:pt x="168" y="43"/>
                  </a:lnTo>
                  <a:lnTo>
                    <a:pt x="174" y="39"/>
                  </a:lnTo>
                  <a:lnTo>
                    <a:pt x="179" y="33"/>
                  </a:lnTo>
                  <a:lnTo>
                    <a:pt x="181" y="24"/>
                  </a:lnTo>
                  <a:lnTo>
                    <a:pt x="177" y="12"/>
                  </a:lnTo>
                  <a:lnTo>
                    <a:pt x="169" y="4"/>
                  </a:lnTo>
                  <a:lnTo>
                    <a:pt x="158" y="1"/>
                  </a:lnTo>
                  <a:lnTo>
                    <a:pt x="147" y="0"/>
                  </a:lnTo>
                  <a:lnTo>
                    <a:pt x="133" y="3"/>
                  </a:lnTo>
                  <a:lnTo>
                    <a:pt x="122" y="10"/>
                  </a:lnTo>
                  <a:lnTo>
                    <a:pt x="114" y="19"/>
                  </a:lnTo>
                  <a:lnTo>
                    <a:pt x="109" y="27"/>
                  </a:lnTo>
                  <a:lnTo>
                    <a:pt x="101" y="13"/>
                  </a:lnTo>
                  <a:lnTo>
                    <a:pt x="90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45" y="7"/>
                  </a:lnTo>
                  <a:lnTo>
                    <a:pt x="27" y="24"/>
                  </a:lnTo>
                  <a:lnTo>
                    <a:pt x="16" y="43"/>
                  </a:lnTo>
                  <a:lnTo>
                    <a:pt x="12" y="55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26" y="42"/>
                  </a:lnTo>
                  <a:lnTo>
                    <a:pt x="32" y="31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52" y="12"/>
                  </a:lnTo>
                  <a:lnTo>
                    <a:pt x="58" y="9"/>
                  </a:lnTo>
                  <a:lnTo>
                    <a:pt x="64" y="8"/>
                  </a:lnTo>
                  <a:lnTo>
                    <a:pt x="69" y="7"/>
                  </a:lnTo>
                  <a:lnTo>
                    <a:pt x="75" y="8"/>
                  </a:lnTo>
                  <a:lnTo>
                    <a:pt x="82" y="12"/>
                  </a:lnTo>
                  <a:lnTo>
                    <a:pt x="87" y="19"/>
                  </a:lnTo>
                  <a:lnTo>
                    <a:pt x="89" y="32"/>
                  </a:lnTo>
                  <a:lnTo>
                    <a:pt x="88" y="43"/>
                  </a:lnTo>
                  <a:lnTo>
                    <a:pt x="84" y="60"/>
                  </a:lnTo>
                  <a:lnTo>
                    <a:pt x="78" y="85"/>
                  </a:lnTo>
                  <a:lnTo>
                    <a:pt x="69" y="118"/>
                  </a:lnTo>
                  <a:lnTo>
                    <a:pt x="64" y="134"/>
                  </a:lnTo>
                  <a:lnTo>
                    <a:pt x="56" y="145"/>
                  </a:lnTo>
                  <a:lnTo>
                    <a:pt x="46" y="153"/>
                  </a:lnTo>
                  <a:lnTo>
                    <a:pt x="35" y="156"/>
                  </a:lnTo>
                  <a:lnTo>
                    <a:pt x="32" y="156"/>
                  </a:lnTo>
                  <a:lnTo>
                    <a:pt x="28" y="155"/>
                  </a:lnTo>
                  <a:lnTo>
                    <a:pt x="23" y="154"/>
                  </a:lnTo>
                  <a:lnTo>
                    <a:pt x="17" y="151"/>
                  </a:lnTo>
                  <a:lnTo>
                    <a:pt x="23" y="149"/>
                  </a:lnTo>
                  <a:lnTo>
                    <a:pt x="29" y="144"/>
                  </a:lnTo>
                  <a:lnTo>
                    <a:pt x="33" y="139"/>
                  </a:lnTo>
                  <a:lnTo>
                    <a:pt x="34" y="131"/>
                  </a:lnTo>
                  <a:lnTo>
                    <a:pt x="33" y="125"/>
                  </a:lnTo>
                  <a:lnTo>
                    <a:pt x="29" y="122"/>
                  </a:lnTo>
                  <a:lnTo>
                    <a:pt x="25" y="119"/>
                  </a:lnTo>
                  <a:lnTo>
                    <a:pt x="20" y="119"/>
                  </a:lnTo>
                  <a:lnTo>
                    <a:pt x="13" y="121"/>
                  </a:lnTo>
                  <a:lnTo>
                    <a:pt x="6" y="125"/>
                  </a:lnTo>
                  <a:lnTo>
                    <a:pt x="2" y="132"/>
                  </a:lnTo>
                  <a:lnTo>
                    <a:pt x="0" y="140"/>
                  </a:lnTo>
                  <a:lnTo>
                    <a:pt x="4" y="151"/>
                  </a:lnTo>
                  <a:lnTo>
                    <a:pt x="12" y="158"/>
                  </a:lnTo>
                  <a:lnTo>
                    <a:pt x="22" y="163"/>
                  </a:lnTo>
                  <a:lnTo>
                    <a:pt x="35" y="164"/>
                  </a:lnTo>
                  <a:lnTo>
                    <a:pt x="43" y="163"/>
                  </a:lnTo>
                  <a:lnTo>
                    <a:pt x="50" y="160"/>
                  </a:lnTo>
                  <a:lnTo>
                    <a:pt x="57" y="156"/>
                  </a:lnTo>
                  <a:lnTo>
                    <a:pt x="62" y="151"/>
                  </a:lnTo>
                  <a:lnTo>
                    <a:pt x="66" y="146"/>
                  </a:lnTo>
                  <a:lnTo>
                    <a:pt x="70" y="142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8" y="146"/>
                  </a:lnTo>
                  <a:lnTo>
                    <a:pt x="86" y="155"/>
                  </a:lnTo>
                  <a:lnTo>
                    <a:pt x="97" y="161"/>
                  </a:lnTo>
                  <a:lnTo>
                    <a:pt x="112" y="164"/>
                  </a:lnTo>
                  <a:lnTo>
                    <a:pt x="137" y="156"/>
                  </a:lnTo>
                  <a:lnTo>
                    <a:pt x="155" y="139"/>
                  </a:lnTo>
                  <a:lnTo>
                    <a:pt x="166" y="121"/>
                  </a:lnTo>
                  <a:lnTo>
                    <a:pt x="170" y="108"/>
                  </a:lnTo>
                  <a:lnTo>
                    <a:pt x="168" y="105"/>
                  </a:lnTo>
                  <a:lnTo>
                    <a:pt x="166" y="104"/>
                  </a:lnTo>
                  <a:lnTo>
                    <a:pt x="162" y="105"/>
                  </a:lnTo>
                  <a:lnTo>
                    <a:pt x="161" y="108"/>
                  </a:lnTo>
                  <a:lnTo>
                    <a:pt x="156" y="122"/>
                  </a:lnTo>
                  <a:lnTo>
                    <a:pt x="150" y="132"/>
                  </a:lnTo>
                  <a:lnTo>
                    <a:pt x="143" y="140"/>
                  </a:lnTo>
                  <a:lnTo>
                    <a:pt x="137" y="147"/>
                  </a:lnTo>
                  <a:lnTo>
                    <a:pt x="130" y="151"/>
                  </a:lnTo>
                  <a:lnTo>
                    <a:pt x="123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7" y="148"/>
                  </a:lnTo>
                  <a:lnTo>
                    <a:pt x="94" y="141"/>
                  </a:lnTo>
                  <a:lnTo>
                    <a:pt x="93" y="132"/>
                  </a:lnTo>
                  <a:lnTo>
                    <a:pt x="93" y="126"/>
                  </a:lnTo>
                  <a:lnTo>
                    <a:pt x="94" y="119"/>
                  </a:lnTo>
                  <a:lnTo>
                    <a:pt x="96" y="111"/>
                  </a:lnTo>
                  <a:lnTo>
                    <a:pt x="99" y="100"/>
                  </a:lnTo>
                  <a:lnTo>
                    <a:pt x="11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280"/>
            <p:cNvSpPr>
              <a:spLocks noChangeAspect="1" noEditPoints="1"/>
            </p:cNvSpPr>
            <p:nvPr/>
          </p:nvSpPr>
          <p:spPr bwMode="auto">
            <a:xfrm>
              <a:off x="474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9 h 171"/>
                <a:gd name="T16" fmla="*/ 17 w 77"/>
                <a:gd name="T17" fmla="*/ 149 h 171"/>
                <a:gd name="T18" fmla="*/ 23 w 77"/>
                <a:gd name="T19" fmla="*/ 164 h 171"/>
                <a:gd name="T20" fmla="*/ 41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5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1" y="9"/>
                  </a:lnTo>
                  <a:close/>
                  <a:moveTo>
                    <a:pt x="19" y="139"/>
                  </a:moveTo>
                  <a:lnTo>
                    <a:pt x="17" y="143"/>
                  </a:lnTo>
                  <a:lnTo>
                    <a:pt x="17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281"/>
            <p:cNvSpPr>
              <a:spLocks noChangeAspect="1"/>
            </p:cNvSpPr>
            <p:nvPr/>
          </p:nvSpPr>
          <p:spPr bwMode="auto">
            <a:xfrm>
              <a:off x="5009" y="267"/>
              <a:ext cx="181" cy="338"/>
            </a:xfrm>
            <a:custGeom>
              <a:avLst/>
              <a:gdLst>
                <a:gd name="T0" fmla="*/ 178 w 181"/>
                <a:gd name="T1" fmla="*/ 14 h 338"/>
                <a:gd name="T2" fmla="*/ 181 w 181"/>
                <a:gd name="T3" fmla="*/ 9 h 338"/>
                <a:gd name="T4" fmla="*/ 181 w 181"/>
                <a:gd name="T5" fmla="*/ 7 h 338"/>
                <a:gd name="T6" fmla="*/ 179 w 181"/>
                <a:gd name="T7" fmla="*/ 3 h 338"/>
                <a:gd name="T8" fmla="*/ 174 w 181"/>
                <a:gd name="T9" fmla="*/ 0 h 338"/>
                <a:gd name="T10" fmla="*/ 169 w 181"/>
                <a:gd name="T11" fmla="*/ 2 h 338"/>
                <a:gd name="T12" fmla="*/ 166 w 181"/>
                <a:gd name="T13" fmla="*/ 7 h 338"/>
                <a:gd name="T14" fmla="*/ 3 w 181"/>
                <a:gd name="T15" fmla="*/ 324 h 338"/>
                <a:gd name="T16" fmla="*/ 1 w 181"/>
                <a:gd name="T17" fmla="*/ 329 h 338"/>
                <a:gd name="T18" fmla="*/ 0 w 181"/>
                <a:gd name="T19" fmla="*/ 331 h 338"/>
                <a:gd name="T20" fmla="*/ 2 w 181"/>
                <a:gd name="T21" fmla="*/ 336 h 338"/>
                <a:gd name="T22" fmla="*/ 8 w 181"/>
                <a:gd name="T23" fmla="*/ 338 h 338"/>
                <a:gd name="T24" fmla="*/ 12 w 181"/>
                <a:gd name="T25" fmla="*/ 336 h 338"/>
                <a:gd name="T26" fmla="*/ 16 w 181"/>
                <a:gd name="T27" fmla="*/ 331 h 338"/>
                <a:gd name="T28" fmla="*/ 178 w 181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8">
                  <a:moveTo>
                    <a:pt x="178" y="14"/>
                  </a:moveTo>
                  <a:lnTo>
                    <a:pt x="181" y="9"/>
                  </a:lnTo>
                  <a:lnTo>
                    <a:pt x="181" y="7"/>
                  </a:lnTo>
                  <a:lnTo>
                    <a:pt x="179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7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8"/>
                  </a:lnTo>
                  <a:lnTo>
                    <a:pt x="12" y="336"/>
                  </a:lnTo>
                  <a:lnTo>
                    <a:pt x="16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282"/>
            <p:cNvSpPr>
              <a:spLocks noChangeAspect="1" noEditPoints="1"/>
            </p:cNvSpPr>
            <p:nvPr/>
          </p:nvSpPr>
          <p:spPr bwMode="auto">
            <a:xfrm>
              <a:off x="4979" y="394"/>
              <a:ext cx="241" cy="85"/>
            </a:xfrm>
            <a:custGeom>
              <a:avLst/>
              <a:gdLst>
                <a:gd name="T0" fmla="*/ 229 w 241"/>
                <a:gd name="T1" fmla="*/ 14 h 85"/>
                <a:gd name="T2" fmla="*/ 233 w 241"/>
                <a:gd name="T3" fmla="*/ 14 h 85"/>
                <a:gd name="T4" fmla="*/ 237 w 241"/>
                <a:gd name="T5" fmla="*/ 13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3 w 241"/>
                <a:gd name="T35" fmla="*/ 14 h 85"/>
                <a:gd name="T36" fmla="*/ 229 w 241"/>
                <a:gd name="T37" fmla="*/ 14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7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4"/>
                  </a:moveTo>
                  <a:lnTo>
                    <a:pt x="233" y="14"/>
                  </a:lnTo>
                  <a:lnTo>
                    <a:pt x="237" y="13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29" y="14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7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283"/>
            <p:cNvSpPr>
              <a:spLocks noChangeAspect="1"/>
            </p:cNvSpPr>
            <p:nvPr/>
          </p:nvSpPr>
          <p:spPr bwMode="auto">
            <a:xfrm>
              <a:off x="5353" y="367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8 h 164"/>
                <a:gd name="T6" fmla="*/ 137 w 180"/>
                <a:gd name="T7" fmla="*/ 9 h 164"/>
                <a:gd name="T8" fmla="*/ 148 w 180"/>
                <a:gd name="T9" fmla="*/ 8 h 164"/>
                <a:gd name="T10" fmla="*/ 158 w 180"/>
                <a:gd name="T11" fmla="*/ 9 h 164"/>
                <a:gd name="T12" fmla="*/ 157 w 180"/>
                <a:gd name="T13" fmla="*/ 15 h 164"/>
                <a:gd name="T14" fmla="*/ 148 w 180"/>
                <a:gd name="T15" fmla="*/ 25 h 164"/>
                <a:gd name="T16" fmla="*/ 147 w 180"/>
                <a:gd name="T17" fmla="*/ 36 h 164"/>
                <a:gd name="T18" fmla="*/ 154 w 180"/>
                <a:gd name="T19" fmla="*/ 43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19 h 164"/>
                <a:gd name="T32" fmla="*/ 100 w 180"/>
                <a:gd name="T33" fmla="*/ 13 h 164"/>
                <a:gd name="T34" fmla="*/ 78 w 180"/>
                <a:gd name="T35" fmla="*/ 0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8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2 h 164"/>
                <a:gd name="T50" fmla="*/ 63 w 180"/>
                <a:gd name="T51" fmla="*/ 8 h 164"/>
                <a:gd name="T52" fmla="*/ 74 w 180"/>
                <a:gd name="T53" fmla="*/ 8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5 h 164"/>
                <a:gd name="T74" fmla="*/ 24 w 180"/>
                <a:gd name="T75" fmla="*/ 119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5 w 180"/>
                <a:gd name="T89" fmla="*/ 146 h 164"/>
                <a:gd name="T90" fmla="*/ 71 w 180"/>
                <a:gd name="T91" fmla="*/ 138 h 164"/>
                <a:gd name="T92" fmla="*/ 77 w 180"/>
                <a:gd name="T93" fmla="*/ 146 h 164"/>
                <a:gd name="T94" fmla="*/ 96 w 180"/>
                <a:gd name="T95" fmla="*/ 161 h 164"/>
                <a:gd name="T96" fmla="*/ 136 w 180"/>
                <a:gd name="T97" fmla="*/ 156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5 h 164"/>
                <a:gd name="T104" fmla="*/ 155 w 180"/>
                <a:gd name="T105" fmla="*/ 122 h 164"/>
                <a:gd name="T106" fmla="*/ 142 w 180"/>
                <a:gd name="T107" fmla="*/ 140 h 164"/>
                <a:gd name="T108" fmla="*/ 129 w 180"/>
                <a:gd name="T109" fmla="*/ 151 h 164"/>
                <a:gd name="T110" fmla="*/ 117 w 180"/>
                <a:gd name="T111" fmla="*/ 155 h 164"/>
                <a:gd name="T112" fmla="*/ 103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0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5"/>
                  </a:lnTo>
                  <a:lnTo>
                    <a:pt x="124" y="18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3" y="8"/>
                  </a:lnTo>
                  <a:lnTo>
                    <a:pt x="158" y="9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19"/>
                  </a:lnTo>
                  <a:lnTo>
                    <a:pt x="148" y="25"/>
                  </a:lnTo>
                  <a:lnTo>
                    <a:pt x="147" y="32"/>
                  </a:lnTo>
                  <a:lnTo>
                    <a:pt x="147" y="36"/>
                  </a:lnTo>
                  <a:lnTo>
                    <a:pt x="150" y="40"/>
                  </a:lnTo>
                  <a:lnTo>
                    <a:pt x="154" y="43"/>
                  </a:lnTo>
                  <a:lnTo>
                    <a:pt x="160" y="45"/>
                  </a:lnTo>
                  <a:lnTo>
                    <a:pt x="167" y="43"/>
                  </a:lnTo>
                  <a:lnTo>
                    <a:pt x="173" y="39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4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0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8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63" y="8"/>
                  </a:lnTo>
                  <a:lnTo>
                    <a:pt x="68" y="7"/>
                  </a:lnTo>
                  <a:lnTo>
                    <a:pt x="74" y="8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4"/>
                  </a:lnTo>
                  <a:lnTo>
                    <a:pt x="32" y="139"/>
                  </a:lnTo>
                  <a:lnTo>
                    <a:pt x="33" y="131"/>
                  </a:lnTo>
                  <a:lnTo>
                    <a:pt x="32" y="125"/>
                  </a:lnTo>
                  <a:lnTo>
                    <a:pt x="28" y="122"/>
                  </a:lnTo>
                  <a:lnTo>
                    <a:pt x="24" y="119"/>
                  </a:lnTo>
                  <a:lnTo>
                    <a:pt x="19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6"/>
                  </a:lnTo>
                  <a:lnTo>
                    <a:pt x="77" y="146"/>
                  </a:lnTo>
                  <a:lnTo>
                    <a:pt x="85" y="155"/>
                  </a:lnTo>
                  <a:lnTo>
                    <a:pt x="96" y="161"/>
                  </a:lnTo>
                  <a:lnTo>
                    <a:pt x="111" y="164"/>
                  </a:lnTo>
                  <a:lnTo>
                    <a:pt x="136" y="156"/>
                  </a:lnTo>
                  <a:lnTo>
                    <a:pt x="154" y="139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4"/>
                  </a:lnTo>
                  <a:lnTo>
                    <a:pt x="161" y="105"/>
                  </a:lnTo>
                  <a:lnTo>
                    <a:pt x="160" y="108"/>
                  </a:lnTo>
                  <a:lnTo>
                    <a:pt x="155" y="122"/>
                  </a:lnTo>
                  <a:lnTo>
                    <a:pt x="149" y="132"/>
                  </a:lnTo>
                  <a:lnTo>
                    <a:pt x="142" y="140"/>
                  </a:lnTo>
                  <a:lnTo>
                    <a:pt x="135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6" y="148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284"/>
            <p:cNvSpPr>
              <a:spLocks noChangeAspect="1" noEditPoints="1"/>
            </p:cNvSpPr>
            <p:nvPr/>
          </p:nvSpPr>
          <p:spPr bwMode="auto">
            <a:xfrm>
              <a:off x="5549" y="413"/>
              <a:ext cx="112" cy="220"/>
            </a:xfrm>
            <a:custGeom>
              <a:avLst/>
              <a:gdLst>
                <a:gd name="T0" fmla="*/ 109 w 112"/>
                <a:gd name="T1" fmla="*/ 3 h 220"/>
                <a:gd name="T2" fmla="*/ 96 w 112"/>
                <a:gd name="T3" fmla="*/ 1 h 220"/>
                <a:gd name="T4" fmla="*/ 89 w 112"/>
                <a:gd name="T5" fmla="*/ 9 h 220"/>
                <a:gd name="T6" fmla="*/ 88 w 112"/>
                <a:gd name="T7" fmla="*/ 17 h 220"/>
                <a:gd name="T8" fmla="*/ 93 w 112"/>
                <a:gd name="T9" fmla="*/ 22 h 220"/>
                <a:gd name="T10" fmla="*/ 103 w 112"/>
                <a:gd name="T11" fmla="*/ 22 h 220"/>
                <a:gd name="T12" fmla="*/ 111 w 112"/>
                <a:gd name="T13" fmla="*/ 15 h 220"/>
                <a:gd name="T14" fmla="*/ 58 w 112"/>
                <a:gd name="T15" fmla="*/ 181 h 220"/>
                <a:gd name="T16" fmla="*/ 46 w 112"/>
                <a:gd name="T17" fmla="*/ 203 h 220"/>
                <a:gd name="T18" fmla="*/ 25 w 112"/>
                <a:gd name="T19" fmla="*/ 213 h 220"/>
                <a:gd name="T20" fmla="*/ 23 w 112"/>
                <a:gd name="T21" fmla="*/ 205 h 220"/>
                <a:gd name="T22" fmla="*/ 22 w 112"/>
                <a:gd name="T23" fmla="*/ 192 h 220"/>
                <a:gd name="T24" fmla="*/ 9 w 112"/>
                <a:gd name="T25" fmla="*/ 190 h 220"/>
                <a:gd name="T26" fmla="*/ 2 w 112"/>
                <a:gd name="T27" fmla="*/ 198 h 220"/>
                <a:gd name="T28" fmla="*/ 2 w 112"/>
                <a:gd name="T29" fmla="*/ 211 h 220"/>
                <a:gd name="T30" fmla="*/ 15 w 112"/>
                <a:gd name="T31" fmla="*/ 219 h 220"/>
                <a:gd name="T32" fmla="*/ 32 w 112"/>
                <a:gd name="T33" fmla="*/ 220 h 220"/>
                <a:gd name="T34" fmla="*/ 47 w 112"/>
                <a:gd name="T35" fmla="*/ 216 h 220"/>
                <a:gd name="T36" fmla="*/ 62 w 112"/>
                <a:gd name="T37" fmla="*/ 206 h 220"/>
                <a:gd name="T38" fmla="*/ 74 w 112"/>
                <a:gd name="T39" fmla="*/ 191 h 220"/>
                <a:gd name="T40" fmla="*/ 101 w 112"/>
                <a:gd name="T41" fmla="*/ 89 h 220"/>
                <a:gd name="T42" fmla="*/ 100 w 112"/>
                <a:gd name="T43" fmla="*/ 71 h 220"/>
                <a:gd name="T44" fmla="*/ 86 w 112"/>
                <a:gd name="T45" fmla="*/ 58 h 220"/>
                <a:gd name="T46" fmla="*/ 65 w 112"/>
                <a:gd name="T47" fmla="*/ 58 h 220"/>
                <a:gd name="T48" fmla="*/ 49 w 112"/>
                <a:gd name="T49" fmla="*/ 68 h 220"/>
                <a:gd name="T50" fmla="*/ 37 w 112"/>
                <a:gd name="T51" fmla="*/ 81 h 220"/>
                <a:gd name="T52" fmla="*/ 32 w 112"/>
                <a:gd name="T53" fmla="*/ 92 h 220"/>
                <a:gd name="T54" fmla="*/ 33 w 112"/>
                <a:gd name="T55" fmla="*/ 98 h 220"/>
                <a:gd name="T56" fmla="*/ 38 w 112"/>
                <a:gd name="T57" fmla="*/ 98 h 220"/>
                <a:gd name="T58" fmla="*/ 46 w 112"/>
                <a:gd name="T59" fmla="*/ 83 h 220"/>
                <a:gd name="T60" fmla="*/ 64 w 112"/>
                <a:gd name="T61" fmla="*/ 66 h 220"/>
                <a:gd name="T62" fmla="*/ 81 w 112"/>
                <a:gd name="T63" fmla="*/ 67 h 220"/>
                <a:gd name="T64" fmla="*/ 83 w 112"/>
                <a:gd name="T65" fmla="*/ 80 h 220"/>
                <a:gd name="T66" fmla="*/ 58 w 112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0">
                  <a:moveTo>
                    <a:pt x="112" y="9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4"/>
                  </a:lnTo>
                  <a:lnTo>
                    <a:pt x="89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2"/>
                  </a:lnTo>
                  <a:lnTo>
                    <a:pt x="98" y="24"/>
                  </a:lnTo>
                  <a:lnTo>
                    <a:pt x="103" y="22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2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3" y="205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0"/>
                  </a:lnTo>
                  <a:lnTo>
                    <a:pt x="5" y="194"/>
                  </a:lnTo>
                  <a:lnTo>
                    <a:pt x="2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2" y="220"/>
                  </a:lnTo>
                  <a:lnTo>
                    <a:pt x="39" y="218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6"/>
                  </a:lnTo>
                  <a:lnTo>
                    <a:pt x="69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285"/>
            <p:cNvSpPr>
              <a:spLocks noChangeAspect="1"/>
            </p:cNvSpPr>
            <p:nvPr/>
          </p:nvSpPr>
          <p:spPr bwMode="auto">
            <a:xfrm>
              <a:off x="5710" y="255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4 h 363"/>
                <a:gd name="T6" fmla="*/ 35 w 50"/>
                <a:gd name="T7" fmla="*/ 14 h 363"/>
                <a:gd name="T8" fmla="*/ 35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5" y="14"/>
                  </a:lnTo>
                  <a:lnTo>
                    <a:pt x="35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286"/>
            <p:cNvSpPr>
              <a:spLocks noChangeAspect="1"/>
            </p:cNvSpPr>
            <p:nvPr/>
          </p:nvSpPr>
          <p:spPr bwMode="auto">
            <a:xfrm>
              <a:off x="1312" y="1316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0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1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1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0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1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0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287"/>
            <p:cNvSpPr>
              <a:spLocks noChangeAspect="1"/>
            </p:cNvSpPr>
            <p:nvPr/>
          </p:nvSpPr>
          <p:spPr bwMode="auto">
            <a:xfrm>
              <a:off x="1584" y="1367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7 h 235"/>
                <a:gd name="T4" fmla="*/ 150 w 167"/>
                <a:gd name="T5" fmla="*/ 6 h 235"/>
                <a:gd name="T6" fmla="*/ 143 w 167"/>
                <a:gd name="T7" fmla="*/ 15 h 235"/>
                <a:gd name="T8" fmla="*/ 140 w 167"/>
                <a:gd name="T9" fmla="*/ 26 h 235"/>
                <a:gd name="T10" fmla="*/ 132 w 167"/>
                <a:gd name="T11" fmla="*/ 61 h 235"/>
                <a:gd name="T12" fmla="*/ 114 w 167"/>
                <a:gd name="T13" fmla="*/ 129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6 h 235"/>
                <a:gd name="T20" fmla="*/ 63 w 167"/>
                <a:gd name="T21" fmla="*/ 154 h 235"/>
                <a:gd name="T22" fmla="*/ 53 w 167"/>
                <a:gd name="T23" fmla="*/ 138 h 235"/>
                <a:gd name="T24" fmla="*/ 56 w 167"/>
                <a:gd name="T25" fmla="*/ 97 h 235"/>
                <a:gd name="T26" fmla="*/ 74 w 167"/>
                <a:gd name="T27" fmla="*/ 47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3 h 235"/>
                <a:gd name="T34" fmla="*/ 26 w 167"/>
                <a:gd name="T35" fmla="*/ 9 h 235"/>
                <a:gd name="T36" fmla="*/ 3 w 167"/>
                <a:gd name="T37" fmla="*/ 46 h 235"/>
                <a:gd name="T38" fmla="*/ 2 w 167"/>
                <a:gd name="T39" fmla="*/ 59 h 235"/>
                <a:gd name="T40" fmla="*/ 8 w 167"/>
                <a:gd name="T41" fmla="*/ 59 h 235"/>
                <a:gd name="T42" fmla="*/ 18 w 167"/>
                <a:gd name="T43" fmla="*/ 32 h 235"/>
                <a:gd name="T44" fmla="*/ 37 w 167"/>
                <a:gd name="T45" fmla="*/ 10 h 235"/>
                <a:gd name="T46" fmla="*/ 49 w 167"/>
                <a:gd name="T47" fmla="*/ 9 h 235"/>
                <a:gd name="T48" fmla="*/ 55 w 167"/>
                <a:gd name="T49" fmla="*/ 13 h 235"/>
                <a:gd name="T50" fmla="*/ 54 w 167"/>
                <a:gd name="T51" fmla="*/ 33 h 235"/>
                <a:gd name="T52" fmla="*/ 40 w 167"/>
                <a:gd name="T53" fmla="*/ 71 h 235"/>
                <a:gd name="T54" fmla="*/ 30 w 167"/>
                <a:gd name="T55" fmla="*/ 108 h 235"/>
                <a:gd name="T56" fmla="*/ 30 w 167"/>
                <a:gd name="T57" fmla="*/ 133 h 235"/>
                <a:gd name="T58" fmla="*/ 37 w 167"/>
                <a:gd name="T59" fmla="*/ 149 h 235"/>
                <a:gd name="T60" fmla="*/ 49 w 167"/>
                <a:gd name="T61" fmla="*/ 160 h 235"/>
                <a:gd name="T62" fmla="*/ 65 w 167"/>
                <a:gd name="T63" fmla="*/ 164 h 235"/>
                <a:gd name="T64" fmla="*/ 93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7 h 235"/>
                <a:gd name="T74" fmla="*/ 25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40 w 167"/>
                <a:gd name="T81" fmla="*/ 186 h 235"/>
                <a:gd name="T82" fmla="*/ 32 w 167"/>
                <a:gd name="T83" fmla="*/ 180 h 235"/>
                <a:gd name="T84" fmla="*/ 21 w 167"/>
                <a:gd name="T85" fmla="*/ 181 h 235"/>
                <a:gd name="T86" fmla="*/ 10 w 167"/>
                <a:gd name="T87" fmla="*/ 192 h 235"/>
                <a:gd name="T88" fmla="*/ 10 w 167"/>
                <a:gd name="T89" fmla="*/ 216 h 235"/>
                <a:gd name="T90" fmla="*/ 30 w 167"/>
                <a:gd name="T91" fmla="*/ 233 h 235"/>
                <a:gd name="T92" fmla="*/ 74 w 167"/>
                <a:gd name="T93" fmla="*/ 229 h 235"/>
                <a:gd name="T94" fmla="*/ 119 w 167"/>
                <a:gd name="T95" fmla="*/ 190 h 235"/>
                <a:gd name="T96" fmla="*/ 166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6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0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0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5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4" y="157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8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8" y="59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8" y="18"/>
                  </a:lnTo>
                  <a:lnTo>
                    <a:pt x="37" y="10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2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0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49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1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288"/>
            <p:cNvSpPr>
              <a:spLocks noChangeAspect="1" noEditPoints="1"/>
            </p:cNvSpPr>
            <p:nvPr/>
          </p:nvSpPr>
          <p:spPr bwMode="auto">
            <a:xfrm>
              <a:off x="1763" y="1414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9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7"/>
                  </a:lnTo>
                  <a:lnTo>
                    <a:pt x="1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289"/>
            <p:cNvSpPr>
              <a:spLocks noChangeAspect="1"/>
            </p:cNvSpPr>
            <p:nvPr/>
          </p:nvSpPr>
          <p:spPr bwMode="auto">
            <a:xfrm>
              <a:off x="1908" y="1256"/>
              <a:ext cx="84" cy="362"/>
            </a:xfrm>
            <a:custGeom>
              <a:avLst/>
              <a:gdLst>
                <a:gd name="T0" fmla="*/ 84 w 84"/>
                <a:gd name="T1" fmla="*/ 359 h 362"/>
                <a:gd name="T2" fmla="*/ 84 w 84"/>
                <a:gd name="T3" fmla="*/ 358 h 362"/>
                <a:gd name="T4" fmla="*/ 83 w 84"/>
                <a:gd name="T5" fmla="*/ 357 h 362"/>
                <a:gd name="T6" fmla="*/ 81 w 84"/>
                <a:gd name="T7" fmla="*/ 355 h 362"/>
                <a:gd name="T8" fmla="*/ 78 w 84"/>
                <a:gd name="T9" fmla="*/ 351 h 362"/>
                <a:gd name="T10" fmla="*/ 50 w 84"/>
                <a:gd name="T11" fmla="*/ 313 h 362"/>
                <a:gd name="T12" fmla="*/ 32 w 84"/>
                <a:gd name="T13" fmla="*/ 270 h 362"/>
                <a:gd name="T14" fmla="*/ 23 w 84"/>
                <a:gd name="T15" fmla="*/ 225 h 362"/>
                <a:gd name="T16" fmla="*/ 21 w 84"/>
                <a:gd name="T17" fmla="*/ 181 h 362"/>
                <a:gd name="T18" fmla="*/ 24 w 84"/>
                <a:gd name="T19" fmla="*/ 134 h 362"/>
                <a:gd name="T20" fmla="*/ 33 w 84"/>
                <a:gd name="T21" fmla="*/ 89 h 362"/>
                <a:gd name="T22" fmla="*/ 51 w 84"/>
                <a:gd name="T23" fmla="*/ 47 h 362"/>
                <a:gd name="T24" fmla="*/ 79 w 84"/>
                <a:gd name="T25" fmla="*/ 9 h 362"/>
                <a:gd name="T26" fmla="*/ 83 w 84"/>
                <a:gd name="T27" fmla="*/ 5 h 362"/>
                <a:gd name="T28" fmla="*/ 84 w 84"/>
                <a:gd name="T29" fmla="*/ 3 h 362"/>
                <a:gd name="T30" fmla="*/ 83 w 84"/>
                <a:gd name="T31" fmla="*/ 0 h 362"/>
                <a:gd name="T32" fmla="*/ 80 w 84"/>
                <a:gd name="T33" fmla="*/ 0 h 362"/>
                <a:gd name="T34" fmla="*/ 73 w 84"/>
                <a:gd name="T35" fmla="*/ 4 h 362"/>
                <a:gd name="T36" fmla="*/ 58 w 84"/>
                <a:gd name="T37" fmla="*/ 18 h 362"/>
                <a:gd name="T38" fmla="*/ 40 w 84"/>
                <a:gd name="T39" fmla="*/ 40 h 362"/>
                <a:gd name="T40" fmla="*/ 23 w 84"/>
                <a:gd name="T41" fmla="*/ 70 h 362"/>
                <a:gd name="T42" fmla="*/ 11 w 84"/>
                <a:gd name="T43" fmla="*/ 100 h 362"/>
                <a:gd name="T44" fmla="*/ 4 w 84"/>
                <a:gd name="T45" fmla="*/ 129 h 362"/>
                <a:gd name="T46" fmla="*/ 1 w 84"/>
                <a:gd name="T47" fmla="*/ 156 h 362"/>
                <a:gd name="T48" fmla="*/ 0 w 84"/>
                <a:gd name="T49" fmla="*/ 181 h 362"/>
                <a:gd name="T50" fmla="*/ 1 w 84"/>
                <a:gd name="T51" fmla="*/ 205 h 362"/>
                <a:gd name="T52" fmla="*/ 4 w 84"/>
                <a:gd name="T53" fmla="*/ 233 h 362"/>
                <a:gd name="T54" fmla="*/ 12 w 84"/>
                <a:gd name="T55" fmla="*/ 263 h 362"/>
                <a:gd name="T56" fmla="*/ 24 w 84"/>
                <a:gd name="T57" fmla="*/ 294 h 362"/>
                <a:gd name="T58" fmla="*/ 41 w 84"/>
                <a:gd name="T59" fmla="*/ 324 h 362"/>
                <a:gd name="T60" fmla="*/ 59 w 84"/>
                <a:gd name="T61" fmla="*/ 345 h 362"/>
                <a:gd name="T62" fmla="*/ 73 w 84"/>
                <a:gd name="T63" fmla="*/ 358 h 362"/>
                <a:gd name="T64" fmla="*/ 80 w 84"/>
                <a:gd name="T65" fmla="*/ 362 h 362"/>
                <a:gd name="T66" fmla="*/ 83 w 84"/>
                <a:gd name="T67" fmla="*/ 362 h 362"/>
                <a:gd name="T68" fmla="*/ 84 w 84"/>
                <a:gd name="T69" fmla="*/ 3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3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9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2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90"/>
            <p:cNvSpPr>
              <a:spLocks noChangeAspect="1"/>
            </p:cNvSpPr>
            <p:nvPr/>
          </p:nvSpPr>
          <p:spPr bwMode="auto">
            <a:xfrm>
              <a:off x="2045" y="1286"/>
              <a:ext cx="120" cy="242"/>
            </a:xfrm>
            <a:custGeom>
              <a:avLst/>
              <a:gdLst>
                <a:gd name="T0" fmla="*/ 75 w 120"/>
                <a:gd name="T1" fmla="*/ 10 h 242"/>
                <a:gd name="T2" fmla="*/ 75 w 120"/>
                <a:gd name="T3" fmla="*/ 4 h 242"/>
                <a:gd name="T4" fmla="*/ 74 w 120"/>
                <a:gd name="T5" fmla="*/ 2 h 242"/>
                <a:gd name="T6" fmla="*/ 71 w 120"/>
                <a:gd name="T7" fmla="*/ 0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4 h 242"/>
                <a:gd name="T22" fmla="*/ 20 w 120"/>
                <a:gd name="T23" fmla="*/ 33 h 242"/>
                <a:gd name="T24" fmla="*/ 34 w 120"/>
                <a:gd name="T25" fmla="*/ 31 h 242"/>
                <a:gd name="T26" fmla="*/ 48 w 120"/>
                <a:gd name="T27" fmla="*/ 25 h 242"/>
                <a:gd name="T28" fmla="*/ 48 w 120"/>
                <a:gd name="T29" fmla="*/ 213 h 242"/>
                <a:gd name="T30" fmla="*/ 48 w 120"/>
                <a:gd name="T31" fmla="*/ 217 h 242"/>
                <a:gd name="T32" fmla="*/ 47 w 120"/>
                <a:gd name="T33" fmla="*/ 221 h 242"/>
                <a:gd name="T34" fmla="*/ 46 w 120"/>
                <a:gd name="T35" fmla="*/ 224 h 242"/>
                <a:gd name="T36" fmla="*/ 43 w 120"/>
                <a:gd name="T37" fmla="*/ 227 h 242"/>
                <a:gd name="T38" fmla="*/ 39 w 120"/>
                <a:gd name="T39" fmla="*/ 228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3 w 120"/>
                <a:gd name="T47" fmla="*/ 231 h 242"/>
                <a:gd name="T48" fmla="*/ 3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8 w 120"/>
                <a:gd name="T55" fmla="*/ 241 h 242"/>
                <a:gd name="T56" fmla="*/ 61 w 120"/>
                <a:gd name="T57" fmla="*/ 241 h 242"/>
                <a:gd name="T58" fmla="*/ 75 w 120"/>
                <a:gd name="T59" fmla="*/ 241 h 242"/>
                <a:gd name="T60" fmla="*/ 91 w 120"/>
                <a:gd name="T61" fmla="*/ 241 h 242"/>
                <a:gd name="T62" fmla="*/ 108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8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7 w 120"/>
                <a:gd name="T79" fmla="*/ 224 h 242"/>
                <a:gd name="T80" fmla="*/ 75 w 120"/>
                <a:gd name="T81" fmla="*/ 221 h 242"/>
                <a:gd name="T82" fmla="*/ 75 w 120"/>
                <a:gd name="T83" fmla="*/ 218 h 242"/>
                <a:gd name="T84" fmla="*/ 75 w 120"/>
                <a:gd name="T85" fmla="*/ 213 h 242"/>
                <a:gd name="T86" fmla="*/ 75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5" y="10"/>
                  </a:moveTo>
                  <a:lnTo>
                    <a:pt x="75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4"/>
                  </a:lnTo>
                  <a:lnTo>
                    <a:pt x="20" y="33"/>
                  </a:lnTo>
                  <a:lnTo>
                    <a:pt x="34" y="31"/>
                  </a:lnTo>
                  <a:lnTo>
                    <a:pt x="48" y="25"/>
                  </a:lnTo>
                  <a:lnTo>
                    <a:pt x="48" y="213"/>
                  </a:lnTo>
                  <a:lnTo>
                    <a:pt x="48" y="217"/>
                  </a:lnTo>
                  <a:lnTo>
                    <a:pt x="47" y="221"/>
                  </a:lnTo>
                  <a:lnTo>
                    <a:pt x="46" y="224"/>
                  </a:lnTo>
                  <a:lnTo>
                    <a:pt x="43" y="227"/>
                  </a:lnTo>
                  <a:lnTo>
                    <a:pt x="39" y="228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3" y="231"/>
                  </a:lnTo>
                  <a:lnTo>
                    <a:pt x="3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8" y="241"/>
                  </a:lnTo>
                  <a:lnTo>
                    <a:pt x="61" y="241"/>
                  </a:lnTo>
                  <a:lnTo>
                    <a:pt x="75" y="241"/>
                  </a:lnTo>
                  <a:lnTo>
                    <a:pt x="91" y="241"/>
                  </a:lnTo>
                  <a:lnTo>
                    <a:pt x="108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8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7" y="224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5" y="213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91"/>
            <p:cNvSpPr>
              <a:spLocks noChangeAspect="1"/>
            </p:cNvSpPr>
            <p:nvPr/>
          </p:nvSpPr>
          <p:spPr bwMode="auto">
            <a:xfrm>
              <a:off x="2305" y="1430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3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3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3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92"/>
            <p:cNvSpPr>
              <a:spLocks noChangeAspect="1"/>
            </p:cNvSpPr>
            <p:nvPr/>
          </p:nvSpPr>
          <p:spPr bwMode="auto">
            <a:xfrm>
              <a:off x="2648" y="1367"/>
              <a:ext cx="168" cy="235"/>
            </a:xfrm>
            <a:custGeom>
              <a:avLst/>
              <a:gdLst>
                <a:gd name="T0" fmla="*/ 167 w 168"/>
                <a:gd name="T1" fmla="*/ 17 h 235"/>
                <a:gd name="T2" fmla="*/ 164 w 168"/>
                <a:gd name="T3" fmla="*/ 7 h 235"/>
                <a:gd name="T4" fmla="*/ 151 w 168"/>
                <a:gd name="T5" fmla="*/ 6 h 235"/>
                <a:gd name="T6" fmla="*/ 143 w 168"/>
                <a:gd name="T7" fmla="*/ 15 h 235"/>
                <a:gd name="T8" fmla="*/ 141 w 168"/>
                <a:gd name="T9" fmla="*/ 26 h 235"/>
                <a:gd name="T10" fmla="*/ 132 w 168"/>
                <a:gd name="T11" fmla="*/ 61 h 235"/>
                <a:gd name="T12" fmla="*/ 114 w 168"/>
                <a:gd name="T13" fmla="*/ 129 h 235"/>
                <a:gd name="T14" fmla="*/ 108 w 168"/>
                <a:gd name="T15" fmla="*/ 138 h 235"/>
                <a:gd name="T16" fmla="*/ 98 w 168"/>
                <a:gd name="T17" fmla="*/ 148 h 235"/>
                <a:gd name="T18" fmla="*/ 83 w 168"/>
                <a:gd name="T19" fmla="*/ 156 h 235"/>
                <a:gd name="T20" fmla="*/ 63 w 168"/>
                <a:gd name="T21" fmla="*/ 154 h 235"/>
                <a:gd name="T22" fmla="*/ 53 w 168"/>
                <a:gd name="T23" fmla="*/ 138 h 235"/>
                <a:gd name="T24" fmla="*/ 57 w 168"/>
                <a:gd name="T25" fmla="*/ 97 h 235"/>
                <a:gd name="T26" fmla="*/ 74 w 168"/>
                <a:gd name="T27" fmla="*/ 47 h 235"/>
                <a:gd name="T28" fmla="*/ 78 w 168"/>
                <a:gd name="T29" fmla="*/ 35 h 235"/>
                <a:gd name="T30" fmla="*/ 76 w 168"/>
                <a:gd name="T31" fmla="*/ 18 h 235"/>
                <a:gd name="T32" fmla="*/ 61 w 168"/>
                <a:gd name="T33" fmla="*/ 3 h 235"/>
                <a:gd name="T34" fmla="*/ 26 w 168"/>
                <a:gd name="T35" fmla="*/ 9 h 235"/>
                <a:gd name="T36" fmla="*/ 3 w 168"/>
                <a:gd name="T37" fmla="*/ 46 h 235"/>
                <a:gd name="T38" fmla="*/ 2 w 168"/>
                <a:gd name="T39" fmla="*/ 59 h 235"/>
                <a:gd name="T40" fmla="*/ 8 w 168"/>
                <a:gd name="T41" fmla="*/ 59 h 235"/>
                <a:gd name="T42" fmla="*/ 19 w 168"/>
                <a:gd name="T43" fmla="*/ 32 h 235"/>
                <a:gd name="T44" fmla="*/ 38 w 168"/>
                <a:gd name="T45" fmla="*/ 10 h 235"/>
                <a:gd name="T46" fmla="*/ 50 w 168"/>
                <a:gd name="T47" fmla="*/ 9 h 235"/>
                <a:gd name="T48" fmla="*/ 55 w 168"/>
                <a:gd name="T49" fmla="*/ 13 h 235"/>
                <a:gd name="T50" fmla="*/ 54 w 168"/>
                <a:gd name="T51" fmla="*/ 33 h 235"/>
                <a:gd name="T52" fmla="*/ 41 w 168"/>
                <a:gd name="T53" fmla="*/ 71 h 235"/>
                <a:gd name="T54" fmla="*/ 30 w 168"/>
                <a:gd name="T55" fmla="*/ 108 h 235"/>
                <a:gd name="T56" fmla="*/ 30 w 168"/>
                <a:gd name="T57" fmla="*/ 133 h 235"/>
                <a:gd name="T58" fmla="*/ 37 w 168"/>
                <a:gd name="T59" fmla="*/ 149 h 235"/>
                <a:gd name="T60" fmla="*/ 50 w 168"/>
                <a:gd name="T61" fmla="*/ 160 h 235"/>
                <a:gd name="T62" fmla="*/ 65 w 168"/>
                <a:gd name="T63" fmla="*/ 164 h 235"/>
                <a:gd name="T64" fmla="*/ 93 w 168"/>
                <a:gd name="T65" fmla="*/ 160 h 235"/>
                <a:gd name="T66" fmla="*/ 102 w 168"/>
                <a:gd name="T67" fmla="*/ 176 h 235"/>
                <a:gd name="T68" fmla="*/ 79 w 168"/>
                <a:gd name="T69" fmla="*/ 213 h 235"/>
                <a:gd name="T70" fmla="*/ 58 w 168"/>
                <a:gd name="T71" fmla="*/ 225 h 235"/>
                <a:gd name="T72" fmla="*/ 41 w 168"/>
                <a:gd name="T73" fmla="*/ 227 h 235"/>
                <a:gd name="T74" fmla="*/ 25 w 168"/>
                <a:gd name="T75" fmla="*/ 220 h 235"/>
                <a:gd name="T76" fmla="*/ 27 w 168"/>
                <a:gd name="T77" fmla="*/ 211 h 235"/>
                <a:gd name="T78" fmla="*/ 40 w 168"/>
                <a:gd name="T79" fmla="*/ 201 h 235"/>
                <a:gd name="T80" fmla="*/ 40 w 168"/>
                <a:gd name="T81" fmla="*/ 186 h 235"/>
                <a:gd name="T82" fmla="*/ 32 w 168"/>
                <a:gd name="T83" fmla="*/ 180 h 235"/>
                <a:gd name="T84" fmla="*/ 22 w 168"/>
                <a:gd name="T85" fmla="*/ 181 h 235"/>
                <a:gd name="T86" fmla="*/ 10 w 168"/>
                <a:gd name="T87" fmla="*/ 192 h 235"/>
                <a:gd name="T88" fmla="*/ 11 w 168"/>
                <a:gd name="T89" fmla="*/ 216 h 235"/>
                <a:gd name="T90" fmla="*/ 31 w 168"/>
                <a:gd name="T91" fmla="*/ 233 h 235"/>
                <a:gd name="T92" fmla="*/ 74 w 168"/>
                <a:gd name="T93" fmla="*/ 229 h 235"/>
                <a:gd name="T94" fmla="*/ 119 w 168"/>
                <a:gd name="T95" fmla="*/ 190 h 235"/>
                <a:gd name="T96" fmla="*/ 166 w 168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35">
                  <a:moveTo>
                    <a:pt x="166" y="22"/>
                  </a:moveTo>
                  <a:lnTo>
                    <a:pt x="167" y="17"/>
                  </a:lnTo>
                  <a:lnTo>
                    <a:pt x="168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1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1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6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4" y="143"/>
                  </a:lnTo>
                  <a:lnTo>
                    <a:pt x="98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5" y="157"/>
                  </a:lnTo>
                  <a:lnTo>
                    <a:pt x="63" y="154"/>
                  </a:lnTo>
                  <a:lnTo>
                    <a:pt x="57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7" y="97"/>
                  </a:lnTo>
                  <a:lnTo>
                    <a:pt x="71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18"/>
                  </a:lnTo>
                  <a:lnTo>
                    <a:pt x="70" y="9"/>
                  </a:lnTo>
                  <a:lnTo>
                    <a:pt x="61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3"/>
                  </a:lnTo>
                  <a:lnTo>
                    <a:pt x="19" y="32"/>
                  </a:lnTo>
                  <a:lnTo>
                    <a:pt x="28" y="18"/>
                  </a:lnTo>
                  <a:lnTo>
                    <a:pt x="38" y="10"/>
                  </a:lnTo>
                  <a:lnTo>
                    <a:pt x="47" y="8"/>
                  </a:lnTo>
                  <a:lnTo>
                    <a:pt x="50" y="9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1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50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10" y="148"/>
                  </a:lnTo>
                  <a:lnTo>
                    <a:pt x="102" y="176"/>
                  </a:lnTo>
                  <a:lnTo>
                    <a:pt x="86" y="204"/>
                  </a:lnTo>
                  <a:lnTo>
                    <a:pt x="79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1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7" y="211"/>
                  </a:lnTo>
                  <a:lnTo>
                    <a:pt x="35" y="207"/>
                  </a:lnTo>
                  <a:lnTo>
                    <a:pt x="40" y="201"/>
                  </a:lnTo>
                  <a:lnTo>
                    <a:pt x="42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2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1" y="216"/>
                  </a:lnTo>
                  <a:lnTo>
                    <a:pt x="19" y="226"/>
                  </a:lnTo>
                  <a:lnTo>
                    <a:pt x="31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93"/>
            <p:cNvSpPr>
              <a:spLocks noChangeAspect="1" noEditPoints="1"/>
            </p:cNvSpPr>
            <p:nvPr/>
          </p:nvSpPr>
          <p:spPr bwMode="auto">
            <a:xfrm>
              <a:off x="2816" y="1414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100 w 111"/>
                <a:gd name="T43" fmla="*/ 70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94"/>
            <p:cNvSpPr>
              <a:spLocks noChangeAspect="1"/>
            </p:cNvSpPr>
            <p:nvPr/>
          </p:nvSpPr>
          <p:spPr bwMode="auto">
            <a:xfrm>
              <a:off x="2989" y="1256"/>
              <a:ext cx="84" cy="362"/>
            </a:xfrm>
            <a:custGeom>
              <a:avLst/>
              <a:gdLst>
                <a:gd name="T0" fmla="*/ 84 w 84"/>
                <a:gd name="T1" fmla="*/ 181 h 362"/>
                <a:gd name="T2" fmla="*/ 83 w 84"/>
                <a:gd name="T3" fmla="*/ 157 h 362"/>
                <a:gd name="T4" fmla="*/ 80 w 84"/>
                <a:gd name="T5" fmla="*/ 129 h 362"/>
                <a:gd name="T6" fmla="*/ 73 w 84"/>
                <a:gd name="T7" fmla="*/ 99 h 362"/>
                <a:gd name="T8" fmla="*/ 60 w 84"/>
                <a:gd name="T9" fmla="*/ 68 h 362"/>
                <a:gd name="T10" fmla="*/ 43 w 84"/>
                <a:gd name="T11" fmla="*/ 38 h 362"/>
                <a:gd name="T12" fmla="*/ 25 w 84"/>
                <a:gd name="T13" fmla="*/ 17 h 362"/>
                <a:gd name="T14" fmla="*/ 11 w 84"/>
                <a:gd name="T15" fmla="*/ 4 h 362"/>
                <a:gd name="T16" fmla="*/ 4 w 84"/>
                <a:gd name="T17" fmla="*/ 0 h 362"/>
                <a:gd name="T18" fmla="*/ 1 w 84"/>
                <a:gd name="T19" fmla="*/ 1 h 362"/>
                <a:gd name="T20" fmla="*/ 0 w 84"/>
                <a:gd name="T21" fmla="*/ 3 h 362"/>
                <a:gd name="T22" fmla="*/ 0 w 84"/>
                <a:gd name="T23" fmla="*/ 4 h 362"/>
                <a:gd name="T24" fmla="*/ 1 w 84"/>
                <a:gd name="T25" fmla="*/ 5 h 362"/>
                <a:gd name="T26" fmla="*/ 3 w 84"/>
                <a:gd name="T27" fmla="*/ 8 h 362"/>
                <a:gd name="T28" fmla="*/ 7 w 84"/>
                <a:gd name="T29" fmla="*/ 12 h 362"/>
                <a:gd name="T30" fmla="*/ 31 w 84"/>
                <a:gd name="T31" fmla="*/ 43 h 362"/>
                <a:gd name="T32" fmla="*/ 48 w 84"/>
                <a:gd name="T33" fmla="*/ 81 h 362"/>
                <a:gd name="T34" fmla="*/ 60 w 84"/>
                <a:gd name="T35" fmla="*/ 128 h 362"/>
                <a:gd name="T36" fmla="*/ 63 w 84"/>
                <a:gd name="T37" fmla="*/ 181 h 362"/>
                <a:gd name="T38" fmla="*/ 60 w 84"/>
                <a:gd name="T39" fmla="*/ 228 h 362"/>
                <a:gd name="T40" fmla="*/ 51 w 84"/>
                <a:gd name="T41" fmla="*/ 273 h 362"/>
                <a:gd name="T42" fmla="*/ 33 w 84"/>
                <a:gd name="T43" fmla="*/ 315 h 362"/>
                <a:gd name="T44" fmla="*/ 5 w 84"/>
                <a:gd name="T45" fmla="*/ 353 h 362"/>
                <a:gd name="T46" fmla="*/ 1 w 84"/>
                <a:gd name="T47" fmla="*/ 357 h 362"/>
                <a:gd name="T48" fmla="*/ 0 w 84"/>
                <a:gd name="T49" fmla="*/ 359 h 362"/>
                <a:gd name="T50" fmla="*/ 1 w 84"/>
                <a:gd name="T51" fmla="*/ 362 h 362"/>
                <a:gd name="T52" fmla="*/ 4 w 84"/>
                <a:gd name="T53" fmla="*/ 362 h 362"/>
                <a:gd name="T54" fmla="*/ 11 w 84"/>
                <a:gd name="T55" fmla="*/ 358 h 362"/>
                <a:gd name="T56" fmla="*/ 26 w 84"/>
                <a:gd name="T57" fmla="*/ 344 h 362"/>
                <a:gd name="T58" fmla="*/ 44 w 84"/>
                <a:gd name="T59" fmla="*/ 322 h 362"/>
                <a:gd name="T60" fmla="*/ 61 w 84"/>
                <a:gd name="T61" fmla="*/ 292 h 362"/>
                <a:gd name="T62" fmla="*/ 73 w 84"/>
                <a:gd name="T63" fmla="*/ 262 h 362"/>
                <a:gd name="T64" fmla="*/ 80 w 84"/>
                <a:gd name="T65" fmla="*/ 233 h 362"/>
                <a:gd name="T66" fmla="*/ 83 w 84"/>
                <a:gd name="T67" fmla="*/ 205 h 362"/>
                <a:gd name="T68" fmla="*/ 84 w 84"/>
                <a:gd name="T69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181"/>
                  </a:moveTo>
                  <a:lnTo>
                    <a:pt x="83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0" y="68"/>
                  </a:lnTo>
                  <a:lnTo>
                    <a:pt x="43" y="38"/>
                  </a:lnTo>
                  <a:lnTo>
                    <a:pt x="25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2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1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295"/>
            <p:cNvSpPr>
              <a:spLocks noChangeAspect="1"/>
            </p:cNvSpPr>
            <p:nvPr/>
          </p:nvSpPr>
          <p:spPr bwMode="auto">
            <a:xfrm>
              <a:off x="3125" y="1367"/>
              <a:ext cx="141" cy="165"/>
            </a:xfrm>
            <a:custGeom>
              <a:avLst/>
              <a:gdLst>
                <a:gd name="T0" fmla="*/ 128 w 141"/>
                <a:gd name="T1" fmla="*/ 23 h 165"/>
                <a:gd name="T2" fmla="*/ 120 w 141"/>
                <a:gd name="T3" fmla="*/ 24 h 165"/>
                <a:gd name="T4" fmla="*/ 112 w 141"/>
                <a:gd name="T5" fmla="*/ 28 h 165"/>
                <a:gd name="T6" fmla="*/ 107 w 141"/>
                <a:gd name="T7" fmla="*/ 36 h 165"/>
                <a:gd name="T8" fmla="*/ 106 w 141"/>
                <a:gd name="T9" fmla="*/ 42 h 165"/>
                <a:gd name="T10" fmla="*/ 107 w 141"/>
                <a:gd name="T11" fmla="*/ 48 h 165"/>
                <a:gd name="T12" fmla="*/ 110 w 141"/>
                <a:gd name="T13" fmla="*/ 52 h 165"/>
                <a:gd name="T14" fmla="*/ 114 w 141"/>
                <a:gd name="T15" fmla="*/ 54 h 165"/>
                <a:gd name="T16" fmla="*/ 119 w 141"/>
                <a:gd name="T17" fmla="*/ 55 h 165"/>
                <a:gd name="T18" fmla="*/ 127 w 141"/>
                <a:gd name="T19" fmla="*/ 53 h 165"/>
                <a:gd name="T20" fmla="*/ 133 w 141"/>
                <a:gd name="T21" fmla="*/ 49 h 165"/>
                <a:gd name="T22" fmla="*/ 138 w 141"/>
                <a:gd name="T23" fmla="*/ 41 h 165"/>
                <a:gd name="T24" fmla="*/ 140 w 141"/>
                <a:gd name="T25" fmla="*/ 31 h 165"/>
                <a:gd name="T26" fmla="*/ 137 w 141"/>
                <a:gd name="T27" fmla="*/ 19 h 165"/>
                <a:gd name="T28" fmla="*/ 128 w 141"/>
                <a:gd name="T29" fmla="*/ 9 h 165"/>
                <a:gd name="T30" fmla="*/ 114 w 141"/>
                <a:gd name="T31" fmla="*/ 3 h 165"/>
                <a:gd name="T32" fmla="*/ 97 w 141"/>
                <a:gd name="T33" fmla="*/ 0 h 165"/>
                <a:gd name="T34" fmla="*/ 79 w 141"/>
                <a:gd name="T35" fmla="*/ 3 h 165"/>
                <a:gd name="T36" fmla="*/ 61 w 141"/>
                <a:gd name="T37" fmla="*/ 9 h 165"/>
                <a:gd name="T38" fmla="*/ 44 w 141"/>
                <a:gd name="T39" fmla="*/ 20 h 165"/>
                <a:gd name="T40" fmla="*/ 30 w 141"/>
                <a:gd name="T41" fmla="*/ 33 h 165"/>
                <a:gd name="T42" fmla="*/ 17 w 141"/>
                <a:gd name="T43" fmla="*/ 48 h 165"/>
                <a:gd name="T44" fmla="*/ 8 w 141"/>
                <a:gd name="T45" fmla="*/ 66 h 165"/>
                <a:gd name="T46" fmla="*/ 2 w 141"/>
                <a:gd name="T47" fmla="*/ 84 h 165"/>
                <a:gd name="T48" fmla="*/ 0 w 141"/>
                <a:gd name="T49" fmla="*/ 103 h 165"/>
                <a:gd name="T50" fmla="*/ 4 w 141"/>
                <a:gd name="T51" fmla="*/ 127 h 165"/>
                <a:gd name="T52" fmla="*/ 15 w 141"/>
                <a:gd name="T53" fmla="*/ 146 h 165"/>
                <a:gd name="T54" fmla="*/ 33 w 141"/>
                <a:gd name="T55" fmla="*/ 160 h 165"/>
                <a:gd name="T56" fmla="*/ 58 w 141"/>
                <a:gd name="T57" fmla="*/ 165 h 165"/>
                <a:gd name="T58" fmla="*/ 93 w 141"/>
                <a:gd name="T59" fmla="*/ 159 h 165"/>
                <a:gd name="T60" fmla="*/ 119 w 141"/>
                <a:gd name="T61" fmla="*/ 145 h 165"/>
                <a:gd name="T62" fmla="*/ 135 w 141"/>
                <a:gd name="T63" fmla="*/ 130 h 165"/>
                <a:gd name="T64" fmla="*/ 141 w 141"/>
                <a:gd name="T65" fmla="*/ 122 h 165"/>
                <a:gd name="T66" fmla="*/ 139 w 141"/>
                <a:gd name="T67" fmla="*/ 119 h 165"/>
                <a:gd name="T68" fmla="*/ 136 w 141"/>
                <a:gd name="T69" fmla="*/ 117 h 165"/>
                <a:gd name="T70" fmla="*/ 134 w 141"/>
                <a:gd name="T71" fmla="*/ 118 h 165"/>
                <a:gd name="T72" fmla="*/ 132 w 141"/>
                <a:gd name="T73" fmla="*/ 121 h 165"/>
                <a:gd name="T74" fmla="*/ 109 w 141"/>
                <a:gd name="T75" fmla="*/ 142 h 165"/>
                <a:gd name="T76" fmla="*/ 86 w 141"/>
                <a:gd name="T77" fmla="*/ 152 h 165"/>
                <a:gd name="T78" fmla="*/ 68 w 141"/>
                <a:gd name="T79" fmla="*/ 156 h 165"/>
                <a:gd name="T80" fmla="*/ 59 w 141"/>
                <a:gd name="T81" fmla="*/ 157 h 165"/>
                <a:gd name="T82" fmla="*/ 44 w 141"/>
                <a:gd name="T83" fmla="*/ 154 h 165"/>
                <a:gd name="T84" fmla="*/ 34 w 141"/>
                <a:gd name="T85" fmla="*/ 145 h 165"/>
                <a:gd name="T86" fmla="*/ 28 w 141"/>
                <a:gd name="T87" fmla="*/ 133 h 165"/>
                <a:gd name="T88" fmla="*/ 26 w 141"/>
                <a:gd name="T89" fmla="*/ 117 h 165"/>
                <a:gd name="T90" fmla="*/ 28 w 141"/>
                <a:gd name="T91" fmla="*/ 103 h 165"/>
                <a:gd name="T92" fmla="*/ 32 w 141"/>
                <a:gd name="T93" fmla="*/ 84 h 165"/>
                <a:gd name="T94" fmla="*/ 38 w 141"/>
                <a:gd name="T95" fmla="*/ 63 h 165"/>
                <a:gd name="T96" fmla="*/ 46 w 141"/>
                <a:gd name="T97" fmla="*/ 45 h 165"/>
                <a:gd name="T98" fmla="*/ 56 w 141"/>
                <a:gd name="T99" fmla="*/ 30 h 165"/>
                <a:gd name="T100" fmla="*/ 68 w 141"/>
                <a:gd name="T101" fmla="*/ 19 h 165"/>
                <a:gd name="T102" fmla="*/ 82 w 141"/>
                <a:gd name="T103" fmla="*/ 11 h 165"/>
                <a:gd name="T104" fmla="*/ 97 w 141"/>
                <a:gd name="T105" fmla="*/ 8 h 165"/>
                <a:gd name="T106" fmla="*/ 107 w 141"/>
                <a:gd name="T107" fmla="*/ 9 h 165"/>
                <a:gd name="T108" fmla="*/ 116 w 141"/>
                <a:gd name="T109" fmla="*/ 12 h 165"/>
                <a:gd name="T110" fmla="*/ 123 w 141"/>
                <a:gd name="T111" fmla="*/ 16 h 165"/>
                <a:gd name="T112" fmla="*/ 128 w 141"/>
                <a:gd name="T113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5">
                  <a:moveTo>
                    <a:pt x="128" y="23"/>
                  </a:moveTo>
                  <a:lnTo>
                    <a:pt x="120" y="24"/>
                  </a:lnTo>
                  <a:lnTo>
                    <a:pt x="112" y="28"/>
                  </a:lnTo>
                  <a:lnTo>
                    <a:pt x="107" y="36"/>
                  </a:lnTo>
                  <a:lnTo>
                    <a:pt x="106" y="42"/>
                  </a:lnTo>
                  <a:lnTo>
                    <a:pt x="107" y="48"/>
                  </a:lnTo>
                  <a:lnTo>
                    <a:pt x="110" y="52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7" y="53"/>
                  </a:lnTo>
                  <a:lnTo>
                    <a:pt x="133" y="49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3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4" y="20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3" y="160"/>
                  </a:lnTo>
                  <a:lnTo>
                    <a:pt x="58" y="165"/>
                  </a:lnTo>
                  <a:lnTo>
                    <a:pt x="93" y="159"/>
                  </a:lnTo>
                  <a:lnTo>
                    <a:pt x="119" y="145"/>
                  </a:lnTo>
                  <a:lnTo>
                    <a:pt x="135" y="130"/>
                  </a:lnTo>
                  <a:lnTo>
                    <a:pt x="141" y="122"/>
                  </a:lnTo>
                  <a:lnTo>
                    <a:pt x="139" y="119"/>
                  </a:lnTo>
                  <a:lnTo>
                    <a:pt x="136" y="117"/>
                  </a:lnTo>
                  <a:lnTo>
                    <a:pt x="134" y="118"/>
                  </a:lnTo>
                  <a:lnTo>
                    <a:pt x="132" y="121"/>
                  </a:lnTo>
                  <a:lnTo>
                    <a:pt x="109" y="142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7"/>
                  </a:lnTo>
                  <a:lnTo>
                    <a:pt x="44" y="154"/>
                  </a:lnTo>
                  <a:lnTo>
                    <a:pt x="34" y="145"/>
                  </a:lnTo>
                  <a:lnTo>
                    <a:pt x="28" y="133"/>
                  </a:lnTo>
                  <a:lnTo>
                    <a:pt x="26" y="117"/>
                  </a:lnTo>
                  <a:lnTo>
                    <a:pt x="28" y="103"/>
                  </a:lnTo>
                  <a:lnTo>
                    <a:pt x="32" y="84"/>
                  </a:lnTo>
                  <a:lnTo>
                    <a:pt x="38" y="63"/>
                  </a:lnTo>
                  <a:lnTo>
                    <a:pt x="46" y="45"/>
                  </a:lnTo>
                  <a:lnTo>
                    <a:pt x="56" y="30"/>
                  </a:lnTo>
                  <a:lnTo>
                    <a:pt x="68" y="19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2"/>
                  </a:lnTo>
                  <a:lnTo>
                    <a:pt x="123" y="16"/>
                  </a:lnTo>
                  <a:lnTo>
                    <a:pt x="12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96"/>
            <p:cNvSpPr>
              <a:spLocks noChangeAspect="1" noEditPoints="1"/>
            </p:cNvSpPr>
            <p:nvPr/>
          </p:nvSpPr>
          <p:spPr bwMode="auto">
            <a:xfrm>
              <a:off x="3279" y="1414"/>
              <a:ext cx="77" cy="171"/>
            </a:xfrm>
            <a:custGeom>
              <a:avLst/>
              <a:gdLst>
                <a:gd name="T0" fmla="*/ 69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49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69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97"/>
            <p:cNvSpPr>
              <a:spLocks noChangeAspect="1" noEditPoints="1"/>
            </p:cNvSpPr>
            <p:nvPr/>
          </p:nvSpPr>
          <p:spPr bwMode="auto">
            <a:xfrm>
              <a:off x="3370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3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6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3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6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298"/>
            <p:cNvSpPr>
              <a:spLocks noChangeAspect="1"/>
            </p:cNvSpPr>
            <p:nvPr/>
          </p:nvSpPr>
          <p:spPr bwMode="auto">
            <a:xfrm>
              <a:off x="3565" y="1256"/>
              <a:ext cx="50" cy="362"/>
            </a:xfrm>
            <a:custGeom>
              <a:avLst/>
              <a:gdLst>
                <a:gd name="T0" fmla="*/ 50 w 50"/>
                <a:gd name="T1" fmla="*/ 362 h 362"/>
                <a:gd name="T2" fmla="*/ 50 w 50"/>
                <a:gd name="T3" fmla="*/ 348 h 362"/>
                <a:gd name="T4" fmla="*/ 15 w 50"/>
                <a:gd name="T5" fmla="*/ 348 h 362"/>
                <a:gd name="T6" fmla="*/ 15 w 50"/>
                <a:gd name="T7" fmla="*/ 14 h 362"/>
                <a:gd name="T8" fmla="*/ 50 w 50"/>
                <a:gd name="T9" fmla="*/ 14 h 362"/>
                <a:gd name="T10" fmla="*/ 50 w 50"/>
                <a:gd name="T11" fmla="*/ 0 h 362"/>
                <a:gd name="T12" fmla="*/ 0 w 50"/>
                <a:gd name="T13" fmla="*/ 0 h 362"/>
                <a:gd name="T14" fmla="*/ 0 w 50"/>
                <a:gd name="T15" fmla="*/ 362 h 362"/>
                <a:gd name="T16" fmla="*/ 50 w 5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362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50" y="3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99"/>
            <p:cNvSpPr>
              <a:spLocks noChangeAspect="1" noEditPoints="1"/>
            </p:cNvSpPr>
            <p:nvPr/>
          </p:nvSpPr>
          <p:spPr bwMode="auto">
            <a:xfrm>
              <a:off x="3638" y="1367"/>
              <a:ext cx="203" cy="165"/>
            </a:xfrm>
            <a:custGeom>
              <a:avLst/>
              <a:gdLst>
                <a:gd name="T0" fmla="*/ 152 w 203"/>
                <a:gd name="T1" fmla="*/ 39 h 165"/>
                <a:gd name="T2" fmla="*/ 118 w 203"/>
                <a:gd name="T3" fmla="*/ 4 h 165"/>
                <a:gd name="T4" fmla="*/ 79 w 203"/>
                <a:gd name="T5" fmla="*/ 3 h 165"/>
                <a:gd name="T6" fmla="*/ 45 w 203"/>
                <a:gd name="T7" fmla="*/ 20 h 165"/>
                <a:gd name="T8" fmla="*/ 18 w 203"/>
                <a:gd name="T9" fmla="*/ 48 h 165"/>
                <a:gd name="T10" fmla="*/ 2 w 203"/>
                <a:gd name="T11" fmla="*/ 84 h 165"/>
                <a:gd name="T12" fmla="*/ 4 w 203"/>
                <a:gd name="T13" fmla="*/ 127 h 165"/>
                <a:gd name="T14" fmla="*/ 34 w 203"/>
                <a:gd name="T15" fmla="*/ 160 h 165"/>
                <a:gd name="T16" fmla="*/ 95 w 203"/>
                <a:gd name="T17" fmla="*/ 158 h 165"/>
                <a:gd name="T18" fmla="*/ 140 w 203"/>
                <a:gd name="T19" fmla="*/ 147 h 165"/>
                <a:gd name="T20" fmla="*/ 157 w 203"/>
                <a:gd name="T21" fmla="*/ 163 h 165"/>
                <a:gd name="T22" fmla="*/ 181 w 203"/>
                <a:gd name="T23" fmla="*/ 161 h 165"/>
                <a:gd name="T24" fmla="*/ 196 w 203"/>
                <a:gd name="T25" fmla="*/ 146 h 165"/>
                <a:gd name="T26" fmla="*/ 197 w 203"/>
                <a:gd name="T27" fmla="*/ 136 h 165"/>
                <a:gd name="T28" fmla="*/ 191 w 203"/>
                <a:gd name="T29" fmla="*/ 136 h 165"/>
                <a:gd name="T30" fmla="*/ 184 w 203"/>
                <a:gd name="T31" fmla="*/ 149 h 165"/>
                <a:gd name="T32" fmla="*/ 172 w 203"/>
                <a:gd name="T33" fmla="*/ 156 h 165"/>
                <a:gd name="T34" fmla="*/ 166 w 203"/>
                <a:gd name="T35" fmla="*/ 155 h 165"/>
                <a:gd name="T36" fmla="*/ 161 w 203"/>
                <a:gd name="T37" fmla="*/ 147 h 165"/>
                <a:gd name="T38" fmla="*/ 158 w 203"/>
                <a:gd name="T39" fmla="*/ 135 h 165"/>
                <a:gd name="T40" fmla="*/ 158 w 203"/>
                <a:gd name="T41" fmla="*/ 124 h 165"/>
                <a:gd name="T42" fmla="*/ 158 w 203"/>
                <a:gd name="T43" fmla="*/ 115 h 165"/>
                <a:gd name="T44" fmla="*/ 160 w 203"/>
                <a:gd name="T45" fmla="*/ 110 h 165"/>
                <a:gd name="T46" fmla="*/ 183 w 203"/>
                <a:gd name="T47" fmla="*/ 76 h 165"/>
                <a:gd name="T48" fmla="*/ 201 w 203"/>
                <a:gd name="T49" fmla="*/ 29 h 165"/>
                <a:gd name="T50" fmla="*/ 203 w 203"/>
                <a:gd name="T51" fmla="*/ 20 h 165"/>
                <a:gd name="T52" fmla="*/ 196 w 203"/>
                <a:gd name="T53" fmla="*/ 20 h 165"/>
                <a:gd name="T54" fmla="*/ 180 w 203"/>
                <a:gd name="T55" fmla="*/ 62 h 165"/>
                <a:gd name="T56" fmla="*/ 158 w 203"/>
                <a:gd name="T57" fmla="*/ 75 h 165"/>
                <a:gd name="T58" fmla="*/ 111 w 203"/>
                <a:gd name="T59" fmla="*/ 142 h 165"/>
                <a:gd name="T60" fmla="*/ 73 w 203"/>
                <a:gd name="T61" fmla="*/ 156 h 165"/>
                <a:gd name="T62" fmla="*/ 45 w 203"/>
                <a:gd name="T63" fmla="*/ 154 h 165"/>
                <a:gd name="T64" fmla="*/ 29 w 203"/>
                <a:gd name="T65" fmla="*/ 133 h 165"/>
                <a:gd name="T66" fmla="*/ 28 w 203"/>
                <a:gd name="T67" fmla="*/ 100 h 165"/>
                <a:gd name="T68" fmla="*/ 40 w 203"/>
                <a:gd name="T69" fmla="*/ 59 h 165"/>
                <a:gd name="T70" fmla="*/ 61 w 203"/>
                <a:gd name="T71" fmla="*/ 25 h 165"/>
                <a:gd name="T72" fmla="*/ 86 w 203"/>
                <a:gd name="T73" fmla="*/ 10 h 165"/>
                <a:gd name="T74" fmla="*/ 109 w 203"/>
                <a:gd name="T75" fmla="*/ 10 h 165"/>
                <a:gd name="T76" fmla="*/ 124 w 203"/>
                <a:gd name="T77" fmla="*/ 25 h 165"/>
                <a:gd name="T78" fmla="*/ 131 w 203"/>
                <a:gd name="T79" fmla="*/ 48 h 165"/>
                <a:gd name="T80" fmla="*/ 133 w 203"/>
                <a:gd name="T81" fmla="*/ 73 h 165"/>
                <a:gd name="T82" fmla="*/ 133 w 203"/>
                <a:gd name="T83" fmla="*/ 95 h 165"/>
                <a:gd name="T84" fmla="*/ 133 w 203"/>
                <a:gd name="T85" fmla="*/ 1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5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4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5" y="20"/>
                  </a:lnTo>
                  <a:lnTo>
                    <a:pt x="30" y="33"/>
                  </a:lnTo>
                  <a:lnTo>
                    <a:pt x="18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7"/>
                  </a:lnTo>
                  <a:lnTo>
                    <a:pt x="34" y="160"/>
                  </a:lnTo>
                  <a:lnTo>
                    <a:pt x="59" y="165"/>
                  </a:lnTo>
                  <a:lnTo>
                    <a:pt x="95" y="158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7"/>
                  </a:lnTo>
                  <a:lnTo>
                    <a:pt x="157" y="163"/>
                  </a:lnTo>
                  <a:lnTo>
                    <a:pt x="168" y="165"/>
                  </a:lnTo>
                  <a:lnTo>
                    <a:pt x="181" y="161"/>
                  </a:lnTo>
                  <a:lnTo>
                    <a:pt x="191" y="154"/>
                  </a:lnTo>
                  <a:lnTo>
                    <a:pt x="196" y="146"/>
                  </a:lnTo>
                  <a:lnTo>
                    <a:pt x="199" y="139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90" y="139"/>
                  </a:lnTo>
                  <a:lnTo>
                    <a:pt x="184" y="149"/>
                  </a:lnTo>
                  <a:lnTo>
                    <a:pt x="177" y="155"/>
                  </a:lnTo>
                  <a:lnTo>
                    <a:pt x="172" y="156"/>
                  </a:lnTo>
                  <a:lnTo>
                    <a:pt x="169" y="157"/>
                  </a:lnTo>
                  <a:lnTo>
                    <a:pt x="166" y="155"/>
                  </a:lnTo>
                  <a:lnTo>
                    <a:pt x="163" y="152"/>
                  </a:lnTo>
                  <a:lnTo>
                    <a:pt x="161" y="147"/>
                  </a:lnTo>
                  <a:lnTo>
                    <a:pt x="159" y="142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4"/>
                  </a:lnTo>
                  <a:lnTo>
                    <a:pt x="158" y="120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2" y="107"/>
                  </a:lnTo>
                  <a:lnTo>
                    <a:pt x="183" y="76"/>
                  </a:lnTo>
                  <a:lnTo>
                    <a:pt x="195" y="49"/>
                  </a:lnTo>
                  <a:lnTo>
                    <a:pt x="201" y="29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199" y="18"/>
                  </a:lnTo>
                  <a:lnTo>
                    <a:pt x="196" y="20"/>
                  </a:lnTo>
                  <a:lnTo>
                    <a:pt x="194" y="26"/>
                  </a:lnTo>
                  <a:lnTo>
                    <a:pt x="180" y="62"/>
                  </a:lnTo>
                  <a:lnTo>
                    <a:pt x="158" y="98"/>
                  </a:lnTo>
                  <a:lnTo>
                    <a:pt x="158" y="75"/>
                  </a:lnTo>
                  <a:close/>
                  <a:moveTo>
                    <a:pt x="134" y="125"/>
                  </a:moveTo>
                  <a:lnTo>
                    <a:pt x="111" y="142"/>
                  </a:lnTo>
                  <a:lnTo>
                    <a:pt x="90" y="151"/>
                  </a:lnTo>
                  <a:lnTo>
                    <a:pt x="73" y="156"/>
                  </a:lnTo>
                  <a:lnTo>
                    <a:pt x="59" y="157"/>
                  </a:lnTo>
                  <a:lnTo>
                    <a:pt x="45" y="154"/>
                  </a:lnTo>
                  <a:lnTo>
                    <a:pt x="35" y="146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80"/>
                  </a:lnTo>
                  <a:lnTo>
                    <a:pt x="40" y="59"/>
                  </a:lnTo>
                  <a:lnTo>
                    <a:pt x="48" y="42"/>
                  </a:lnTo>
                  <a:lnTo>
                    <a:pt x="61" y="25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5"/>
                  </a:lnTo>
                  <a:lnTo>
                    <a:pt x="128" y="36"/>
                  </a:lnTo>
                  <a:lnTo>
                    <a:pt x="131" y="48"/>
                  </a:lnTo>
                  <a:lnTo>
                    <a:pt x="132" y="60"/>
                  </a:lnTo>
                  <a:lnTo>
                    <a:pt x="133" y="73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8"/>
                  </a:lnTo>
                  <a:lnTo>
                    <a:pt x="13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00"/>
            <p:cNvSpPr>
              <a:spLocks noChangeAspect="1"/>
            </p:cNvSpPr>
            <p:nvPr/>
          </p:nvSpPr>
          <p:spPr bwMode="auto">
            <a:xfrm>
              <a:off x="4008" y="1268"/>
              <a:ext cx="180" cy="338"/>
            </a:xfrm>
            <a:custGeom>
              <a:avLst/>
              <a:gdLst>
                <a:gd name="T0" fmla="*/ 178 w 180"/>
                <a:gd name="T1" fmla="*/ 14 h 338"/>
                <a:gd name="T2" fmla="*/ 180 w 180"/>
                <a:gd name="T3" fmla="*/ 9 h 338"/>
                <a:gd name="T4" fmla="*/ 180 w 180"/>
                <a:gd name="T5" fmla="*/ 7 h 338"/>
                <a:gd name="T6" fmla="*/ 179 w 180"/>
                <a:gd name="T7" fmla="*/ 3 h 338"/>
                <a:gd name="T8" fmla="*/ 173 w 180"/>
                <a:gd name="T9" fmla="*/ 0 h 338"/>
                <a:gd name="T10" fmla="*/ 168 w 180"/>
                <a:gd name="T11" fmla="*/ 2 h 338"/>
                <a:gd name="T12" fmla="*/ 165 w 180"/>
                <a:gd name="T13" fmla="*/ 7 h 338"/>
                <a:gd name="T14" fmla="*/ 2 w 180"/>
                <a:gd name="T15" fmla="*/ 324 h 338"/>
                <a:gd name="T16" fmla="*/ 0 w 180"/>
                <a:gd name="T17" fmla="*/ 329 h 338"/>
                <a:gd name="T18" fmla="*/ 0 w 180"/>
                <a:gd name="T19" fmla="*/ 331 h 338"/>
                <a:gd name="T20" fmla="*/ 1 w 180"/>
                <a:gd name="T21" fmla="*/ 336 h 338"/>
                <a:gd name="T22" fmla="*/ 7 w 180"/>
                <a:gd name="T23" fmla="*/ 338 h 338"/>
                <a:gd name="T24" fmla="*/ 11 w 180"/>
                <a:gd name="T25" fmla="*/ 336 h 338"/>
                <a:gd name="T26" fmla="*/ 15 w 180"/>
                <a:gd name="T27" fmla="*/ 331 h 338"/>
                <a:gd name="T28" fmla="*/ 178 w 180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38">
                  <a:moveTo>
                    <a:pt x="178" y="14"/>
                  </a:moveTo>
                  <a:lnTo>
                    <a:pt x="180" y="9"/>
                  </a:lnTo>
                  <a:lnTo>
                    <a:pt x="180" y="7"/>
                  </a:lnTo>
                  <a:lnTo>
                    <a:pt x="179" y="3"/>
                  </a:lnTo>
                  <a:lnTo>
                    <a:pt x="173" y="0"/>
                  </a:lnTo>
                  <a:lnTo>
                    <a:pt x="168" y="2"/>
                  </a:lnTo>
                  <a:lnTo>
                    <a:pt x="165" y="7"/>
                  </a:lnTo>
                  <a:lnTo>
                    <a:pt x="2" y="324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1" y="336"/>
                  </a:lnTo>
                  <a:lnTo>
                    <a:pt x="7" y="338"/>
                  </a:lnTo>
                  <a:lnTo>
                    <a:pt x="11" y="336"/>
                  </a:lnTo>
                  <a:lnTo>
                    <a:pt x="15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01"/>
            <p:cNvSpPr>
              <a:spLocks noChangeAspect="1" noEditPoints="1"/>
            </p:cNvSpPr>
            <p:nvPr/>
          </p:nvSpPr>
          <p:spPr bwMode="auto">
            <a:xfrm>
              <a:off x="3978" y="1395"/>
              <a:ext cx="241" cy="85"/>
            </a:xfrm>
            <a:custGeom>
              <a:avLst/>
              <a:gdLst>
                <a:gd name="T0" fmla="*/ 228 w 241"/>
                <a:gd name="T1" fmla="*/ 14 h 85"/>
                <a:gd name="T2" fmla="*/ 232 w 241"/>
                <a:gd name="T3" fmla="*/ 14 h 85"/>
                <a:gd name="T4" fmla="*/ 236 w 241"/>
                <a:gd name="T5" fmla="*/ 13 h 85"/>
                <a:gd name="T6" fmla="*/ 239 w 241"/>
                <a:gd name="T7" fmla="*/ 11 h 85"/>
                <a:gd name="T8" fmla="*/ 241 w 241"/>
                <a:gd name="T9" fmla="*/ 7 h 85"/>
                <a:gd name="T10" fmla="*/ 239 w 241"/>
                <a:gd name="T11" fmla="*/ 3 h 85"/>
                <a:gd name="T12" fmla="*/ 236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1 w 241"/>
                <a:gd name="T19" fmla="*/ 0 h 85"/>
                <a:gd name="T20" fmla="*/ 7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2 w 241"/>
                <a:gd name="T35" fmla="*/ 14 h 85"/>
                <a:gd name="T36" fmla="*/ 228 w 241"/>
                <a:gd name="T37" fmla="*/ 14 h 85"/>
                <a:gd name="T38" fmla="*/ 229 w 241"/>
                <a:gd name="T39" fmla="*/ 85 h 85"/>
                <a:gd name="T40" fmla="*/ 233 w 241"/>
                <a:gd name="T41" fmla="*/ 84 h 85"/>
                <a:gd name="T42" fmla="*/ 236 w 241"/>
                <a:gd name="T43" fmla="*/ 84 h 85"/>
                <a:gd name="T44" fmla="*/ 239 w 241"/>
                <a:gd name="T45" fmla="*/ 81 h 85"/>
                <a:gd name="T46" fmla="*/ 241 w 241"/>
                <a:gd name="T47" fmla="*/ 77 h 85"/>
                <a:gd name="T48" fmla="*/ 239 w 241"/>
                <a:gd name="T49" fmla="*/ 73 h 85"/>
                <a:gd name="T50" fmla="*/ 236 w 241"/>
                <a:gd name="T51" fmla="*/ 71 h 85"/>
                <a:gd name="T52" fmla="*/ 232 w 241"/>
                <a:gd name="T53" fmla="*/ 70 h 85"/>
                <a:gd name="T54" fmla="*/ 228 w 241"/>
                <a:gd name="T55" fmla="*/ 70 h 85"/>
                <a:gd name="T56" fmla="*/ 12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1 h 85"/>
                <a:gd name="T68" fmla="*/ 4 w 241"/>
                <a:gd name="T69" fmla="*/ 84 h 85"/>
                <a:gd name="T70" fmla="*/ 7 w 241"/>
                <a:gd name="T71" fmla="*/ 84 h 85"/>
                <a:gd name="T72" fmla="*/ 11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8" y="14"/>
                  </a:moveTo>
                  <a:lnTo>
                    <a:pt x="232" y="14"/>
                  </a:lnTo>
                  <a:lnTo>
                    <a:pt x="236" y="13"/>
                  </a:lnTo>
                  <a:lnTo>
                    <a:pt x="239" y="11"/>
                  </a:lnTo>
                  <a:lnTo>
                    <a:pt x="241" y="7"/>
                  </a:lnTo>
                  <a:lnTo>
                    <a:pt x="239" y="3"/>
                  </a:lnTo>
                  <a:lnTo>
                    <a:pt x="236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8" y="14"/>
                  </a:lnTo>
                  <a:close/>
                  <a:moveTo>
                    <a:pt x="229" y="85"/>
                  </a:moveTo>
                  <a:lnTo>
                    <a:pt x="233" y="84"/>
                  </a:lnTo>
                  <a:lnTo>
                    <a:pt x="236" y="84"/>
                  </a:lnTo>
                  <a:lnTo>
                    <a:pt x="239" y="81"/>
                  </a:lnTo>
                  <a:lnTo>
                    <a:pt x="241" y="77"/>
                  </a:lnTo>
                  <a:lnTo>
                    <a:pt x="239" y="73"/>
                  </a:lnTo>
                  <a:lnTo>
                    <a:pt x="236" y="71"/>
                  </a:lnTo>
                  <a:lnTo>
                    <a:pt x="232" y="70"/>
                  </a:lnTo>
                  <a:lnTo>
                    <a:pt x="228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11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02"/>
            <p:cNvSpPr>
              <a:spLocks noChangeAspect="1"/>
            </p:cNvSpPr>
            <p:nvPr/>
          </p:nvSpPr>
          <p:spPr bwMode="auto">
            <a:xfrm>
              <a:off x="4351" y="1367"/>
              <a:ext cx="180" cy="165"/>
            </a:xfrm>
            <a:custGeom>
              <a:avLst/>
              <a:gdLst>
                <a:gd name="T0" fmla="*/ 111 w 180"/>
                <a:gd name="T1" fmla="*/ 47 h 165"/>
                <a:gd name="T2" fmla="*/ 116 w 180"/>
                <a:gd name="T3" fmla="*/ 33 h 165"/>
                <a:gd name="T4" fmla="*/ 124 w 180"/>
                <a:gd name="T5" fmla="*/ 19 h 165"/>
                <a:gd name="T6" fmla="*/ 138 w 180"/>
                <a:gd name="T7" fmla="*/ 10 h 165"/>
                <a:gd name="T8" fmla="*/ 149 w 180"/>
                <a:gd name="T9" fmla="*/ 8 h 165"/>
                <a:gd name="T10" fmla="*/ 159 w 180"/>
                <a:gd name="T11" fmla="*/ 10 h 165"/>
                <a:gd name="T12" fmla="*/ 157 w 180"/>
                <a:gd name="T13" fmla="*/ 16 h 165"/>
                <a:gd name="T14" fmla="*/ 148 w 180"/>
                <a:gd name="T15" fmla="*/ 26 h 165"/>
                <a:gd name="T16" fmla="*/ 148 w 180"/>
                <a:gd name="T17" fmla="*/ 37 h 165"/>
                <a:gd name="T18" fmla="*/ 154 w 180"/>
                <a:gd name="T19" fmla="*/ 44 h 165"/>
                <a:gd name="T20" fmla="*/ 167 w 180"/>
                <a:gd name="T21" fmla="*/ 44 h 165"/>
                <a:gd name="T22" fmla="*/ 178 w 180"/>
                <a:gd name="T23" fmla="*/ 34 h 165"/>
                <a:gd name="T24" fmla="*/ 177 w 180"/>
                <a:gd name="T25" fmla="*/ 13 h 165"/>
                <a:gd name="T26" fmla="*/ 157 w 180"/>
                <a:gd name="T27" fmla="*/ 1 h 165"/>
                <a:gd name="T28" fmla="*/ 132 w 180"/>
                <a:gd name="T29" fmla="*/ 4 h 165"/>
                <a:gd name="T30" fmla="*/ 113 w 180"/>
                <a:gd name="T31" fmla="*/ 20 h 165"/>
                <a:gd name="T32" fmla="*/ 100 w 180"/>
                <a:gd name="T33" fmla="*/ 13 h 165"/>
                <a:gd name="T34" fmla="*/ 79 w 180"/>
                <a:gd name="T35" fmla="*/ 1 h 165"/>
                <a:gd name="T36" fmla="*/ 44 w 180"/>
                <a:gd name="T37" fmla="*/ 8 h 165"/>
                <a:gd name="T38" fmla="*/ 15 w 180"/>
                <a:gd name="T39" fmla="*/ 44 h 165"/>
                <a:gd name="T40" fmla="*/ 13 w 180"/>
                <a:gd name="T41" fmla="*/ 59 h 165"/>
                <a:gd name="T42" fmla="*/ 18 w 180"/>
                <a:gd name="T43" fmla="*/ 59 h 165"/>
                <a:gd name="T44" fmla="*/ 25 w 180"/>
                <a:gd name="T45" fmla="*/ 43 h 165"/>
                <a:gd name="T46" fmla="*/ 38 w 180"/>
                <a:gd name="T47" fmla="*/ 24 h 165"/>
                <a:gd name="T48" fmla="*/ 51 w 180"/>
                <a:gd name="T49" fmla="*/ 13 h 165"/>
                <a:gd name="T50" fmla="*/ 64 w 180"/>
                <a:gd name="T51" fmla="*/ 9 h 165"/>
                <a:gd name="T52" fmla="*/ 75 w 180"/>
                <a:gd name="T53" fmla="*/ 9 h 165"/>
                <a:gd name="T54" fmla="*/ 86 w 180"/>
                <a:gd name="T55" fmla="*/ 20 h 165"/>
                <a:gd name="T56" fmla="*/ 87 w 180"/>
                <a:gd name="T57" fmla="*/ 44 h 165"/>
                <a:gd name="T58" fmla="*/ 77 w 180"/>
                <a:gd name="T59" fmla="*/ 86 h 165"/>
                <a:gd name="T60" fmla="*/ 63 w 180"/>
                <a:gd name="T61" fmla="*/ 134 h 165"/>
                <a:gd name="T62" fmla="*/ 45 w 180"/>
                <a:gd name="T63" fmla="*/ 154 h 165"/>
                <a:gd name="T64" fmla="*/ 31 w 180"/>
                <a:gd name="T65" fmla="*/ 157 h 165"/>
                <a:gd name="T66" fmla="*/ 22 w 180"/>
                <a:gd name="T67" fmla="*/ 155 h 165"/>
                <a:gd name="T68" fmla="*/ 23 w 180"/>
                <a:gd name="T69" fmla="*/ 150 h 165"/>
                <a:gd name="T70" fmla="*/ 32 w 180"/>
                <a:gd name="T71" fmla="*/ 139 h 165"/>
                <a:gd name="T72" fmla="*/ 32 w 180"/>
                <a:gd name="T73" fmla="*/ 126 h 165"/>
                <a:gd name="T74" fmla="*/ 24 w 180"/>
                <a:gd name="T75" fmla="*/ 120 h 165"/>
                <a:gd name="T76" fmla="*/ 12 w 180"/>
                <a:gd name="T77" fmla="*/ 121 h 165"/>
                <a:gd name="T78" fmla="*/ 1 w 180"/>
                <a:gd name="T79" fmla="*/ 133 h 165"/>
                <a:gd name="T80" fmla="*/ 3 w 180"/>
                <a:gd name="T81" fmla="*/ 152 h 165"/>
                <a:gd name="T82" fmla="*/ 22 w 180"/>
                <a:gd name="T83" fmla="*/ 163 h 165"/>
                <a:gd name="T84" fmla="*/ 42 w 180"/>
                <a:gd name="T85" fmla="*/ 164 h 165"/>
                <a:gd name="T86" fmla="*/ 56 w 180"/>
                <a:gd name="T87" fmla="*/ 157 h 165"/>
                <a:gd name="T88" fmla="*/ 66 w 180"/>
                <a:gd name="T89" fmla="*/ 147 h 165"/>
                <a:gd name="T90" fmla="*/ 71 w 180"/>
                <a:gd name="T91" fmla="*/ 139 h 165"/>
                <a:gd name="T92" fmla="*/ 77 w 180"/>
                <a:gd name="T93" fmla="*/ 147 h 165"/>
                <a:gd name="T94" fmla="*/ 96 w 180"/>
                <a:gd name="T95" fmla="*/ 162 h 165"/>
                <a:gd name="T96" fmla="*/ 136 w 180"/>
                <a:gd name="T97" fmla="*/ 157 h 165"/>
                <a:gd name="T98" fmla="*/ 165 w 180"/>
                <a:gd name="T99" fmla="*/ 121 h 165"/>
                <a:gd name="T100" fmla="*/ 167 w 180"/>
                <a:gd name="T101" fmla="*/ 106 h 165"/>
                <a:gd name="T102" fmla="*/ 161 w 180"/>
                <a:gd name="T103" fmla="*/ 106 h 165"/>
                <a:gd name="T104" fmla="*/ 155 w 180"/>
                <a:gd name="T105" fmla="*/ 122 h 165"/>
                <a:gd name="T106" fmla="*/ 143 w 180"/>
                <a:gd name="T107" fmla="*/ 141 h 165"/>
                <a:gd name="T108" fmla="*/ 129 w 180"/>
                <a:gd name="T109" fmla="*/ 152 h 165"/>
                <a:gd name="T110" fmla="*/ 117 w 180"/>
                <a:gd name="T111" fmla="*/ 156 h 165"/>
                <a:gd name="T112" fmla="*/ 103 w 180"/>
                <a:gd name="T113" fmla="*/ 155 h 165"/>
                <a:gd name="T114" fmla="*/ 93 w 180"/>
                <a:gd name="T115" fmla="*/ 142 h 165"/>
                <a:gd name="T116" fmla="*/ 92 w 180"/>
                <a:gd name="T117" fmla="*/ 127 h 165"/>
                <a:gd name="T118" fmla="*/ 95 w 180"/>
                <a:gd name="T119" fmla="*/ 112 h 165"/>
                <a:gd name="T120" fmla="*/ 110 w 180"/>
                <a:gd name="T121" fmla="*/ 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5">
                  <a:moveTo>
                    <a:pt x="110" y="51"/>
                  </a:moveTo>
                  <a:lnTo>
                    <a:pt x="111" y="47"/>
                  </a:lnTo>
                  <a:lnTo>
                    <a:pt x="113" y="41"/>
                  </a:lnTo>
                  <a:lnTo>
                    <a:pt x="116" y="33"/>
                  </a:lnTo>
                  <a:lnTo>
                    <a:pt x="120" y="26"/>
                  </a:lnTo>
                  <a:lnTo>
                    <a:pt x="124" y="19"/>
                  </a:lnTo>
                  <a:lnTo>
                    <a:pt x="130" y="14"/>
                  </a:lnTo>
                  <a:lnTo>
                    <a:pt x="138" y="10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9"/>
                  </a:lnTo>
                  <a:lnTo>
                    <a:pt x="159" y="10"/>
                  </a:lnTo>
                  <a:lnTo>
                    <a:pt x="164" y="13"/>
                  </a:lnTo>
                  <a:lnTo>
                    <a:pt x="157" y="16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3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4"/>
                  </a:lnTo>
                  <a:lnTo>
                    <a:pt x="173" y="40"/>
                  </a:lnTo>
                  <a:lnTo>
                    <a:pt x="178" y="34"/>
                  </a:lnTo>
                  <a:lnTo>
                    <a:pt x="180" y="24"/>
                  </a:lnTo>
                  <a:lnTo>
                    <a:pt x="177" y="13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7" y="0"/>
                  </a:lnTo>
                  <a:lnTo>
                    <a:pt x="132" y="4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8"/>
                  </a:lnTo>
                  <a:lnTo>
                    <a:pt x="100" y="13"/>
                  </a:lnTo>
                  <a:lnTo>
                    <a:pt x="90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59"/>
                  </a:lnTo>
                  <a:lnTo>
                    <a:pt x="20" y="56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8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8" y="10"/>
                  </a:lnTo>
                  <a:lnTo>
                    <a:pt x="64" y="9"/>
                  </a:lnTo>
                  <a:lnTo>
                    <a:pt x="69" y="8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6" y="20"/>
                  </a:lnTo>
                  <a:lnTo>
                    <a:pt x="88" y="33"/>
                  </a:lnTo>
                  <a:lnTo>
                    <a:pt x="87" y="44"/>
                  </a:lnTo>
                  <a:lnTo>
                    <a:pt x="83" y="61"/>
                  </a:lnTo>
                  <a:lnTo>
                    <a:pt x="77" y="86"/>
                  </a:lnTo>
                  <a:lnTo>
                    <a:pt x="69" y="119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4"/>
                  </a:lnTo>
                  <a:lnTo>
                    <a:pt x="34" y="157"/>
                  </a:lnTo>
                  <a:lnTo>
                    <a:pt x="31" y="157"/>
                  </a:lnTo>
                  <a:lnTo>
                    <a:pt x="27" y="156"/>
                  </a:lnTo>
                  <a:lnTo>
                    <a:pt x="22" y="155"/>
                  </a:lnTo>
                  <a:lnTo>
                    <a:pt x="16" y="152"/>
                  </a:lnTo>
                  <a:lnTo>
                    <a:pt x="23" y="150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3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2" y="121"/>
                  </a:lnTo>
                  <a:lnTo>
                    <a:pt x="6" y="126"/>
                  </a:lnTo>
                  <a:lnTo>
                    <a:pt x="1" y="133"/>
                  </a:lnTo>
                  <a:lnTo>
                    <a:pt x="0" y="141"/>
                  </a:lnTo>
                  <a:lnTo>
                    <a:pt x="3" y="152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5"/>
                  </a:lnTo>
                  <a:lnTo>
                    <a:pt x="42" y="164"/>
                  </a:lnTo>
                  <a:lnTo>
                    <a:pt x="50" y="161"/>
                  </a:lnTo>
                  <a:lnTo>
                    <a:pt x="56" y="157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9" y="142"/>
                  </a:lnTo>
                  <a:lnTo>
                    <a:pt x="71" y="139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6"/>
                  </a:lnTo>
                  <a:lnTo>
                    <a:pt x="96" y="162"/>
                  </a:lnTo>
                  <a:lnTo>
                    <a:pt x="111" y="165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9"/>
                  </a:lnTo>
                  <a:lnTo>
                    <a:pt x="167" y="106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3" y="141"/>
                  </a:lnTo>
                  <a:lnTo>
                    <a:pt x="136" y="148"/>
                  </a:lnTo>
                  <a:lnTo>
                    <a:pt x="129" y="152"/>
                  </a:lnTo>
                  <a:lnTo>
                    <a:pt x="122" y="155"/>
                  </a:lnTo>
                  <a:lnTo>
                    <a:pt x="117" y="156"/>
                  </a:lnTo>
                  <a:lnTo>
                    <a:pt x="112" y="157"/>
                  </a:lnTo>
                  <a:lnTo>
                    <a:pt x="103" y="155"/>
                  </a:lnTo>
                  <a:lnTo>
                    <a:pt x="96" y="149"/>
                  </a:lnTo>
                  <a:lnTo>
                    <a:pt x="93" y="142"/>
                  </a:lnTo>
                  <a:lnTo>
                    <a:pt x="92" y="133"/>
                  </a:lnTo>
                  <a:lnTo>
                    <a:pt x="92" y="127"/>
                  </a:lnTo>
                  <a:lnTo>
                    <a:pt x="93" y="120"/>
                  </a:lnTo>
                  <a:lnTo>
                    <a:pt x="95" y="112"/>
                  </a:lnTo>
                  <a:lnTo>
                    <a:pt x="98" y="101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03"/>
            <p:cNvSpPr>
              <a:spLocks noChangeAspect="1" noEditPoints="1"/>
            </p:cNvSpPr>
            <p:nvPr/>
          </p:nvSpPr>
          <p:spPr bwMode="auto">
            <a:xfrm>
              <a:off x="4548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5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04"/>
            <p:cNvSpPr>
              <a:spLocks noChangeAspect="1"/>
            </p:cNvSpPr>
            <p:nvPr/>
          </p:nvSpPr>
          <p:spPr bwMode="auto">
            <a:xfrm>
              <a:off x="4708" y="1256"/>
              <a:ext cx="50" cy="362"/>
            </a:xfrm>
            <a:custGeom>
              <a:avLst/>
              <a:gdLst>
                <a:gd name="T0" fmla="*/ 50 w 50"/>
                <a:gd name="T1" fmla="*/ 0 h 362"/>
                <a:gd name="T2" fmla="*/ 0 w 50"/>
                <a:gd name="T3" fmla="*/ 0 h 362"/>
                <a:gd name="T4" fmla="*/ 0 w 50"/>
                <a:gd name="T5" fmla="*/ 14 h 362"/>
                <a:gd name="T6" fmla="*/ 36 w 50"/>
                <a:gd name="T7" fmla="*/ 14 h 362"/>
                <a:gd name="T8" fmla="*/ 36 w 50"/>
                <a:gd name="T9" fmla="*/ 348 h 362"/>
                <a:gd name="T10" fmla="*/ 0 w 50"/>
                <a:gd name="T11" fmla="*/ 348 h 362"/>
                <a:gd name="T12" fmla="*/ 0 w 50"/>
                <a:gd name="T13" fmla="*/ 362 h 362"/>
                <a:gd name="T14" fmla="*/ 50 w 50"/>
                <a:gd name="T15" fmla="*/ 362 h 362"/>
                <a:gd name="T16" fmla="*/ 50 w 50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6" y="14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50" y="3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05"/>
            <p:cNvSpPr>
              <a:spLocks noChangeAspect="1"/>
            </p:cNvSpPr>
            <p:nvPr/>
          </p:nvSpPr>
          <p:spPr bwMode="auto">
            <a:xfrm>
              <a:off x="1312" y="2119"/>
              <a:ext cx="241" cy="241"/>
            </a:xfrm>
            <a:custGeom>
              <a:avLst/>
              <a:gdLst>
                <a:gd name="T0" fmla="*/ 128 w 241"/>
                <a:gd name="T1" fmla="*/ 128 h 241"/>
                <a:gd name="T2" fmla="*/ 229 w 241"/>
                <a:gd name="T3" fmla="*/ 128 h 241"/>
                <a:gd name="T4" fmla="*/ 233 w 241"/>
                <a:gd name="T5" fmla="*/ 128 h 241"/>
                <a:gd name="T6" fmla="*/ 237 w 241"/>
                <a:gd name="T7" fmla="*/ 127 h 241"/>
                <a:gd name="T8" fmla="*/ 240 w 241"/>
                <a:gd name="T9" fmla="*/ 125 h 241"/>
                <a:gd name="T10" fmla="*/ 241 w 241"/>
                <a:gd name="T11" fmla="*/ 121 h 241"/>
                <a:gd name="T12" fmla="*/ 240 w 241"/>
                <a:gd name="T13" fmla="*/ 116 h 241"/>
                <a:gd name="T14" fmla="*/ 237 w 241"/>
                <a:gd name="T15" fmla="*/ 114 h 241"/>
                <a:gd name="T16" fmla="*/ 233 w 241"/>
                <a:gd name="T17" fmla="*/ 113 h 241"/>
                <a:gd name="T18" fmla="*/ 229 w 241"/>
                <a:gd name="T19" fmla="*/ 113 h 241"/>
                <a:gd name="T20" fmla="*/ 128 w 241"/>
                <a:gd name="T21" fmla="*/ 113 h 241"/>
                <a:gd name="T22" fmla="*/ 128 w 241"/>
                <a:gd name="T23" fmla="*/ 12 h 241"/>
                <a:gd name="T24" fmla="*/ 128 w 241"/>
                <a:gd name="T25" fmla="*/ 8 h 241"/>
                <a:gd name="T26" fmla="*/ 127 w 241"/>
                <a:gd name="T27" fmla="*/ 4 h 241"/>
                <a:gd name="T28" fmla="*/ 125 w 241"/>
                <a:gd name="T29" fmla="*/ 1 h 241"/>
                <a:gd name="T30" fmla="*/ 120 w 241"/>
                <a:gd name="T31" fmla="*/ 0 h 241"/>
                <a:gd name="T32" fmla="*/ 116 w 241"/>
                <a:gd name="T33" fmla="*/ 1 h 241"/>
                <a:gd name="T34" fmla="*/ 114 w 241"/>
                <a:gd name="T35" fmla="*/ 4 h 241"/>
                <a:gd name="T36" fmla="*/ 113 w 241"/>
                <a:gd name="T37" fmla="*/ 8 h 241"/>
                <a:gd name="T38" fmla="*/ 113 w 241"/>
                <a:gd name="T39" fmla="*/ 12 h 241"/>
                <a:gd name="T40" fmla="*/ 113 w 241"/>
                <a:gd name="T41" fmla="*/ 113 h 241"/>
                <a:gd name="T42" fmla="*/ 11 w 241"/>
                <a:gd name="T43" fmla="*/ 113 h 241"/>
                <a:gd name="T44" fmla="*/ 8 w 241"/>
                <a:gd name="T45" fmla="*/ 113 h 241"/>
                <a:gd name="T46" fmla="*/ 4 w 241"/>
                <a:gd name="T47" fmla="*/ 114 h 241"/>
                <a:gd name="T48" fmla="*/ 1 w 241"/>
                <a:gd name="T49" fmla="*/ 116 h 241"/>
                <a:gd name="T50" fmla="*/ 0 w 241"/>
                <a:gd name="T51" fmla="*/ 121 h 241"/>
                <a:gd name="T52" fmla="*/ 1 w 241"/>
                <a:gd name="T53" fmla="*/ 125 h 241"/>
                <a:gd name="T54" fmla="*/ 4 w 241"/>
                <a:gd name="T55" fmla="*/ 127 h 241"/>
                <a:gd name="T56" fmla="*/ 8 w 241"/>
                <a:gd name="T57" fmla="*/ 128 h 241"/>
                <a:gd name="T58" fmla="*/ 11 w 241"/>
                <a:gd name="T59" fmla="*/ 128 h 241"/>
                <a:gd name="T60" fmla="*/ 113 w 241"/>
                <a:gd name="T61" fmla="*/ 128 h 241"/>
                <a:gd name="T62" fmla="*/ 113 w 241"/>
                <a:gd name="T63" fmla="*/ 229 h 241"/>
                <a:gd name="T64" fmla="*/ 113 w 241"/>
                <a:gd name="T65" fmla="*/ 233 h 241"/>
                <a:gd name="T66" fmla="*/ 114 w 241"/>
                <a:gd name="T67" fmla="*/ 237 h 241"/>
                <a:gd name="T68" fmla="*/ 116 w 241"/>
                <a:gd name="T69" fmla="*/ 240 h 241"/>
                <a:gd name="T70" fmla="*/ 120 w 241"/>
                <a:gd name="T71" fmla="*/ 241 h 241"/>
                <a:gd name="T72" fmla="*/ 125 w 241"/>
                <a:gd name="T73" fmla="*/ 240 h 241"/>
                <a:gd name="T74" fmla="*/ 127 w 241"/>
                <a:gd name="T75" fmla="*/ 237 h 241"/>
                <a:gd name="T76" fmla="*/ 128 w 241"/>
                <a:gd name="T77" fmla="*/ 233 h 241"/>
                <a:gd name="T78" fmla="*/ 128 w 241"/>
                <a:gd name="T79" fmla="*/ 229 h 241"/>
                <a:gd name="T80" fmla="*/ 128 w 241"/>
                <a:gd name="T81" fmla="*/ 1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1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6"/>
                  </a:lnTo>
                  <a:lnTo>
                    <a:pt x="237" y="114"/>
                  </a:lnTo>
                  <a:lnTo>
                    <a:pt x="233" y="113"/>
                  </a:lnTo>
                  <a:lnTo>
                    <a:pt x="229" y="113"/>
                  </a:lnTo>
                  <a:lnTo>
                    <a:pt x="128" y="113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3"/>
                  </a:lnTo>
                  <a:lnTo>
                    <a:pt x="11" y="113"/>
                  </a:lnTo>
                  <a:lnTo>
                    <a:pt x="8" y="113"/>
                  </a:lnTo>
                  <a:lnTo>
                    <a:pt x="4" y="114"/>
                  </a:lnTo>
                  <a:lnTo>
                    <a:pt x="1" y="116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29"/>
                  </a:lnTo>
                  <a:lnTo>
                    <a:pt x="113" y="233"/>
                  </a:lnTo>
                  <a:lnTo>
                    <a:pt x="114" y="237"/>
                  </a:lnTo>
                  <a:lnTo>
                    <a:pt x="116" y="240"/>
                  </a:lnTo>
                  <a:lnTo>
                    <a:pt x="120" y="241"/>
                  </a:lnTo>
                  <a:lnTo>
                    <a:pt x="125" y="240"/>
                  </a:lnTo>
                  <a:lnTo>
                    <a:pt x="127" y="237"/>
                  </a:lnTo>
                  <a:lnTo>
                    <a:pt x="128" y="233"/>
                  </a:lnTo>
                  <a:lnTo>
                    <a:pt x="128" y="229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06"/>
            <p:cNvSpPr>
              <a:spLocks noChangeAspect="1"/>
            </p:cNvSpPr>
            <p:nvPr/>
          </p:nvSpPr>
          <p:spPr bwMode="auto">
            <a:xfrm>
              <a:off x="1609" y="2058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2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6 h 363"/>
                <a:gd name="T28" fmla="*/ 84 w 84"/>
                <a:gd name="T29" fmla="*/ 4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5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1 h 363"/>
                <a:gd name="T42" fmla="*/ 12 w 84"/>
                <a:gd name="T43" fmla="*/ 101 h 363"/>
                <a:gd name="T44" fmla="*/ 5 w 84"/>
                <a:gd name="T45" fmla="*/ 130 h 363"/>
                <a:gd name="T46" fmla="*/ 1 w 84"/>
                <a:gd name="T47" fmla="*/ 157 h 363"/>
                <a:gd name="T48" fmla="*/ 0 w 84"/>
                <a:gd name="T49" fmla="*/ 182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4 h 363"/>
                <a:gd name="T56" fmla="*/ 24 w 84"/>
                <a:gd name="T57" fmla="*/ 295 h 363"/>
                <a:gd name="T58" fmla="*/ 42 w 84"/>
                <a:gd name="T59" fmla="*/ 324 h 363"/>
                <a:gd name="T60" fmla="*/ 59 w 84"/>
                <a:gd name="T61" fmla="*/ 346 h 363"/>
                <a:gd name="T62" fmla="*/ 74 w 84"/>
                <a:gd name="T63" fmla="*/ 359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2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5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1"/>
                  </a:lnTo>
                  <a:lnTo>
                    <a:pt x="12" y="101"/>
                  </a:lnTo>
                  <a:lnTo>
                    <a:pt x="5" y="130"/>
                  </a:lnTo>
                  <a:lnTo>
                    <a:pt x="1" y="157"/>
                  </a:lnTo>
                  <a:lnTo>
                    <a:pt x="0" y="182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4"/>
                  </a:lnTo>
                  <a:lnTo>
                    <a:pt x="24" y="295"/>
                  </a:lnTo>
                  <a:lnTo>
                    <a:pt x="42" y="324"/>
                  </a:lnTo>
                  <a:lnTo>
                    <a:pt x="59" y="346"/>
                  </a:lnTo>
                  <a:lnTo>
                    <a:pt x="74" y="359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07"/>
            <p:cNvSpPr>
              <a:spLocks noChangeAspect="1"/>
            </p:cNvSpPr>
            <p:nvPr/>
          </p:nvSpPr>
          <p:spPr bwMode="auto">
            <a:xfrm>
              <a:off x="1747" y="2089"/>
              <a:ext cx="120" cy="241"/>
            </a:xfrm>
            <a:custGeom>
              <a:avLst/>
              <a:gdLst>
                <a:gd name="T0" fmla="*/ 74 w 120"/>
                <a:gd name="T1" fmla="*/ 9 h 241"/>
                <a:gd name="T2" fmla="*/ 74 w 120"/>
                <a:gd name="T3" fmla="*/ 4 h 241"/>
                <a:gd name="T4" fmla="*/ 73 w 120"/>
                <a:gd name="T5" fmla="*/ 1 h 241"/>
                <a:gd name="T6" fmla="*/ 71 w 120"/>
                <a:gd name="T7" fmla="*/ 0 h 241"/>
                <a:gd name="T8" fmla="*/ 66 w 120"/>
                <a:gd name="T9" fmla="*/ 0 h 241"/>
                <a:gd name="T10" fmla="*/ 48 w 120"/>
                <a:gd name="T11" fmla="*/ 13 h 241"/>
                <a:gd name="T12" fmla="*/ 29 w 120"/>
                <a:gd name="T13" fmla="*/ 20 h 241"/>
                <a:gd name="T14" fmla="*/ 12 w 120"/>
                <a:gd name="T15" fmla="*/ 22 h 241"/>
                <a:gd name="T16" fmla="*/ 0 w 120"/>
                <a:gd name="T17" fmla="*/ 23 h 241"/>
                <a:gd name="T18" fmla="*/ 0 w 120"/>
                <a:gd name="T19" fmla="*/ 34 h 241"/>
                <a:gd name="T20" fmla="*/ 8 w 120"/>
                <a:gd name="T21" fmla="*/ 34 h 241"/>
                <a:gd name="T22" fmla="*/ 19 w 120"/>
                <a:gd name="T23" fmla="*/ 33 h 241"/>
                <a:gd name="T24" fmla="*/ 33 w 120"/>
                <a:gd name="T25" fmla="*/ 30 h 241"/>
                <a:gd name="T26" fmla="*/ 47 w 120"/>
                <a:gd name="T27" fmla="*/ 25 h 241"/>
                <a:gd name="T28" fmla="*/ 47 w 120"/>
                <a:gd name="T29" fmla="*/ 212 h 241"/>
                <a:gd name="T30" fmla="*/ 47 w 120"/>
                <a:gd name="T31" fmla="*/ 217 h 241"/>
                <a:gd name="T32" fmla="*/ 47 w 120"/>
                <a:gd name="T33" fmla="*/ 221 h 241"/>
                <a:gd name="T34" fmla="*/ 45 w 120"/>
                <a:gd name="T35" fmla="*/ 224 h 241"/>
                <a:gd name="T36" fmla="*/ 43 w 120"/>
                <a:gd name="T37" fmla="*/ 226 h 241"/>
                <a:gd name="T38" fmla="*/ 39 w 120"/>
                <a:gd name="T39" fmla="*/ 228 h 241"/>
                <a:gd name="T40" fmla="*/ 33 w 120"/>
                <a:gd name="T41" fmla="*/ 229 h 241"/>
                <a:gd name="T42" fmla="*/ 25 w 120"/>
                <a:gd name="T43" fmla="*/ 230 h 241"/>
                <a:gd name="T44" fmla="*/ 14 w 120"/>
                <a:gd name="T45" fmla="*/ 230 h 241"/>
                <a:gd name="T46" fmla="*/ 2 w 120"/>
                <a:gd name="T47" fmla="*/ 230 h 241"/>
                <a:gd name="T48" fmla="*/ 2 w 120"/>
                <a:gd name="T49" fmla="*/ 241 h 241"/>
                <a:gd name="T50" fmla="*/ 15 w 120"/>
                <a:gd name="T51" fmla="*/ 241 h 241"/>
                <a:gd name="T52" fmla="*/ 31 w 120"/>
                <a:gd name="T53" fmla="*/ 240 h 241"/>
                <a:gd name="T54" fmla="*/ 47 w 120"/>
                <a:gd name="T55" fmla="*/ 240 h 241"/>
                <a:gd name="T56" fmla="*/ 61 w 120"/>
                <a:gd name="T57" fmla="*/ 240 h 241"/>
                <a:gd name="T58" fmla="*/ 74 w 120"/>
                <a:gd name="T59" fmla="*/ 240 h 241"/>
                <a:gd name="T60" fmla="*/ 91 w 120"/>
                <a:gd name="T61" fmla="*/ 240 h 241"/>
                <a:gd name="T62" fmla="*/ 107 w 120"/>
                <a:gd name="T63" fmla="*/ 241 h 241"/>
                <a:gd name="T64" fmla="*/ 120 w 120"/>
                <a:gd name="T65" fmla="*/ 241 h 241"/>
                <a:gd name="T66" fmla="*/ 120 w 120"/>
                <a:gd name="T67" fmla="*/ 230 h 241"/>
                <a:gd name="T68" fmla="*/ 108 w 120"/>
                <a:gd name="T69" fmla="*/ 230 h 241"/>
                <a:gd name="T70" fmla="*/ 97 w 120"/>
                <a:gd name="T71" fmla="*/ 230 h 241"/>
                <a:gd name="T72" fmla="*/ 89 w 120"/>
                <a:gd name="T73" fmla="*/ 229 h 241"/>
                <a:gd name="T74" fmla="*/ 83 w 120"/>
                <a:gd name="T75" fmla="*/ 228 h 241"/>
                <a:gd name="T76" fmla="*/ 79 w 120"/>
                <a:gd name="T77" fmla="*/ 226 h 241"/>
                <a:gd name="T78" fmla="*/ 76 w 120"/>
                <a:gd name="T79" fmla="*/ 224 h 241"/>
                <a:gd name="T80" fmla="*/ 75 w 120"/>
                <a:gd name="T81" fmla="*/ 221 h 241"/>
                <a:gd name="T82" fmla="*/ 74 w 120"/>
                <a:gd name="T83" fmla="*/ 217 h 241"/>
                <a:gd name="T84" fmla="*/ 74 w 120"/>
                <a:gd name="T85" fmla="*/ 212 h 241"/>
                <a:gd name="T86" fmla="*/ 74 w 120"/>
                <a:gd name="T87" fmla="*/ 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1">
                  <a:moveTo>
                    <a:pt x="74" y="9"/>
                  </a:moveTo>
                  <a:lnTo>
                    <a:pt x="74" y="4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3"/>
                  </a:lnTo>
                  <a:lnTo>
                    <a:pt x="29" y="20"/>
                  </a:lnTo>
                  <a:lnTo>
                    <a:pt x="12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9" y="33"/>
                  </a:lnTo>
                  <a:lnTo>
                    <a:pt x="33" y="30"/>
                  </a:lnTo>
                  <a:lnTo>
                    <a:pt x="47" y="25"/>
                  </a:lnTo>
                  <a:lnTo>
                    <a:pt x="47" y="212"/>
                  </a:lnTo>
                  <a:lnTo>
                    <a:pt x="47" y="217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6"/>
                  </a:lnTo>
                  <a:lnTo>
                    <a:pt x="39" y="228"/>
                  </a:lnTo>
                  <a:lnTo>
                    <a:pt x="33" y="229"/>
                  </a:lnTo>
                  <a:lnTo>
                    <a:pt x="25" y="230"/>
                  </a:lnTo>
                  <a:lnTo>
                    <a:pt x="14" y="230"/>
                  </a:lnTo>
                  <a:lnTo>
                    <a:pt x="2" y="230"/>
                  </a:lnTo>
                  <a:lnTo>
                    <a:pt x="2" y="241"/>
                  </a:lnTo>
                  <a:lnTo>
                    <a:pt x="15" y="241"/>
                  </a:lnTo>
                  <a:lnTo>
                    <a:pt x="31" y="240"/>
                  </a:lnTo>
                  <a:lnTo>
                    <a:pt x="47" y="240"/>
                  </a:lnTo>
                  <a:lnTo>
                    <a:pt x="61" y="240"/>
                  </a:lnTo>
                  <a:lnTo>
                    <a:pt x="74" y="240"/>
                  </a:lnTo>
                  <a:lnTo>
                    <a:pt x="91" y="240"/>
                  </a:lnTo>
                  <a:lnTo>
                    <a:pt x="107" y="241"/>
                  </a:lnTo>
                  <a:lnTo>
                    <a:pt x="120" y="241"/>
                  </a:lnTo>
                  <a:lnTo>
                    <a:pt x="120" y="230"/>
                  </a:lnTo>
                  <a:lnTo>
                    <a:pt x="108" y="230"/>
                  </a:lnTo>
                  <a:lnTo>
                    <a:pt x="97" y="230"/>
                  </a:lnTo>
                  <a:lnTo>
                    <a:pt x="89" y="229"/>
                  </a:lnTo>
                  <a:lnTo>
                    <a:pt x="83" y="228"/>
                  </a:lnTo>
                  <a:lnTo>
                    <a:pt x="79" y="226"/>
                  </a:lnTo>
                  <a:lnTo>
                    <a:pt x="76" y="224"/>
                  </a:lnTo>
                  <a:lnTo>
                    <a:pt x="75" y="221"/>
                  </a:lnTo>
                  <a:lnTo>
                    <a:pt x="74" y="217"/>
                  </a:lnTo>
                  <a:lnTo>
                    <a:pt x="74" y="212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308"/>
            <p:cNvSpPr>
              <a:spLocks noChangeAspect="1"/>
            </p:cNvSpPr>
            <p:nvPr/>
          </p:nvSpPr>
          <p:spPr bwMode="auto">
            <a:xfrm>
              <a:off x="2007" y="2232"/>
              <a:ext cx="221" cy="15"/>
            </a:xfrm>
            <a:custGeom>
              <a:avLst/>
              <a:gdLst>
                <a:gd name="T0" fmla="*/ 209 w 221"/>
                <a:gd name="T1" fmla="*/ 15 h 15"/>
                <a:gd name="T2" fmla="*/ 213 w 221"/>
                <a:gd name="T3" fmla="*/ 15 h 15"/>
                <a:gd name="T4" fmla="*/ 217 w 221"/>
                <a:gd name="T5" fmla="*/ 14 h 15"/>
                <a:gd name="T6" fmla="*/ 220 w 221"/>
                <a:gd name="T7" fmla="*/ 12 h 15"/>
                <a:gd name="T8" fmla="*/ 221 w 221"/>
                <a:gd name="T9" fmla="*/ 8 h 15"/>
                <a:gd name="T10" fmla="*/ 220 w 221"/>
                <a:gd name="T11" fmla="*/ 3 h 15"/>
                <a:gd name="T12" fmla="*/ 217 w 221"/>
                <a:gd name="T13" fmla="*/ 1 h 15"/>
                <a:gd name="T14" fmla="*/ 213 w 221"/>
                <a:gd name="T15" fmla="*/ 0 h 15"/>
                <a:gd name="T16" fmla="*/ 209 w 221"/>
                <a:gd name="T17" fmla="*/ 0 h 15"/>
                <a:gd name="T18" fmla="*/ 12 w 221"/>
                <a:gd name="T19" fmla="*/ 0 h 15"/>
                <a:gd name="T20" fmla="*/ 8 w 221"/>
                <a:gd name="T21" fmla="*/ 0 h 15"/>
                <a:gd name="T22" fmla="*/ 4 w 221"/>
                <a:gd name="T23" fmla="*/ 1 h 15"/>
                <a:gd name="T24" fmla="*/ 1 w 221"/>
                <a:gd name="T25" fmla="*/ 3 h 15"/>
                <a:gd name="T26" fmla="*/ 0 w 221"/>
                <a:gd name="T27" fmla="*/ 8 h 15"/>
                <a:gd name="T28" fmla="*/ 1 w 221"/>
                <a:gd name="T29" fmla="*/ 12 h 15"/>
                <a:gd name="T30" fmla="*/ 4 w 221"/>
                <a:gd name="T31" fmla="*/ 14 h 15"/>
                <a:gd name="T32" fmla="*/ 8 w 221"/>
                <a:gd name="T33" fmla="*/ 15 h 15"/>
                <a:gd name="T34" fmla="*/ 12 w 221"/>
                <a:gd name="T35" fmla="*/ 15 h 15"/>
                <a:gd name="T36" fmla="*/ 209 w 221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5">
                  <a:moveTo>
                    <a:pt x="209" y="15"/>
                  </a:moveTo>
                  <a:lnTo>
                    <a:pt x="213" y="15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8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09"/>
            <p:cNvSpPr>
              <a:spLocks noChangeAspect="1"/>
            </p:cNvSpPr>
            <p:nvPr/>
          </p:nvSpPr>
          <p:spPr bwMode="auto">
            <a:xfrm>
              <a:off x="2350" y="2170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8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5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30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3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10"/>
            <p:cNvSpPr>
              <a:spLocks noChangeAspect="1" noEditPoints="1"/>
            </p:cNvSpPr>
            <p:nvPr/>
          </p:nvSpPr>
          <p:spPr bwMode="auto">
            <a:xfrm>
              <a:off x="2529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11"/>
            <p:cNvSpPr>
              <a:spLocks noChangeAspect="1"/>
            </p:cNvSpPr>
            <p:nvPr/>
          </p:nvSpPr>
          <p:spPr bwMode="auto">
            <a:xfrm>
              <a:off x="2659" y="2058"/>
              <a:ext cx="84" cy="363"/>
            </a:xfrm>
            <a:custGeom>
              <a:avLst/>
              <a:gdLst>
                <a:gd name="T0" fmla="*/ 84 w 84"/>
                <a:gd name="T1" fmla="*/ 182 h 363"/>
                <a:gd name="T2" fmla="*/ 83 w 84"/>
                <a:gd name="T3" fmla="*/ 158 h 363"/>
                <a:gd name="T4" fmla="*/ 79 w 84"/>
                <a:gd name="T5" fmla="*/ 130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4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2 h 363"/>
                <a:gd name="T34" fmla="*/ 59 w 84"/>
                <a:gd name="T35" fmla="*/ 128 h 363"/>
                <a:gd name="T36" fmla="*/ 63 w 84"/>
                <a:gd name="T37" fmla="*/ 182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6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5 h 363"/>
                <a:gd name="T58" fmla="*/ 43 w 84"/>
                <a:gd name="T59" fmla="*/ 323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2"/>
                  </a:moveTo>
                  <a:lnTo>
                    <a:pt x="83" y="158"/>
                  </a:lnTo>
                  <a:lnTo>
                    <a:pt x="79" y="130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2"/>
                  </a:lnTo>
                  <a:lnTo>
                    <a:pt x="59" y="128"/>
                  </a:lnTo>
                  <a:lnTo>
                    <a:pt x="63" y="182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6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5"/>
                  </a:lnTo>
                  <a:lnTo>
                    <a:pt x="43" y="323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12"/>
            <p:cNvSpPr>
              <a:spLocks noChangeAspect="1"/>
            </p:cNvSpPr>
            <p:nvPr/>
          </p:nvSpPr>
          <p:spPr bwMode="auto">
            <a:xfrm>
              <a:off x="2790" y="2170"/>
              <a:ext cx="167" cy="235"/>
            </a:xfrm>
            <a:custGeom>
              <a:avLst/>
              <a:gdLst>
                <a:gd name="T0" fmla="*/ 166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2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7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4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29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6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3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13"/>
            <p:cNvSpPr>
              <a:spLocks noChangeAspect="1" noEditPoints="1"/>
            </p:cNvSpPr>
            <p:nvPr/>
          </p:nvSpPr>
          <p:spPr bwMode="auto">
            <a:xfrm>
              <a:off x="2957" y="2216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4 h 220"/>
                <a:gd name="T18" fmla="*/ 25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9 w 111"/>
                <a:gd name="T25" fmla="*/ 191 h 220"/>
                <a:gd name="T26" fmla="*/ 1 w 111"/>
                <a:gd name="T27" fmla="*/ 199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7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7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9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7"/>
                  </a:lnTo>
                  <a:lnTo>
                    <a:pt x="68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4"/>
            <p:cNvSpPr>
              <a:spLocks noChangeAspect="1"/>
            </p:cNvSpPr>
            <p:nvPr/>
          </p:nvSpPr>
          <p:spPr bwMode="auto">
            <a:xfrm>
              <a:off x="3125" y="2170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2 w 141"/>
                <a:gd name="T5" fmla="*/ 27 h 164"/>
                <a:gd name="T6" fmla="*/ 107 w 141"/>
                <a:gd name="T7" fmla="*/ 35 h 164"/>
                <a:gd name="T8" fmla="*/ 106 w 141"/>
                <a:gd name="T9" fmla="*/ 42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3 h 164"/>
                <a:gd name="T20" fmla="*/ 133 w 141"/>
                <a:gd name="T21" fmla="*/ 48 h 164"/>
                <a:gd name="T22" fmla="*/ 138 w 141"/>
                <a:gd name="T23" fmla="*/ 41 h 164"/>
                <a:gd name="T24" fmla="*/ 140 w 141"/>
                <a:gd name="T25" fmla="*/ 31 h 164"/>
                <a:gd name="T26" fmla="*/ 137 w 141"/>
                <a:gd name="T27" fmla="*/ 19 h 164"/>
                <a:gd name="T28" fmla="*/ 128 w 141"/>
                <a:gd name="T29" fmla="*/ 9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9 h 164"/>
                <a:gd name="T38" fmla="*/ 44 w 141"/>
                <a:gd name="T39" fmla="*/ 19 h 164"/>
                <a:gd name="T40" fmla="*/ 30 w 141"/>
                <a:gd name="T41" fmla="*/ 32 h 164"/>
                <a:gd name="T42" fmla="*/ 17 w 141"/>
                <a:gd name="T43" fmla="*/ 48 h 164"/>
                <a:gd name="T44" fmla="*/ 8 w 141"/>
                <a:gd name="T45" fmla="*/ 65 h 164"/>
                <a:gd name="T46" fmla="*/ 2 w 141"/>
                <a:gd name="T47" fmla="*/ 84 h 164"/>
                <a:gd name="T48" fmla="*/ 0 w 141"/>
                <a:gd name="T49" fmla="*/ 103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7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2 h 164"/>
                <a:gd name="T78" fmla="*/ 68 w 141"/>
                <a:gd name="T79" fmla="*/ 156 h 164"/>
                <a:gd name="T80" fmla="*/ 59 w 141"/>
                <a:gd name="T81" fmla="*/ 156 h 164"/>
                <a:gd name="T82" fmla="*/ 44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6 w 141"/>
                <a:gd name="T89" fmla="*/ 117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30 h 164"/>
                <a:gd name="T100" fmla="*/ 68 w 141"/>
                <a:gd name="T101" fmla="*/ 18 h 164"/>
                <a:gd name="T102" fmla="*/ 82 w 141"/>
                <a:gd name="T103" fmla="*/ 11 h 164"/>
                <a:gd name="T104" fmla="*/ 97 w 141"/>
                <a:gd name="T105" fmla="*/ 8 h 164"/>
                <a:gd name="T106" fmla="*/ 107 w 141"/>
                <a:gd name="T107" fmla="*/ 9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2" y="27"/>
                  </a:lnTo>
                  <a:lnTo>
                    <a:pt x="107" y="35"/>
                  </a:lnTo>
                  <a:lnTo>
                    <a:pt x="106" y="42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3"/>
                  </a:lnTo>
                  <a:lnTo>
                    <a:pt x="133" y="48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7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6"/>
                  </a:lnTo>
                  <a:lnTo>
                    <a:pt x="44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30"/>
                  </a:lnTo>
                  <a:lnTo>
                    <a:pt x="68" y="18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15"/>
            <p:cNvSpPr>
              <a:spLocks noChangeAspect="1" noEditPoints="1"/>
            </p:cNvSpPr>
            <p:nvPr/>
          </p:nvSpPr>
          <p:spPr bwMode="auto">
            <a:xfrm>
              <a:off x="3279" y="2216"/>
              <a:ext cx="77" cy="171"/>
            </a:xfrm>
            <a:custGeom>
              <a:avLst/>
              <a:gdLst>
                <a:gd name="T0" fmla="*/ 69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49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69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16"/>
            <p:cNvSpPr>
              <a:spLocks noChangeAspect="1" noEditPoints="1"/>
            </p:cNvSpPr>
            <p:nvPr/>
          </p:nvSpPr>
          <p:spPr bwMode="auto">
            <a:xfrm>
              <a:off x="3370" y="2216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4 h 220"/>
                <a:gd name="T18" fmla="*/ 24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8 w 111"/>
                <a:gd name="T25" fmla="*/ 191 h 220"/>
                <a:gd name="T26" fmla="*/ 1 w 111"/>
                <a:gd name="T27" fmla="*/ 199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7 h 220"/>
                <a:gd name="T38" fmla="*/ 73 w 111"/>
                <a:gd name="T39" fmla="*/ 191 h 220"/>
                <a:gd name="T40" fmla="*/ 100 w 111"/>
                <a:gd name="T41" fmla="*/ 89 h 220"/>
                <a:gd name="T42" fmla="*/ 99 w 111"/>
                <a:gd name="T43" fmla="*/ 71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8 h 220"/>
                <a:gd name="T50" fmla="*/ 36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6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4"/>
                  </a:lnTo>
                  <a:lnTo>
                    <a:pt x="35" y="211"/>
                  </a:lnTo>
                  <a:lnTo>
                    <a:pt x="24" y="213"/>
                  </a:lnTo>
                  <a:lnTo>
                    <a:pt x="15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8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7"/>
                  </a:lnTo>
                  <a:lnTo>
                    <a:pt x="68" y="200"/>
                  </a:lnTo>
                  <a:lnTo>
                    <a:pt x="73" y="191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6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9"/>
                  </a:lnTo>
                  <a:lnTo>
                    <a:pt x="37" y="98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4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17"/>
            <p:cNvSpPr>
              <a:spLocks noChangeAspect="1"/>
            </p:cNvSpPr>
            <p:nvPr/>
          </p:nvSpPr>
          <p:spPr bwMode="auto">
            <a:xfrm>
              <a:off x="3565" y="2058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5 w 50"/>
                <a:gd name="T5" fmla="*/ 348 h 363"/>
                <a:gd name="T6" fmla="*/ 15 w 50"/>
                <a:gd name="T7" fmla="*/ 15 h 363"/>
                <a:gd name="T8" fmla="*/ 50 w 50"/>
                <a:gd name="T9" fmla="*/ 15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18"/>
            <p:cNvSpPr>
              <a:spLocks noChangeAspect="1"/>
            </p:cNvSpPr>
            <p:nvPr/>
          </p:nvSpPr>
          <p:spPr bwMode="auto">
            <a:xfrm>
              <a:off x="3634" y="2170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9 h 164"/>
                <a:gd name="T6" fmla="*/ 137 w 180"/>
                <a:gd name="T7" fmla="*/ 9 h 164"/>
                <a:gd name="T8" fmla="*/ 149 w 180"/>
                <a:gd name="T9" fmla="*/ 8 h 164"/>
                <a:gd name="T10" fmla="*/ 158 w 180"/>
                <a:gd name="T11" fmla="*/ 10 h 164"/>
                <a:gd name="T12" fmla="*/ 157 w 180"/>
                <a:gd name="T13" fmla="*/ 15 h 164"/>
                <a:gd name="T14" fmla="*/ 148 w 180"/>
                <a:gd name="T15" fmla="*/ 26 h 164"/>
                <a:gd name="T16" fmla="*/ 148 w 180"/>
                <a:gd name="T17" fmla="*/ 37 h 164"/>
                <a:gd name="T18" fmla="*/ 154 w 180"/>
                <a:gd name="T19" fmla="*/ 44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20 h 164"/>
                <a:gd name="T32" fmla="*/ 100 w 180"/>
                <a:gd name="T33" fmla="*/ 13 h 164"/>
                <a:gd name="T34" fmla="*/ 79 w 180"/>
                <a:gd name="T35" fmla="*/ 1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9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3 h 164"/>
                <a:gd name="T50" fmla="*/ 63 w 180"/>
                <a:gd name="T51" fmla="*/ 8 h 164"/>
                <a:gd name="T52" fmla="*/ 74 w 180"/>
                <a:gd name="T53" fmla="*/ 9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6 h 164"/>
                <a:gd name="T74" fmla="*/ 24 w 180"/>
                <a:gd name="T75" fmla="*/ 120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6 w 180"/>
                <a:gd name="T89" fmla="*/ 146 h 164"/>
                <a:gd name="T90" fmla="*/ 71 w 180"/>
                <a:gd name="T91" fmla="*/ 138 h 164"/>
                <a:gd name="T92" fmla="*/ 77 w 180"/>
                <a:gd name="T93" fmla="*/ 147 h 164"/>
                <a:gd name="T94" fmla="*/ 96 w 180"/>
                <a:gd name="T95" fmla="*/ 162 h 164"/>
                <a:gd name="T96" fmla="*/ 136 w 180"/>
                <a:gd name="T97" fmla="*/ 157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6 h 164"/>
                <a:gd name="T104" fmla="*/ 155 w 180"/>
                <a:gd name="T105" fmla="*/ 122 h 164"/>
                <a:gd name="T106" fmla="*/ 142 w 180"/>
                <a:gd name="T107" fmla="*/ 141 h 164"/>
                <a:gd name="T108" fmla="*/ 129 w 180"/>
                <a:gd name="T109" fmla="*/ 151 h 164"/>
                <a:gd name="T110" fmla="*/ 117 w 180"/>
                <a:gd name="T111" fmla="*/ 156 h 164"/>
                <a:gd name="T112" fmla="*/ 102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1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6"/>
                  </a:lnTo>
                  <a:lnTo>
                    <a:pt x="124" y="19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2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3"/>
                  </a:lnTo>
                  <a:lnTo>
                    <a:pt x="173" y="40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9" y="8"/>
                  </a:lnTo>
                  <a:lnTo>
                    <a:pt x="74" y="9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9" y="118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6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2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50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6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5"/>
                  </a:lnTo>
                  <a:lnTo>
                    <a:pt x="96" y="162"/>
                  </a:lnTo>
                  <a:lnTo>
                    <a:pt x="111" y="164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6"/>
                  </a:lnTo>
                  <a:lnTo>
                    <a:pt x="112" y="156"/>
                  </a:lnTo>
                  <a:lnTo>
                    <a:pt x="102" y="154"/>
                  </a:lnTo>
                  <a:lnTo>
                    <a:pt x="96" y="149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19"/>
            <p:cNvSpPr>
              <a:spLocks noChangeAspect="1" noEditPoints="1"/>
            </p:cNvSpPr>
            <p:nvPr/>
          </p:nvSpPr>
          <p:spPr bwMode="auto">
            <a:xfrm>
              <a:off x="3842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9 w 77"/>
                <a:gd name="T9" fmla="*/ 21 h 171"/>
                <a:gd name="T10" fmla="*/ 62 w 77"/>
                <a:gd name="T11" fmla="*/ 22 h 171"/>
                <a:gd name="T12" fmla="*/ 69 w 77"/>
                <a:gd name="T13" fmla="*/ 15 h 171"/>
                <a:gd name="T14" fmla="*/ 19 w 77"/>
                <a:gd name="T15" fmla="*/ 139 h 171"/>
                <a:gd name="T16" fmla="*/ 17 w 77"/>
                <a:gd name="T17" fmla="*/ 150 h 171"/>
                <a:gd name="T18" fmla="*/ 23 w 77"/>
                <a:gd name="T19" fmla="*/ 165 h 171"/>
                <a:gd name="T20" fmla="*/ 41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3 w 77"/>
                <a:gd name="T57" fmla="*/ 88 h 171"/>
                <a:gd name="T58" fmla="*/ 0 w 77"/>
                <a:gd name="T59" fmla="*/ 95 h 171"/>
                <a:gd name="T60" fmla="*/ 5 w 77"/>
                <a:gd name="T61" fmla="*/ 99 h 171"/>
                <a:gd name="T62" fmla="*/ 9 w 77"/>
                <a:gd name="T63" fmla="*/ 95 h 171"/>
                <a:gd name="T64" fmla="*/ 22 w 77"/>
                <a:gd name="T65" fmla="*/ 71 h 171"/>
                <a:gd name="T66" fmla="*/ 36 w 77"/>
                <a:gd name="T67" fmla="*/ 64 h 171"/>
                <a:gd name="T68" fmla="*/ 43 w 77"/>
                <a:gd name="T69" fmla="*/ 73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1" y="10"/>
                  </a:lnTo>
                  <a:close/>
                  <a:moveTo>
                    <a:pt x="19" y="139"/>
                  </a:moveTo>
                  <a:lnTo>
                    <a:pt x="17" y="144"/>
                  </a:lnTo>
                  <a:lnTo>
                    <a:pt x="17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50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6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2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3" y="88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9"/>
                  </a:lnTo>
                  <a:lnTo>
                    <a:pt x="8" y="98"/>
                  </a:lnTo>
                  <a:lnTo>
                    <a:pt x="9" y="95"/>
                  </a:lnTo>
                  <a:lnTo>
                    <a:pt x="15" y="81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3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20"/>
            <p:cNvSpPr>
              <a:spLocks noChangeAspect="1"/>
            </p:cNvSpPr>
            <p:nvPr/>
          </p:nvSpPr>
          <p:spPr bwMode="auto">
            <a:xfrm>
              <a:off x="4102" y="2070"/>
              <a:ext cx="181" cy="339"/>
            </a:xfrm>
            <a:custGeom>
              <a:avLst/>
              <a:gdLst>
                <a:gd name="T0" fmla="*/ 178 w 181"/>
                <a:gd name="T1" fmla="*/ 15 h 339"/>
                <a:gd name="T2" fmla="*/ 181 w 181"/>
                <a:gd name="T3" fmla="*/ 10 h 339"/>
                <a:gd name="T4" fmla="*/ 181 w 181"/>
                <a:gd name="T5" fmla="*/ 8 h 339"/>
                <a:gd name="T6" fmla="*/ 180 w 181"/>
                <a:gd name="T7" fmla="*/ 3 h 339"/>
                <a:gd name="T8" fmla="*/ 174 w 181"/>
                <a:gd name="T9" fmla="*/ 0 h 339"/>
                <a:gd name="T10" fmla="*/ 169 w 181"/>
                <a:gd name="T11" fmla="*/ 2 h 339"/>
                <a:gd name="T12" fmla="*/ 166 w 181"/>
                <a:gd name="T13" fmla="*/ 8 h 339"/>
                <a:gd name="T14" fmla="*/ 3 w 181"/>
                <a:gd name="T15" fmla="*/ 324 h 339"/>
                <a:gd name="T16" fmla="*/ 1 w 181"/>
                <a:gd name="T17" fmla="*/ 329 h 339"/>
                <a:gd name="T18" fmla="*/ 0 w 181"/>
                <a:gd name="T19" fmla="*/ 331 h 339"/>
                <a:gd name="T20" fmla="*/ 2 w 181"/>
                <a:gd name="T21" fmla="*/ 336 h 339"/>
                <a:gd name="T22" fmla="*/ 8 w 181"/>
                <a:gd name="T23" fmla="*/ 339 h 339"/>
                <a:gd name="T24" fmla="*/ 12 w 181"/>
                <a:gd name="T25" fmla="*/ 337 h 339"/>
                <a:gd name="T26" fmla="*/ 16 w 181"/>
                <a:gd name="T27" fmla="*/ 331 h 339"/>
                <a:gd name="T28" fmla="*/ 178 w 181"/>
                <a:gd name="T29" fmla="*/ 1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9">
                  <a:moveTo>
                    <a:pt x="178" y="15"/>
                  </a:moveTo>
                  <a:lnTo>
                    <a:pt x="181" y="10"/>
                  </a:lnTo>
                  <a:lnTo>
                    <a:pt x="181" y="8"/>
                  </a:lnTo>
                  <a:lnTo>
                    <a:pt x="180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8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9"/>
                  </a:lnTo>
                  <a:lnTo>
                    <a:pt x="12" y="337"/>
                  </a:lnTo>
                  <a:lnTo>
                    <a:pt x="16" y="331"/>
                  </a:lnTo>
                  <a:lnTo>
                    <a:pt x="17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21"/>
            <p:cNvSpPr>
              <a:spLocks noChangeAspect="1" noEditPoints="1"/>
            </p:cNvSpPr>
            <p:nvPr/>
          </p:nvSpPr>
          <p:spPr bwMode="auto">
            <a:xfrm>
              <a:off x="4072" y="2197"/>
              <a:ext cx="241" cy="85"/>
            </a:xfrm>
            <a:custGeom>
              <a:avLst/>
              <a:gdLst>
                <a:gd name="T0" fmla="*/ 229 w 241"/>
                <a:gd name="T1" fmla="*/ 15 h 85"/>
                <a:gd name="T2" fmla="*/ 233 w 241"/>
                <a:gd name="T3" fmla="*/ 14 h 85"/>
                <a:gd name="T4" fmla="*/ 237 w 241"/>
                <a:gd name="T5" fmla="*/ 14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5 w 241"/>
                <a:gd name="T31" fmla="*/ 14 h 85"/>
                <a:gd name="T32" fmla="*/ 8 w 241"/>
                <a:gd name="T33" fmla="*/ 14 h 85"/>
                <a:gd name="T34" fmla="*/ 13 w 241"/>
                <a:gd name="T35" fmla="*/ 15 h 85"/>
                <a:gd name="T36" fmla="*/ 229 w 241"/>
                <a:gd name="T37" fmla="*/ 15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8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5 w 241"/>
                <a:gd name="T61" fmla="*/ 71 h 85"/>
                <a:gd name="T62" fmla="*/ 1 w 241"/>
                <a:gd name="T63" fmla="*/ 73 h 85"/>
                <a:gd name="T64" fmla="*/ 0 w 241"/>
                <a:gd name="T65" fmla="*/ 78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5"/>
                  </a:moveTo>
                  <a:lnTo>
                    <a:pt x="233" y="14"/>
                  </a:lnTo>
                  <a:lnTo>
                    <a:pt x="237" y="14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3" y="15"/>
                  </a:lnTo>
                  <a:lnTo>
                    <a:pt x="229" y="15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8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5" y="71"/>
                  </a:lnTo>
                  <a:lnTo>
                    <a:pt x="1" y="73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322"/>
            <p:cNvSpPr>
              <a:spLocks noChangeAspect="1" noEditPoints="1"/>
            </p:cNvSpPr>
            <p:nvPr/>
          </p:nvSpPr>
          <p:spPr bwMode="auto">
            <a:xfrm>
              <a:off x="4450" y="2170"/>
              <a:ext cx="203" cy="164"/>
            </a:xfrm>
            <a:custGeom>
              <a:avLst/>
              <a:gdLst>
                <a:gd name="T0" fmla="*/ 152 w 203"/>
                <a:gd name="T1" fmla="*/ 39 h 164"/>
                <a:gd name="T2" fmla="*/ 118 w 203"/>
                <a:gd name="T3" fmla="*/ 3 h 164"/>
                <a:gd name="T4" fmla="*/ 79 w 203"/>
                <a:gd name="T5" fmla="*/ 2 h 164"/>
                <a:gd name="T6" fmla="*/ 45 w 203"/>
                <a:gd name="T7" fmla="*/ 19 h 164"/>
                <a:gd name="T8" fmla="*/ 17 w 203"/>
                <a:gd name="T9" fmla="*/ 48 h 164"/>
                <a:gd name="T10" fmla="*/ 2 w 203"/>
                <a:gd name="T11" fmla="*/ 84 h 164"/>
                <a:gd name="T12" fmla="*/ 4 w 203"/>
                <a:gd name="T13" fmla="*/ 127 h 164"/>
                <a:gd name="T14" fmla="*/ 34 w 203"/>
                <a:gd name="T15" fmla="*/ 159 h 164"/>
                <a:gd name="T16" fmla="*/ 95 w 203"/>
                <a:gd name="T17" fmla="*/ 157 h 164"/>
                <a:gd name="T18" fmla="*/ 140 w 203"/>
                <a:gd name="T19" fmla="*/ 147 h 164"/>
                <a:gd name="T20" fmla="*/ 157 w 203"/>
                <a:gd name="T21" fmla="*/ 162 h 164"/>
                <a:gd name="T22" fmla="*/ 181 w 203"/>
                <a:gd name="T23" fmla="*/ 161 h 164"/>
                <a:gd name="T24" fmla="*/ 196 w 203"/>
                <a:gd name="T25" fmla="*/ 145 h 164"/>
                <a:gd name="T26" fmla="*/ 197 w 203"/>
                <a:gd name="T27" fmla="*/ 136 h 164"/>
                <a:gd name="T28" fmla="*/ 191 w 203"/>
                <a:gd name="T29" fmla="*/ 136 h 164"/>
                <a:gd name="T30" fmla="*/ 184 w 203"/>
                <a:gd name="T31" fmla="*/ 149 h 164"/>
                <a:gd name="T32" fmla="*/ 172 w 203"/>
                <a:gd name="T33" fmla="*/ 156 h 164"/>
                <a:gd name="T34" fmla="*/ 165 w 203"/>
                <a:gd name="T35" fmla="*/ 155 h 164"/>
                <a:gd name="T36" fmla="*/ 160 w 203"/>
                <a:gd name="T37" fmla="*/ 147 h 164"/>
                <a:gd name="T38" fmla="*/ 158 w 203"/>
                <a:gd name="T39" fmla="*/ 135 h 164"/>
                <a:gd name="T40" fmla="*/ 158 w 203"/>
                <a:gd name="T41" fmla="*/ 123 h 164"/>
                <a:gd name="T42" fmla="*/ 158 w 203"/>
                <a:gd name="T43" fmla="*/ 115 h 164"/>
                <a:gd name="T44" fmla="*/ 159 w 203"/>
                <a:gd name="T45" fmla="*/ 109 h 164"/>
                <a:gd name="T46" fmla="*/ 182 w 203"/>
                <a:gd name="T47" fmla="*/ 75 h 164"/>
                <a:gd name="T48" fmla="*/ 201 w 203"/>
                <a:gd name="T49" fmla="*/ 29 h 164"/>
                <a:gd name="T50" fmla="*/ 202 w 203"/>
                <a:gd name="T51" fmla="*/ 19 h 164"/>
                <a:gd name="T52" fmla="*/ 195 w 203"/>
                <a:gd name="T53" fmla="*/ 19 h 164"/>
                <a:gd name="T54" fmla="*/ 180 w 203"/>
                <a:gd name="T55" fmla="*/ 62 h 164"/>
                <a:gd name="T56" fmla="*/ 158 w 203"/>
                <a:gd name="T57" fmla="*/ 75 h 164"/>
                <a:gd name="T58" fmla="*/ 111 w 203"/>
                <a:gd name="T59" fmla="*/ 141 h 164"/>
                <a:gd name="T60" fmla="*/ 72 w 203"/>
                <a:gd name="T61" fmla="*/ 155 h 164"/>
                <a:gd name="T62" fmla="*/ 45 w 203"/>
                <a:gd name="T63" fmla="*/ 153 h 164"/>
                <a:gd name="T64" fmla="*/ 29 w 203"/>
                <a:gd name="T65" fmla="*/ 133 h 164"/>
                <a:gd name="T66" fmla="*/ 28 w 203"/>
                <a:gd name="T67" fmla="*/ 100 h 164"/>
                <a:gd name="T68" fmla="*/ 39 w 203"/>
                <a:gd name="T69" fmla="*/ 58 h 164"/>
                <a:gd name="T70" fmla="*/ 61 w 203"/>
                <a:gd name="T71" fmla="*/ 25 h 164"/>
                <a:gd name="T72" fmla="*/ 86 w 203"/>
                <a:gd name="T73" fmla="*/ 9 h 164"/>
                <a:gd name="T74" fmla="*/ 109 w 203"/>
                <a:gd name="T75" fmla="*/ 10 h 164"/>
                <a:gd name="T76" fmla="*/ 124 w 203"/>
                <a:gd name="T77" fmla="*/ 24 h 164"/>
                <a:gd name="T78" fmla="*/ 131 w 203"/>
                <a:gd name="T79" fmla="*/ 47 h 164"/>
                <a:gd name="T80" fmla="*/ 133 w 203"/>
                <a:gd name="T81" fmla="*/ 72 h 164"/>
                <a:gd name="T82" fmla="*/ 133 w 203"/>
                <a:gd name="T83" fmla="*/ 95 h 164"/>
                <a:gd name="T84" fmla="*/ 133 w 203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4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3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4" y="159"/>
                  </a:lnTo>
                  <a:lnTo>
                    <a:pt x="59" y="164"/>
                  </a:lnTo>
                  <a:lnTo>
                    <a:pt x="95" y="157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6"/>
                  </a:lnTo>
                  <a:lnTo>
                    <a:pt x="157" y="162"/>
                  </a:lnTo>
                  <a:lnTo>
                    <a:pt x="168" y="164"/>
                  </a:lnTo>
                  <a:lnTo>
                    <a:pt x="181" y="161"/>
                  </a:lnTo>
                  <a:lnTo>
                    <a:pt x="190" y="154"/>
                  </a:lnTo>
                  <a:lnTo>
                    <a:pt x="196" y="145"/>
                  </a:lnTo>
                  <a:lnTo>
                    <a:pt x="198" y="138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89" y="138"/>
                  </a:lnTo>
                  <a:lnTo>
                    <a:pt x="184" y="149"/>
                  </a:lnTo>
                  <a:lnTo>
                    <a:pt x="177" y="154"/>
                  </a:lnTo>
                  <a:lnTo>
                    <a:pt x="172" y="156"/>
                  </a:lnTo>
                  <a:lnTo>
                    <a:pt x="169" y="156"/>
                  </a:lnTo>
                  <a:lnTo>
                    <a:pt x="165" y="155"/>
                  </a:lnTo>
                  <a:lnTo>
                    <a:pt x="163" y="152"/>
                  </a:lnTo>
                  <a:lnTo>
                    <a:pt x="160" y="147"/>
                  </a:lnTo>
                  <a:lnTo>
                    <a:pt x="159" y="141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3"/>
                  </a:lnTo>
                  <a:lnTo>
                    <a:pt x="158" y="119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59" y="109"/>
                  </a:lnTo>
                  <a:lnTo>
                    <a:pt x="162" y="106"/>
                  </a:lnTo>
                  <a:lnTo>
                    <a:pt x="182" y="75"/>
                  </a:lnTo>
                  <a:lnTo>
                    <a:pt x="195" y="48"/>
                  </a:lnTo>
                  <a:lnTo>
                    <a:pt x="201" y="29"/>
                  </a:lnTo>
                  <a:lnTo>
                    <a:pt x="203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195" y="19"/>
                  </a:lnTo>
                  <a:lnTo>
                    <a:pt x="193" y="25"/>
                  </a:lnTo>
                  <a:lnTo>
                    <a:pt x="180" y="62"/>
                  </a:lnTo>
                  <a:lnTo>
                    <a:pt x="158" y="97"/>
                  </a:lnTo>
                  <a:lnTo>
                    <a:pt x="158" y="75"/>
                  </a:lnTo>
                  <a:close/>
                  <a:moveTo>
                    <a:pt x="134" y="124"/>
                  </a:moveTo>
                  <a:lnTo>
                    <a:pt x="111" y="141"/>
                  </a:lnTo>
                  <a:lnTo>
                    <a:pt x="90" y="151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5" y="145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8" y="41"/>
                  </a:lnTo>
                  <a:lnTo>
                    <a:pt x="61" y="25"/>
                  </a:lnTo>
                  <a:lnTo>
                    <a:pt x="74" y="14"/>
                  </a:lnTo>
                  <a:lnTo>
                    <a:pt x="86" y="9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4"/>
                  </a:lnTo>
                  <a:lnTo>
                    <a:pt x="128" y="35"/>
                  </a:lnTo>
                  <a:lnTo>
                    <a:pt x="131" y="47"/>
                  </a:lnTo>
                  <a:lnTo>
                    <a:pt x="132" y="60"/>
                  </a:lnTo>
                  <a:lnTo>
                    <a:pt x="133" y="72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7"/>
                  </a:lnTo>
                  <a:lnTo>
                    <a:pt x="134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323"/>
            <p:cNvSpPr>
              <a:spLocks noChangeAspect="1"/>
            </p:cNvSpPr>
            <p:nvPr/>
          </p:nvSpPr>
          <p:spPr bwMode="auto">
            <a:xfrm>
              <a:off x="4676" y="2058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5 h 363"/>
                <a:gd name="T6" fmla="*/ 36 w 50"/>
                <a:gd name="T7" fmla="*/ 15 h 363"/>
                <a:gd name="T8" fmla="*/ 36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6" y="15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324"/>
            <p:cNvSpPr>
              <a:spLocks noChangeAspect="1"/>
            </p:cNvSpPr>
            <p:nvPr/>
          </p:nvSpPr>
          <p:spPr bwMode="auto">
            <a:xfrm>
              <a:off x="4782" y="1804"/>
              <a:ext cx="178" cy="870"/>
            </a:xfrm>
            <a:custGeom>
              <a:avLst/>
              <a:gdLst>
                <a:gd name="T0" fmla="*/ 178 w 178"/>
                <a:gd name="T1" fmla="*/ 435 h 870"/>
                <a:gd name="T2" fmla="*/ 177 w 178"/>
                <a:gd name="T3" fmla="*/ 382 h 870"/>
                <a:gd name="T4" fmla="*/ 172 w 178"/>
                <a:gd name="T5" fmla="*/ 328 h 870"/>
                <a:gd name="T6" fmla="*/ 163 w 178"/>
                <a:gd name="T7" fmla="*/ 276 h 870"/>
                <a:gd name="T8" fmla="*/ 151 w 178"/>
                <a:gd name="T9" fmla="*/ 225 h 870"/>
                <a:gd name="T10" fmla="*/ 134 w 178"/>
                <a:gd name="T11" fmla="*/ 175 h 870"/>
                <a:gd name="T12" fmla="*/ 112 w 178"/>
                <a:gd name="T13" fmla="*/ 128 h 870"/>
                <a:gd name="T14" fmla="*/ 85 w 178"/>
                <a:gd name="T15" fmla="*/ 83 h 870"/>
                <a:gd name="T16" fmla="*/ 54 w 178"/>
                <a:gd name="T17" fmla="*/ 40 h 870"/>
                <a:gd name="T18" fmla="*/ 47 w 178"/>
                <a:gd name="T19" fmla="*/ 33 h 870"/>
                <a:gd name="T20" fmla="*/ 38 w 178"/>
                <a:gd name="T21" fmla="*/ 24 h 870"/>
                <a:gd name="T22" fmla="*/ 29 w 178"/>
                <a:gd name="T23" fmla="*/ 14 h 870"/>
                <a:gd name="T24" fmla="*/ 18 w 178"/>
                <a:gd name="T25" fmla="*/ 4 h 870"/>
                <a:gd name="T26" fmla="*/ 13 w 178"/>
                <a:gd name="T27" fmla="*/ 0 h 870"/>
                <a:gd name="T28" fmla="*/ 8 w 178"/>
                <a:gd name="T29" fmla="*/ 0 h 870"/>
                <a:gd name="T30" fmla="*/ 2 w 178"/>
                <a:gd name="T31" fmla="*/ 0 h 870"/>
                <a:gd name="T32" fmla="*/ 0 w 178"/>
                <a:gd name="T33" fmla="*/ 3 h 870"/>
                <a:gd name="T34" fmla="*/ 2 w 178"/>
                <a:gd name="T35" fmla="*/ 7 h 870"/>
                <a:gd name="T36" fmla="*/ 14 w 178"/>
                <a:gd name="T37" fmla="*/ 19 h 870"/>
                <a:gd name="T38" fmla="*/ 28 w 178"/>
                <a:gd name="T39" fmla="*/ 35 h 870"/>
                <a:gd name="T40" fmla="*/ 45 w 178"/>
                <a:gd name="T41" fmla="*/ 57 h 870"/>
                <a:gd name="T42" fmla="*/ 63 w 178"/>
                <a:gd name="T43" fmla="*/ 83 h 870"/>
                <a:gd name="T44" fmla="*/ 101 w 178"/>
                <a:gd name="T45" fmla="*/ 158 h 870"/>
                <a:gd name="T46" fmla="*/ 128 w 178"/>
                <a:gd name="T47" fmla="*/ 242 h 870"/>
                <a:gd name="T48" fmla="*/ 143 w 178"/>
                <a:gd name="T49" fmla="*/ 334 h 870"/>
                <a:gd name="T50" fmla="*/ 148 w 178"/>
                <a:gd name="T51" fmla="*/ 435 h 870"/>
                <a:gd name="T52" fmla="*/ 148 w 178"/>
                <a:gd name="T53" fmla="*/ 472 h 870"/>
                <a:gd name="T54" fmla="*/ 145 w 178"/>
                <a:gd name="T55" fmla="*/ 512 h 870"/>
                <a:gd name="T56" fmla="*/ 141 w 178"/>
                <a:gd name="T57" fmla="*/ 554 h 870"/>
                <a:gd name="T58" fmla="*/ 134 w 178"/>
                <a:gd name="T59" fmla="*/ 597 h 870"/>
                <a:gd name="T60" fmla="*/ 125 w 178"/>
                <a:gd name="T61" fmla="*/ 640 h 870"/>
                <a:gd name="T62" fmla="*/ 112 w 178"/>
                <a:gd name="T63" fmla="*/ 683 h 870"/>
                <a:gd name="T64" fmla="*/ 96 w 178"/>
                <a:gd name="T65" fmla="*/ 725 h 870"/>
                <a:gd name="T66" fmla="*/ 75 w 178"/>
                <a:gd name="T67" fmla="*/ 766 h 870"/>
                <a:gd name="T68" fmla="*/ 54 w 178"/>
                <a:gd name="T69" fmla="*/ 801 h 870"/>
                <a:gd name="T70" fmla="*/ 33 w 178"/>
                <a:gd name="T71" fmla="*/ 828 h 870"/>
                <a:gd name="T72" fmla="*/ 15 w 178"/>
                <a:gd name="T73" fmla="*/ 849 h 870"/>
                <a:gd name="T74" fmla="*/ 1 w 178"/>
                <a:gd name="T75" fmla="*/ 863 h 870"/>
                <a:gd name="T76" fmla="*/ 0 w 178"/>
                <a:gd name="T77" fmla="*/ 866 h 870"/>
                <a:gd name="T78" fmla="*/ 2 w 178"/>
                <a:gd name="T79" fmla="*/ 870 h 870"/>
                <a:gd name="T80" fmla="*/ 8 w 178"/>
                <a:gd name="T81" fmla="*/ 870 h 870"/>
                <a:gd name="T82" fmla="*/ 11 w 178"/>
                <a:gd name="T83" fmla="*/ 870 h 870"/>
                <a:gd name="T84" fmla="*/ 13 w 178"/>
                <a:gd name="T85" fmla="*/ 869 h 870"/>
                <a:gd name="T86" fmla="*/ 15 w 178"/>
                <a:gd name="T87" fmla="*/ 868 h 870"/>
                <a:gd name="T88" fmla="*/ 19 w 178"/>
                <a:gd name="T89" fmla="*/ 865 h 870"/>
                <a:gd name="T90" fmla="*/ 61 w 178"/>
                <a:gd name="T91" fmla="*/ 821 h 870"/>
                <a:gd name="T92" fmla="*/ 95 w 178"/>
                <a:gd name="T93" fmla="*/ 772 h 870"/>
                <a:gd name="T94" fmla="*/ 123 w 178"/>
                <a:gd name="T95" fmla="*/ 720 h 870"/>
                <a:gd name="T96" fmla="*/ 144 w 178"/>
                <a:gd name="T97" fmla="*/ 666 h 870"/>
                <a:gd name="T98" fmla="*/ 160 w 178"/>
                <a:gd name="T99" fmla="*/ 609 h 870"/>
                <a:gd name="T100" fmla="*/ 170 w 178"/>
                <a:gd name="T101" fmla="*/ 551 h 870"/>
                <a:gd name="T102" fmla="*/ 176 w 178"/>
                <a:gd name="T103" fmla="*/ 493 h 870"/>
                <a:gd name="T104" fmla="*/ 178 w 178"/>
                <a:gd name="T105" fmla="*/ 435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0">
                  <a:moveTo>
                    <a:pt x="178" y="435"/>
                  </a:moveTo>
                  <a:lnTo>
                    <a:pt x="177" y="382"/>
                  </a:lnTo>
                  <a:lnTo>
                    <a:pt x="172" y="328"/>
                  </a:lnTo>
                  <a:lnTo>
                    <a:pt x="163" y="276"/>
                  </a:lnTo>
                  <a:lnTo>
                    <a:pt x="151" y="225"/>
                  </a:lnTo>
                  <a:lnTo>
                    <a:pt x="134" y="175"/>
                  </a:lnTo>
                  <a:lnTo>
                    <a:pt x="112" y="128"/>
                  </a:lnTo>
                  <a:lnTo>
                    <a:pt x="85" y="83"/>
                  </a:lnTo>
                  <a:lnTo>
                    <a:pt x="54" y="40"/>
                  </a:lnTo>
                  <a:lnTo>
                    <a:pt x="47" y="33"/>
                  </a:lnTo>
                  <a:lnTo>
                    <a:pt x="38" y="24"/>
                  </a:lnTo>
                  <a:lnTo>
                    <a:pt x="29" y="14"/>
                  </a:lnTo>
                  <a:lnTo>
                    <a:pt x="18" y="4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4" y="19"/>
                  </a:lnTo>
                  <a:lnTo>
                    <a:pt x="28" y="35"/>
                  </a:lnTo>
                  <a:lnTo>
                    <a:pt x="45" y="57"/>
                  </a:lnTo>
                  <a:lnTo>
                    <a:pt x="63" y="83"/>
                  </a:lnTo>
                  <a:lnTo>
                    <a:pt x="101" y="158"/>
                  </a:lnTo>
                  <a:lnTo>
                    <a:pt x="128" y="242"/>
                  </a:lnTo>
                  <a:lnTo>
                    <a:pt x="143" y="334"/>
                  </a:lnTo>
                  <a:lnTo>
                    <a:pt x="148" y="435"/>
                  </a:lnTo>
                  <a:lnTo>
                    <a:pt x="148" y="472"/>
                  </a:lnTo>
                  <a:lnTo>
                    <a:pt x="145" y="512"/>
                  </a:lnTo>
                  <a:lnTo>
                    <a:pt x="141" y="554"/>
                  </a:lnTo>
                  <a:lnTo>
                    <a:pt x="134" y="597"/>
                  </a:lnTo>
                  <a:lnTo>
                    <a:pt x="125" y="640"/>
                  </a:lnTo>
                  <a:lnTo>
                    <a:pt x="112" y="683"/>
                  </a:lnTo>
                  <a:lnTo>
                    <a:pt x="96" y="725"/>
                  </a:lnTo>
                  <a:lnTo>
                    <a:pt x="75" y="766"/>
                  </a:lnTo>
                  <a:lnTo>
                    <a:pt x="54" y="801"/>
                  </a:lnTo>
                  <a:lnTo>
                    <a:pt x="33" y="828"/>
                  </a:lnTo>
                  <a:lnTo>
                    <a:pt x="15" y="849"/>
                  </a:lnTo>
                  <a:lnTo>
                    <a:pt x="1" y="863"/>
                  </a:lnTo>
                  <a:lnTo>
                    <a:pt x="0" y="866"/>
                  </a:lnTo>
                  <a:lnTo>
                    <a:pt x="2" y="870"/>
                  </a:lnTo>
                  <a:lnTo>
                    <a:pt x="8" y="870"/>
                  </a:lnTo>
                  <a:lnTo>
                    <a:pt x="11" y="870"/>
                  </a:lnTo>
                  <a:lnTo>
                    <a:pt x="13" y="869"/>
                  </a:lnTo>
                  <a:lnTo>
                    <a:pt x="15" y="868"/>
                  </a:lnTo>
                  <a:lnTo>
                    <a:pt x="19" y="865"/>
                  </a:lnTo>
                  <a:lnTo>
                    <a:pt x="61" y="821"/>
                  </a:lnTo>
                  <a:lnTo>
                    <a:pt x="95" y="772"/>
                  </a:lnTo>
                  <a:lnTo>
                    <a:pt x="123" y="720"/>
                  </a:lnTo>
                  <a:lnTo>
                    <a:pt x="144" y="666"/>
                  </a:lnTo>
                  <a:lnTo>
                    <a:pt x="160" y="609"/>
                  </a:lnTo>
                  <a:lnTo>
                    <a:pt x="170" y="551"/>
                  </a:lnTo>
                  <a:lnTo>
                    <a:pt x="176" y="493"/>
                  </a:lnTo>
                  <a:lnTo>
                    <a:pt x="178" y="4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29829" y="4487753"/>
            <a:ext cx="2386131" cy="2472229"/>
            <a:chOff x="6729829" y="4487753"/>
            <a:chExt cx="2386131" cy="2472229"/>
          </a:xfrm>
        </p:grpSpPr>
        <p:grpSp>
          <p:nvGrpSpPr>
            <p:cNvPr id="51" name="Group 50"/>
            <p:cNvGrpSpPr/>
            <p:nvPr/>
          </p:nvGrpSpPr>
          <p:grpSpPr>
            <a:xfrm>
              <a:off x="6729829" y="4706427"/>
              <a:ext cx="2386131" cy="2089434"/>
              <a:chOff x="6729829" y="4706427"/>
              <a:chExt cx="2386131" cy="2089434"/>
            </a:xfrm>
          </p:grpSpPr>
          <p:sp>
            <p:nvSpPr>
              <p:cNvPr id="150" name="Oval 149"/>
              <p:cNvSpPr>
                <a:spLocks noChangeAspect="1" noChangeArrowheads="1"/>
              </p:cNvSpPr>
              <p:nvPr/>
            </p:nvSpPr>
            <p:spPr bwMode="auto">
              <a:xfrm>
                <a:off x="8228616" y="5689162"/>
                <a:ext cx="176434" cy="17643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1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7649093" y="6523534"/>
                <a:ext cx="175323" cy="175323"/>
              </a:xfrm>
              <a:prstGeom prst="rect">
                <a:avLst/>
              </a:prstGeom>
              <a:solidFill>
                <a:srgbClr val="3F3F3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/>
              </a:p>
            </p:txBody>
          </p:sp>
          <p:sp>
            <p:nvSpPr>
              <p:cNvPr id="153" name="Rectangle 152"/>
              <p:cNvSpPr>
                <a:spLocks noChangeArrowheads="1"/>
              </p:cNvSpPr>
              <p:nvPr/>
            </p:nvSpPr>
            <p:spPr bwMode="auto">
              <a:xfrm>
                <a:off x="6729829" y="5551926"/>
                <a:ext cx="5778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p:txBody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8393240" y="5556787"/>
                <a:ext cx="5762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j</a:t>
                </a:r>
                <a:endParaRPr lang="en-US" baseline="-25000" dirty="0"/>
              </a:p>
            </p:txBody>
          </p:sp>
          <p:sp>
            <p:nvSpPr>
              <p:cNvPr id="155" name="Line 13"/>
              <p:cNvSpPr>
                <a:spLocks noChangeShapeType="1"/>
              </p:cNvSpPr>
              <p:nvPr/>
            </p:nvSpPr>
            <p:spPr bwMode="auto">
              <a:xfrm flipH="1">
                <a:off x="7162631" y="4870667"/>
                <a:ext cx="555249" cy="8080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Line 15"/>
              <p:cNvSpPr>
                <a:spLocks noChangeShapeType="1"/>
              </p:cNvSpPr>
              <p:nvPr/>
            </p:nvSpPr>
            <p:spPr bwMode="auto">
              <a:xfrm>
                <a:off x="7801996" y="4986329"/>
                <a:ext cx="446291" cy="72506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Line 19"/>
              <p:cNvSpPr>
                <a:spLocks noChangeShapeType="1"/>
              </p:cNvSpPr>
              <p:nvPr/>
            </p:nvSpPr>
            <p:spPr bwMode="auto">
              <a:xfrm>
                <a:off x="7162632" y="5865596"/>
                <a:ext cx="486461" cy="6579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Line 20"/>
              <p:cNvSpPr>
                <a:spLocks noChangeShapeType="1"/>
              </p:cNvSpPr>
              <p:nvPr/>
            </p:nvSpPr>
            <p:spPr bwMode="auto">
              <a:xfrm flipH="1">
                <a:off x="7824417" y="5855155"/>
                <a:ext cx="467954" cy="668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3" name="Text Box 25"/>
              <p:cNvSpPr txBox="1">
                <a:spLocks noChangeArrowheads="1"/>
              </p:cNvSpPr>
              <p:nvPr/>
            </p:nvSpPr>
            <p:spPr bwMode="auto">
              <a:xfrm>
                <a:off x="7891997" y="6426529"/>
                <a:ext cx="12239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Sink (1)</a:t>
                </a:r>
                <a:endParaRPr lang="en-GB" i="1" dirty="0"/>
              </a:p>
            </p:txBody>
          </p:sp>
          <p:sp>
            <p:nvSpPr>
              <p:cNvPr id="164" name="Text Box 26"/>
              <p:cNvSpPr txBox="1">
                <a:spLocks noChangeArrowheads="1"/>
              </p:cNvSpPr>
              <p:nvPr/>
            </p:nvSpPr>
            <p:spPr bwMode="auto">
              <a:xfrm>
                <a:off x="7900740" y="4706427"/>
                <a:ext cx="11977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Source (0) </a:t>
                </a:r>
                <a:endParaRPr lang="en-GB" i="1" dirty="0"/>
              </a:p>
            </p:txBody>
          </p:sp>
          <p:sp>
            <p:nvSpPr>
              <p:cNvPr id="165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7638112" y="4805636"/>
                <a:ext cx="175323" cy="175323"/>
              </a:xfrm>
              <a:prstGeom prst="rect">
                <a:avLst/>
              </a:prstGeom>
              <a:solidFill>
                <a:srgbClr val="3F3F3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/>
              </a:p>
            </p:txBody>
          </p:sp>
          <p:sp>
            <p:nvSpPr>
              <p:cNvPr id="166" name="Oval 165"/>
              <p:cNvSpPr>
                <a:spLocks noChangeAspect="1" noChangeArrowheads="1"/>
              </p:cNvSpPr>
              <p:nvPr/>
            </p:nvSpPr>
            <p:spPr bwMode="auto">
              <a:xfrm>
                <a:off x="7050909" y="5678723"/>
                <a:ext cx="176434" cy="17643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50" name="Arc 49"/>
            <p:cNvSpPr/>
            <p:nvPr/>
          </p:nvSpPr>
          <p:spPr>
            <a:xfrm rot="18803723">
              <a:off x="7126346" y="5495339"/>
              <a:ext cx="1355402" cy="1573884"/>
            </a:xfrm>
            <a:prstGeom prst="arc">
              <a:avLst>
                <a:gd name="adj1" fmla="val 16200000"/>
                <a:gd name="adj2" fmla="val 21267989"/>
              </a:avLst>
            </a:prstGeom>
            <a:ln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Arc 179"/>
            <p:cNvSpPr/>
            <p:nvPr/>
          </p:nvSpPr>
          <p:spPr>
            <a:xfrm rot="8201797">
              <a:off x="7006803" y="4487753"/>
              <a:ext cx="1355402" cy="1573884"/>
            </a:xfrm>
            <a:prstGeom prst="arc">
              <a:avLst>
                <a:gd name="adj1" fmla="val 16200000"/>
                <a:gd name="adj2" fmla="val 21267989"/>
              </a:avLst>
            </a:prstGeom>
            <a:ln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786555" y="5090029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3925" y="5084951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825827" y="6036130"/>
            <a:ext cx="73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8121043" y="6039028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845160" y="2670076"/>
            <a:ext cx="3027097" cy="5045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85" grpId="0"/>
      <p:bldP spid="186" grpId="0"/>
      <p:bldP spid="187" grpId="0"/>
      <p:bldP spid="188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l-GR" sz="4000" dirty="0"/>
              <a:t>α</a:t>
            </a:r>
            <a:r>
              <a:rPr lang="en-US" sz="4000" dirty="0" smtClean="0"/>
              <a:t>-expansion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assign label to each pixel of an image</a:t>
            </a:r>
          </a:p>
          <a:p>
            <a:endParaRPr lang="en-US" sz="2800" dirty="0"/>
          </a:p>
          <a:p>
            <a:r>
              <a:rPr lang="en-US" sz="2400" dirty="0"/>
              <a:t>Expansion </a:t>
            </a:r>
            <a:r>
              <a:rPr lang="en-US" sz="2400" dirty="0" smtClean="0"/>
              <a:t>move: allow all </a:t>
            </a:r>
            <a:r>
              <a:rPr lang="en-US" sz="2400" dirty="0"/>
              <a:t>the variables to take label </a:t>
            </a:r>
            <a:r>
              <a:rPr lang="el-GR" sz="2400" dirty="0"/>
              <a:t>α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Build a graph to minimize F(y) with s-t min-cut</a:t>
            </a:r>
          </a:p>
          <a:p>
            <a:endParaRPr lang="en-US" dirty="0" smtClean="0"/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Arc j -&gt; i: 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ij</a:t>
            </a:r>
            <a:r>
              <a:rPr lang="en-US" baseline="-25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l-GR" dirty="0">
                <a:solidFill>
                  <a:srgbClr val="00B050"/>
                </a:solidFill>
              </a:rPr>
              <a:t>α</a:t>
            </a:r>
            <a:r>
              <a:rPr lang="en-US" baseline="-25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≠ 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Arc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-&gt; j:  </a:t>
            </a:r>
            <a:r>
              <a:rPr lang="en-US" dirty="0" err="1" smtClean="0">
                <a:solidFill>
                  <a:srgbClr val="00B050"/>
                </a:solidFill>
              </a:rPr>
              <a:t>c</a:t>
            </a:r>
            <a:r>
              <a:rPr lang="en-US" baseline="-25000" dirty="0" err="1" smtClean="0">
                <a:solidFill>
                  <a:srgbClr val="00B050"/>
                </a:solidFill>
              </a:rPr>
              <a:t>ij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[x</a:t>
            </a:r>
            <a:r>
              <a:rPr lang="en-US" baseline="-25000" dirty="0" smtClean="0">
                <a:solidFill>
                  <a:srgbClr val="00B050"/>
                </a:solidFill>
              </a:rPr>
              <a:t>i </a:t>
            </a:r>
            <a:r>
              <a:rPr lang="en-US" dirty="0">
                <a:solidFill>
                  <a:srgbClr val="00B050"/>
                </a:solidFill>
              </a:rPr>
              <a:t>≠ </a:t>
            </a:r>
            <a:r>
              <a:rPr lang="el-GR" dirty="0" smtClean="0">
                <a:solidFill>
                  <a:srgbClr val="00B050"/>
                </a:solidFill>
              </a:rPr>
              <a:t>α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400" baseline="-25000" dirty="0" smtClean="0"/>
          </a:p>
        </p:txBody>
      </p:sp>
      <p:grpSp>
        <p:nvGrpSpPr>
          <p:cNvPr id="115" name="Group 3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75362" y="2735372"/>
            <a:ext cx="4070678" cy="560231"/>
            <a:chOff x="-1" y="0"/>
            <a:chExt cx="5762" cy="793"/>
          </a:xfrm>
        </p:grpSpPr>
        <p:sp>
          <p:nvSpPr>
            <p:cNvPr id="117" name="Freeform 38"/>
            <p:cNvSpPr>
              <a:spLocks noChangeAspect="1"/>
            </p:cNvSpPr>
            <p:nvPr/>
          </p:nvSpPr>
          <p:spPr bwMode="auto">
            <a:xfrm>
              <a:off x="-1" y="97"/>
              <a:ext cx="256" cy="246"/>
            </a:xfrm>
            <a:custGeom>
              <a:avLst/>
              <a:gdLst>
                <a:gd name="T0" fmla="*/ 130 w 256"/>
                <a:gd name="T1" fmla="*/ 129 h 246"/>
                <a:gd name="T2" fmla="*/ 156 w 256"/>
                <a:gd name="T3" fmla="*/ 133 h 246"/>
                <a:gd name="T4" fmla="*/ 160 w 256"/>
                <a:gd name="T5" fmla="*/ 145 h 246"/>
                <a:gd name="T6" fmla="*/ 158 w 256"/>
                <a:gd name="T7" fmla="*/ 163 h 246"/>
                <a:gd name="T8" fmla="*/ 158 w 256"/>
                <a:gd name="T9" fmla="*/ 170 h 246"/>
                <a:gd name="T10" fmla="*/ 164 w 256"/>
                <a:gd name="T11" fmla="*/ 169 h 246"/>
                <a:gd name="T12" fmla="*/ 186 w 256"/>
                <a:gd name="T13" fmla="*/ 85 h 246"/>
                <a:gd name="T14" fmla="*/ 187 w 256"/>
                <a:gd name="T15" fmla="*/ 79 h 246"/>
                <a:gd name="T16" fmla="*/ 183 w 256"/>
                <a:gd name="T17" fmla="*/ 75 h 246"/>
                <a:gd name="T18" fmla="*/ 178 w 256"/>
                <a:gd name="T19" fmla="*/ 83 h 246"/>
                <a:gd name="T20" fmla="*/ 171 w 256"/>
                <a:gd name="T21" fmla="*/ 100 h 246"/>
                <a:gd name="T22" fmla="*/ 163 w 256"/>
                <a:gd name="T23" fmla="*/ 111 h 246"/>
                <a:gd name="T24" fmla="*/ 150 w 256"/>
                <a:gd name="T25" fmla="*/ 116 h 246"/>
                <a:gd name="T26" fmla="*/ 131 w 256"/>
                <a:gd name="T27" fmla="*/ 117 h 246"/>
                <a:gd name="T28" fmla="*/ 121 w 256"/>
                <a:gd name="T29" fmla="*/ 26 h 246"/>
                <a:gd name="T30" fmla="*/ 126 w 256"/>
                <a:gd name="T31" fmla="*/ 14 h 246"/>
                <a:gd name="T32" fmla="*/ 141 w 256"/>
                <a:gd name="T33" fmla="*/ 12 h 246"/>
                <a:gd name="T34" fmla="*/ 203 w 256"/>
                <a:gd name="T35" fmla="*/ 12 h 246"/>
                <a:gd name="T36" fmla="*/ 224 w 256"/>
                <a:gd name="T37" fmla="*/ 17 h 246"/>
                <a:gd name="T38" fmla="*/ 236 w 256"/>
                <a:gd name="T39" fmla="*/ 27 h 246"/>
                <a:gd name="T40" fmla="*/ 240 w 256"/>
                <a:gd name="T41" fmla="*/ 42 h 246"/>
                <a:gd name="T42" fmla="*/ 241 w 256"/>
                <a:gd name="T43" fmla="*/ 57 h 246"/>
                <a:gd name="T44" fmla="*/ 240 w 256"/>
                <a:gd name="T45" fmla="*/ 65 h 246"/>
                <a:gd name="T46" fmla="*/ 239 w 256"/>
                <a:gd name="T47" fmla="*/ 75 h 246"/>
                <a:gd name="T48" fmla="*/ 240 w 256"/>
                <a:gd name="T49" fmla="*/ 80 h 246"/>
                <a:gd name="T50" fmla="*/ 247 w 256"/>
                <a:gd name="T51" fmla="*/ 80 h 246"/>
                <a:gd name="T52" fmla="*/ 256 w 256"/>
                <a:gd name="T53" fmla="*/ 10 h 246"/>
                <a:gd name="T54" fmla="*/ 254 w 256"/>
                <a:gd name="T55" fmla="*/ 2 h 246"/>
                <a:gd name="T56" fmla="*/ 246 w 256"/>
                <a:gd name="T57" fmla="*/ 0 h 246"/>
                <a:gd name="T58" fmla="*/ 65 w 256"/>
                <a:gd name="T59" fmla="*/ 1 h 246"/>
                <a:gd name="T60" fmla="*/ 60 w 256"/>
                <a:gd name="T61" fmla="*/ 4 h 246"/>
                <a:gd name="T62" fmla="*/ 61 w 256"/>
                <a:gd name="T63" fmla="*/ 11 h 246"/>
                <a:gd name="T64" fmla="*/ 78 w 256"/>
                <a:gd name="T65" fmla="*/ 12 h 246"/>
                <a:gd name="T66" fmla="*/ 91 w 256"/>
                <a:gd name="T67" fmla="*/ 14 h 246"/>
                <a:gd name="T68" fmla="*/ 92 w 256"/>
                <a:gd name="T69" fmla="*/ 21 h 246"/>
                <a:gd name="T70" fmla="*/ 43 w 256"/>
                <a:gd name="T71" fmla="*/ 218 h 246"/>
                <a:gd name="T72" fmla="*/ 40 w 256"/>
                <a:gd name="T73" fmla="*/ 226 h 246"/>
                <a:gd name="T74" fmla="*/ 36 w 256"/>
                <a:gd name="T75" fmla="*/ 231 h 246"/>
                <a:gd name="T76" fmla="*/ 27 w 256"/>
                <a:gd name="T77" fmla="*/ 234 h 246"/>
                <a:gd name="T78" fmla="*/ 10 w 256"/>
                <a:gd name="T79" fmla="*/ 235 h 246"/>
                <a:gd name="T80" fmla="*/ 3 w 256"/>
                <a:gd name="T81" fmla="*/ 236 h 246"/>
                <a:gd name="T82" fmla="*/ 0 w 256"/>
                <a:gd name="T83" fmla="*/ 241 h 246"/>
                <a:gd name="T84" fmla="*/ 6 w 256"/>
                <a:gd name="T85" fmla="*/ 246 h 246"/>
                <a:gd name="T86" fmla="*/ 29 w 256"/>
                <a:gd name="T87" fmla="*/ 245 h 246"/>
                <a:gd name="T88" fmla="*/ 53 w 256"/>
                <a:gd name="T89" fmla="*/ 245 h 246"/>
                <a:gd name="T90" fmla="*/ 80 w 256"/>
                <a:gd name="T91" fmla="*/ 245 h 246"/>
                <a:gd name="T92" fmla="*/ 107 w 256"/>
                <a:gd name="T93" fmla="*/ 246 h 246"/>
                <a:gd name="T94" fmla="*/ 112 w 256"/>
                <a:gd name="T95" fmla="*/ 245 h 246"/>
                <a:gd name="T96" fmla="*/ 114 w 256"/>
                <a:gd name="T97" fmla="*/ 239 h 246"/>
                <a:gd name="T98" fmla="*/ 112 w 256"/>
                <a:gd name="T99" fmla="*/ 235 h 246"/>
                <a:gd name="T100" fmla="*/ 102 w 256"/>
                <a:gd name="T101" fmla="*/ 235 h 246"/>
                <a:gd name="T102" fmla="*/ 83 w 256"/>
                <a:gd name="T103" fmla="*/ 234 h 246"/>
                <a:gd name="T104" fmla="*/ 74 w 256"/>
                <a:gd name="T105" fmla="*/ 232 h 246"/>
                <a:gd name="T106" fmla="*/ 72 w 256"/>
                <a:gd name="T107" fmla="*/ 227 h 246"/>
                <a:gd name="T108" fmla="*/ 73 w 256"/>
                <a:gd name="T109" fmla="*/ 2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46">
                  <a:moveTo>
                    <a:pt x="95" y="129"/>
                  </a:moveTo>
                  <a:lnTo>
                    <a:pt x="130" y="129"/>
                  </a:lnTo>
                  <a:lnTo>
                    <a:pt x="146" y="130"/>
                  </a:lnTo>
                  <a:lnTo>
                    <a:pt x="156" y="133"/>
                  </a:lnTo>
                  <a:lnTo>
                    <a:pt x="159" y="138"/>
                  </a:lnTo>
                  <a:lnTo>
                    <a:pt x="160" y="145"/>
                  </a:lnTo>
                  <a:lnTo>
                    <a:pt x="160" y="150"/>
                  </a:lnTo>
                  <a:lnTo>
                    <a:pt x="158" y="163"/>
                  </a:lnTo>
                  <a:lnTo>
                    <a:pt x="157" y="166"/>
                  </a:lnTo>
                  <a:lnTo>
                    <a:pt x="158" y="170"/>
                  </a:lnTo>
                  <a:lnTo>
                    <a:pt x="161" y="171"/>
                  </a:lnTo>
                  <a:lnTo>
                    <a:pt x="164" y="169"/>
                  </a:lnTo>
                  <a:lnTo>
                    <a:pt x="166" y="163"/>
                  </a:lnTo>
                  <a:lnTo>
                    <a:pt x="186" y="85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87" y="77"/>
                  </a:lnTo>
                  <a:lnTo>
                    <a:pt x="183" y="75"/>
                  </a:lnTo>
                  <a:lnTo>
                    <a:pt x="179" y="77"/>
                  </a:lnTo>
                  <a:lnTo>
                    <a:pt x="178" y="83"/>
                  </a:lnTo>
                  <a:lnTo>
                    <a:pt x="175" y="92"/>
                  </a:lnTo>
                  <a:lnTo>
                    <a:pt x="171" y="100"/>
                  </a:lnTo>
                  <a:lnTo>
                    <a:pt x="168" y="106"/>
                  </a:lnTo>
                  <a:lnTo>
                    <a:pt x="163" y="111"/>
                  </a:lnTo>
                  <a:lnTo>
                    <a:pt x="157" y="114"/>
                  </a:lnTo>
                  <a:lnTo>
                    <a:pt x="150" y="116"/>
                  </a:lnTo>
                  <a:lnTo>
                    <a:pt x="142" y="117"/>
                  </a:lnTo>
                  <a:lnTo>
                    <a:pt x="131" y="117"/>
                  </a:lnTo>
                  <a:lnTo>
                    <a:pt x="98" y="117"/>
                  </a:lnTo>
                  <a:lnTo>
                    <a:pt x="121" y="26"/>
                  </a:lnTo>
                  <a:lnTo>
                    <a:pt x="124" y="18"/>
                  </a:lnTo>
                  <a:lnTo>
                    <a:pt x="126" y="14"/>
                  </a:lnTo>
                  <a:lnTo>
                    <a:pt x="132" y="12"/>
                  </a:lnTo>
                  <a:lnTo>
                    <a:pt x="141" y="12"/>
                  </a:lnTo>
                  <a:lnTo>
                    <a:pt x="188" y="12"/>
                  </a:lnTo>
                  <a:lnTo>
                    <a:pt x="203" y="12"/>
                  </a:lnTo>
                  <a:lnTo>
                    <a:pt x="215" y="14"/>
                  </a:lnTo>
                  <a:lnTo>
                    <a:pt x="224" y="17"/>
                  </a:lnTo>
                  <a:lnTo>
                    <a:pt x="231" y="21"/>
                  </a:lnTo>
                  <a:lnTo>
                    <a:pt x="236" y="27"/>
                  </a:lnTo>
                  <a:lnTo>
                    <a:pt x="239" y="33"/>
                  </a:lnTo>
                  <a:lnTo>
                    <a:pt x="240" y="42"/>
                  </a:lnTo>
                  <a:lnTo>
                    <a:pt x="241" y="51"/>
                  </a:lnTo>
                  <a:lnTo>
                    <a:pt x="241" y="57"/>
                  </a:lnTo>
                  <a:lnTo>
                    <a:pt x="241" y="61"/>
                  </a:lnTo>
                  <a:lnTo>
                    <a:pt x="240" y="65"/>
                  </a:lnTo>
                  <a:lnTo>
                    <a:pt x="240" y="71"/>
                  </a:lnTo>
                  <a:lnTo>
                    <a:pt x="239" y="75"/>
                  </a:lnTo>
                  <a:lnTo>
                    <a:pt x="239" y="77"/>
                  </a:lnTo>
                  <a:lnTo>
                    <a:pt x="240" y="80"/>
                  </a:lnTo>
                  <a:lnTo>
                    <a:pt x="243" y="82"/>
                  </a:lnTo>
                  <a:lnTo>
                    <a:pt x="247" y="80"/>
                  </a:lnTo>
                  <a:lnTo>
                    <a:pt x="248" y="73"/>
                  </a:lnTo>
                  <a:lnTo>
                    <a:pt x="256" y="10"/>
                  </a:lnTo>
                  <a:lnTo>
                    <a:pt x="256" y="5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6" y="0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60" y="4"/>
                  </a:lnTo>
                  <a:lnTo>
                    <a:pt x="59" y="8"/>
                  </a:lnTo>
                  <a:lnTo>
                    <a:pt x="61" y="11"/>
                  </a:lnTo>
                  <a:lnTo>
                    <a:pt x="69" y="12"/>
                  </a:lnTo>
                  <a:lnTo>
                    <a:pt x="78" y="12"/>
                  </a:lnTo>
                  <a:lnTo>
                    <a:pt x="86" y="12"/>
                  </a:lnTo>
                  <a:lnTo>
                    <a:pt x="91" y="14"/>
                  </a:lnTo>
                  <a:lnTo>
                    <a:pt x="92" y="18"/>
                  </a:lnTo>
                  <a:lnTo>
                    <a:pt x="92" y="21"/>
                  </a:lnTo>
                  <a:lnTo>
                    <a:pt x="91" y="27"/>
                  </a:lnTo>
                  <a:lnTo>
                    <a:pt x="43" y="218"/>
                  </a:lnTo>
                  <a:lnTo>
                    <a:pt x="42" y="222"/>
                  </a:lnTo>
                  <a:lnTo>
                    <a:pt x="40" y="226"/>
                  </a:lnTo>
                  <a:lnTo>
                    <a:pt x="39" y="229"/>
                  </a:lnTo>
                  <a:lnTo>
                    <a:pt x="36" y="231"/>
                  </a:lnTo>
                  <a:lnTo>
                    <a:pt x="32" y="233"/>
                  </a:lnTo>
                  <a:lnTo>
                    <a:pt x="27" y="234"/>
                  </a:lnTo>
                  <a:lnTo>
                    <a:pt x="20" y="234"/>
                  </a:lnTo>
                  <a:lnTo>
                    <a:pt x="10" y="235"/>
                  </a:lnTo>
                  <a:lnTo>
                    <a:pt x="6" y="235"/>
                  </a:lnTo>
                  <a:lnTo>
                    <a:pt x="3" y="236"/>
                  </a:lnTo>
                  <a:lnTo>
                    <a:pt x="1" y="237"/>
                  </a:lnTo>
                  <a:lnTo>
                    <a:pt x="0" y="241"/>
                  </a:lnTo>
                  <a:lnTo>
                    <a:pt x="3" y="245"/>
                  </a:lnTo>
                  <a:lnTo>
                    <a:pt x="6" y="246"/>
                  </a:lnTo>
                  <a:lnTo>
                    <a:pt x="16" y="246"/>
                  </a:lnTo>
                  <a:lnTo>
                    <a:pt x="29" y="245"/>
                  </a:lnTo>
                  <a:lnTo>
                    <a:pt x="43" y="245"/>
                  </a:lnTo>
                  <a:lnTo>
                    <a:pt x="53" y="245"/>
                  </a:lnTo>
                  <a:lnTo>
                    <a:pt x="65" y="245"/>
                  </a:lnTo>
                  <a:lnTo>
                    <a:pt x="80" y="245"/>
                  </a:lnTo>
                  <a:lnTo>
                    <a:pt x="95" y="246"/>
                  </a:lnTo>
                  <a:lnTo>
                    <a:pt x="107" y="246"/>
                  </a:lnTo>
                  <a:lnTo>
                    <a:pt x="109" y="246"/>
                  </a:lnTo>
                  <a:lnTo>
                    <a:pt x="112" y="245"/>
                  </a:lnTo>
                  <a:lnTo>
                    <a:pt x="114" y="243"/>
                  </a:lnTo>
                  <a:lnTo>
                    <a:pt x="114" y="239"/>
                  </a:lnTo>
                  <a:lnTo>
                    <a:pt x="113" y="236"/>
                  </a:lnTo>
                  <a:lnTo>
                    <a:pt x="112" y="235"/>
                  </a:lnTo>
                  <a:lnTo>
                    <a:pt x="110" y="235"/>
                  </a:lnTo>
                  <a:lnTo>
                    <a:pt x="102" y="235"/>
                  </a:lnTo>
                  <a:lnTo>
                    <a:pt x="93" y="234"/>
                  </a:lnTo>
                  <a:lnTo>
                    <a:pt x="83" y="234"/>
                  </a:lnTo>
                  <a:lnTo>
                    <a:pt x="77" y="233"/>
                  </a:lnTo>
                  <a:lnTo>
                    <a:pt x="74" y="232"/>
                  </a:lnTo>
                  <a:lnTo>
                    <a:pt x="72" y="230"/>
                  </a:lnTo>
                  <a:lnTo>
                    <a:pt x="72" y="227"/>
                  </a:lnTo>
                  <a:lnTo>
                    <a:pt x="72" y="224"/>
                  </a:lnTo>
                  <a:lnTo>
                    <a:pt x="73" y="218"/>
                  </a:lnTo>
                  <a:lnTo>
                    <a:pt x="9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"/>
            <p:cNvSpPr>
              <a:spLocks noChangeAspect="1"/>
            </p:cNvSpPr>
            <p:nvPr/>
          </p:nvSpPr>
          <p:spPr bwMode="auto">
            <a:xfrm>
              <a:off x="303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0"/>
            <p:cNvSpPr>
              <a:spLocks noChangeAspect="1"/>
            </p:cNvSpPr>
            <p:nvPr/>
          </p:nvSpPr>
          <p:spPr bwMode="auto">
            <a:xfrm>
              <a:off x="418" y="183"/>
              <a:ext cx="165" cy="234"/>
            </a:xfrm>
            <a:custGeom>
              <a:avLst/>
              <a:gdLst>
                <a:gd name="T0" fmla="*/ 165 w 165"/>
                <a:gd name="T1" fmla="*/ 17 h 234"/>
                <a:gd name="T2" fmla="*/ 162 w 165"/>
                <a:gd name="T3" fmla="*/ 7 h 234"/>
                <a:gd name="T4" fmla="*/ 149 w 165"/>
                <a:gd name="T5" fmla="*/ 6 h 234"/>
                <a:gd name="T6" fmla="*/ 142 w 165"/>
                <a:gd name="T7" fmla="*/ 15 h 234"/>
                <a:gd name="T8" fmla="*/ 139 w 165"/>
                <a:gd name="T9" fmla="*/ 26 h 234"/>
                <a:gd name="T10" fmla="*/ 130 w 165"/>
                <a:gd name="T11" fmla="*/ 60 h 234"/>
                <a:gd name="T12" fmla="*/ 113 w 165"/>
                <a:gd name="T13" fmla="*/ 128 h 234"/>
                <a:gd name="T14" fmla="*/ 107 w 165"/>
                <a:gd name="T15" fmla="*/ 137 h 234"/>
                <a:gd name="T16" fmla="*/ 96 w 165"/>
                <a:gd name="T17" fmla="*/ 147 h 234"/>
                <a:gd name="T18" fmla="*/ 82 w 165"/>
                <a:gd name="T19" fmla="*/ 155 h 234"/>
                <a:gd name="T20" fmla="*/ 62 w 165"/>
                <a:gd name="T21" fmla="*/ 153 h 234"/>
                <a:gd name="T22" fmla="*/ 52 w 165"/>
                <a:gd name="T23" fmla="*/ 137 h 234"/>
                <a:gd name="T24" fmla="*/ 56 w 165"/>
                <a:gd name="T25" fmla="*/ 97 h 234"/>
                <a:gd name="T26" fmla="*/ 73 w 165"/>
                <a:gd name="T27" fmla="*/ 46 h 234"/>
                <a:gd name="T28" fmla="*/ 76 w 165"/>
                <a:gd name="T29" fmla="*/ 35 h 234"/>
                <a:gd name="T30" fmla="*/ 75 w 165"/>
                <a:gd name="T31" fmla="*/ 18 h 234"/>
                <a:gd name="T32" fmla="*/ 59 w 165"/>
                <a:gd name="T33" fmla="*/ 3 h 234"/>
                <a:gd name="T34" fmla="*/ 25 w 165"/>
                <a:gd name="T35" fmla="*/ 9 h 234"/>
                <a:gd name="T36" fmla="*/ 2 w 165"/>
                <a:gd name="T37" fmla="*/ 46 h 234"/>
                <a:gd name="T38" fmla="*/ 1 w 165"/>
                <a:gd name="T39" fmla="*/ 59 h 234"/>
                <a:gd name="T40" fmla="*/ 8 w 165"/>
                <a:gd name="T41" fmla="*/ 58 h 234"/>
                <a:gd name="T42" fmla="*/ 18 w 165"/>
                <a:gd name="T43" fmla="*/ 32 h 234"/>
                <a:gd name="T44" fmla="*/ 37 w 165"/>
                <a:gd name="T45" fmla="*/ 10 h 234"/>
                <a:gd name="T46" fmla="*/ 49 w 165"/>
                <a:gd name="T47" fmla="*/ 8 h 234"/>
                <a:gd name="T48" fmla="*/ 54 w 165"/>
                <a:gd name="T49" fmla="*/ 13 h 234"/>
                <a:gd name="T50" fmla="*/ 53 w 165"/>
                <a:gd name="T51" fmla="*/ 33 h 234"/>
                <a:gd name="T52" fmla="*/ 40 w 165"/>
                <a:gd name="T53" fmla="*/ 71 h 234"/>
                <a:gd name="T54" fmla="*/ 29 w 165"/>
                <a:gd name="T55" fmla="*/ 107 h 234"/>
                <a:gd name="T56" fmla="*/ 29 w 165"/>
                <a:gd name="T57" fmla="*/ 132 h 234"/>
                <a:gd name="T58" fmla="*/ 36 w 165"/>
                <a:gd name="T59" fmla="*/ 148 h 234"/>
                <a:gd name="T60" fmla="*/ 49 w 165"/>
                <a:gd name="T61" fmla="*/ 159 h 234"/>
                <a:gd name="T62" fmla="*/ 64 w 165"/>
                <a:gd name="T63" fmla="*/ 163 h 234"/>
                <a:gd name="T64" fmla="*/ 92 w 165"/>
                <a:gd name="T65" fmla="*/ 159 h 234"/>
                <a:gd name="T66" fmla="*/ 100 w 165"/>
                <a:gd name="T67" fmla="*/ 175 h 234"/>
                <a:gd name="T68" fmla="*/ 77 w 165"/>
                <a:gd name="T69" fmla="*/ 212 h 234"/>
                <a:gd name="T70" fmla="*/ 57 w 165"/>
                <a:gd name="T71" fmla="*/ 224 h 234"/>
                <a:gd name="T72" fmla="*/ 40 w 165"/>
                <a:gd name="T73" fmla="*/ 225 h 234"/>
                <a:gd name="T74" fmla="*/ 24 w 165"/>
                <a:gd name="T75" fmla="*/ 219 h 234"/>
                <a:gd name="T76" fmla="*/ 26 w 165"/>
                <a:gd name="T77" fmla="*/ 210 h 234"/>
                <a:gd name="T78" fmla="*/ 38 w 165"/>
                <a:gd name="T79" fmla="*/ 200 h 234"/>
                <a:gd name="T80" fmla="*/ 39 w 165"/>
                <a:gd name="T81" fmla="*/ 185 h 234"/>
                <a:gd name="T82" fmla="*/ 31 w 165"/>
                <a:gd name="T83" fmla="*/ 179 h 234"/>
                <a:gd name="T84" fmla="*/ 21 w 165"/>
                <a:gd name="T85" fmla="*/ 180 h 234"/>
                <a:gd name="T86" fmla="*/ 9 w 165"/>
                <a:gd name="T87" fmla="*/ 191 h 234"/>
                <a:gd name="T88" fmla="*/ 10 w 165"/>
                <a:gd name="T89" fmla="*/ 215 h 234"/>
                <a:gd name="T90" fmla="*/ 30 w 165"/>
                <a:gd name="T91" fmla="*/ 231 h 234"/>
                <a:gd name="T92" fmla="*/ 73 w 165"/>
                <a:gd name="T93" fmla="*/ 228 h 234"/>
                <a:gd name="T94" fmla="*/ 117 w 165"/>
                <a:gd name="T95" fmla="*/ 189 h 234"/>
                <a:gd name="T96" fmla="*/ 164 w 165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234">
                  <a:moveTo>
                    <a:pt x="164" y="22"/>
                  </a:moveTo>
                  <a:lnTo>
                    <a:pt x="165" y="17"/>
                  </a:lnTo>
                  <a:lnTo>
                    <a:pt x="165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69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3" y="206"/>
                  </a:lnTo>
                  <a:lnTo>
                    <a:pt x="38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7" y="212"/>
                  </a:lnTo>
                  <a:lnTo>
                    <a:pt x="117" y="189"/>
                  </a:lnTo>
                  <a:lnTo>
                    <a:pt x="129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1"/>
            <p:cNvSpPr>
              <a:spLocks noChangeAspect="1"/>
            </p:cNvSpPr>
            <p:nvPr/>
          </p:nvSpPr>
          <p:spPr bwMode="auto">
            <a:xfrm>
              <a:off x="617" y="72"/>
              <a:ext cx="83" cy="361"/>
            </a:xfrm>
            <a:custGeom>
              <a:avLst/>
              <a:gdLst>
                <a:gd name="T0" fmla="*/ 83 w 83"/>
                <a:gd name="T1" fmla="*/ 181 h 361"/>
                <a:gd name="T2" fmla="*/ 82 w 83"/>
                <a:gd name="T3" fmla="*/ 157 h 361"/>
                <a:gd name="T4" fmla="*/ 79 w 83"/>
                <a:gd name="T5" fmla="*/ 129 h 361"/>
                <a:gd name="T6" fmla="*/ 72 w 83"/>
                <a:gd name="T7" fmla="*/ 99 h 361"/>
                <a:gd name="T8" fmla="*/ 60 w 83"/>
                <a:gd name="T9" fmla="*/ 68 h 361"/>
                <a:gd name="T10" fmla="*/ 42 w 83"/>
                <a:gd name="T11" fmla="*/ 39 h 361"/>
                <a:gd name="T12" fmla="*/ 25 w 83"/>
                <a:gd name="T13" fmla="*/ 17 h 361"/>
                <a:gd name="T14" fmla="*/ 11 w 83"/>
                <a:gd name="T15" fmla="*/ 5 h 361"/>
                <a:gd name="T16" fmla="*/ 3 w 83"/>
                <a:gd name="T17" fmla="*/ 0 h 361"/>
                <a:gd name="T18" fmla="*/ 1 w 83"/>
                <a:gd name="T19" fmla="*/ 1 h 361"/>
                <a:gd name="T20" fmla="*/ 0 w 83"/>
                <a:gd name="T21" fmla="*/ 4 h 361"/>
                <a:gd name="T22" fmla="*/ 0 w 83"/>
                <a:gd name="T23" fmla="*/ 5 h 361"/>
                <a:gd name="T24" fmla="*/ 1 w 83"/>
                <a:gd name="T25" fmla="*/ 6 h 361"/>
                <a:gd name="T26" fmla="*/ 3 w 83"/>
                <a:gd name="T27" fmla="*/ 8 h 361"/>
                <a:gd name="T28" fmla="*/ 7 w 83"/>
                <a:gd name="T29" fmla="*/ 12 h 361"/>
                <a:gd name="T30" fmla="*/ 30 w 83"/>
                <a:gd name="T31" fmla="*/ 43 h 361"/>
                <a:gd name="T32" fmla="*/ 48 w 83"/>
                <a:gd name="T33" fmla="*/ 81 h 361"/>
                <a:gd name="T34" fmla="*/ 59 w 83"/>
                <a:gd name="T35" fmla="*/ 127 h 361"/>
                <a:gd name="T36" fmla="*/ 62 w 83"/>
                <a:gd name="T37" fmla="*/ 181 h 361"/>
                <a:gd name="T38" fmla="*/ 60 w 83"/>
                <a:gd name="T39" fmla="*/ 227 h 361"/>
                <a:gd name="T40" fmla="*/ 50 w 83"/>
                <a:gd name="T41" fmla="*/ 272 h 361"/>
                <a:gd name="T42" fmla="*/ 33 w 83"/>
                <a:gd name="T43" fmla="*/ 314 h 361"/>
                <a:gd name="T44" fmla="*/ 5 w 83"/>
                <a:gd name="T45" fmla="*/ 351 h 361"/>
                <a:gd name="T46" fmla="*/ 1 w 83"/>
                <a:gd name="T47" fmla="*/ 356 h 361"/>
                <a:gd name="T48" fmla="*/ 0 w 83"/>
                <a:gd name="T49" fmla="*/ 357 h 361"/>
                <a:gd name="T50" fmla="*/ 1 w 83"/>
                <a:gd name="T51" fmla="*/ 360 h 361"/>
                <a:gd name="T52" fmla="*/ 3 w 83"/>
                <a:gd name="T53" fmla="*/ 361 h 361"/>
                <a:gd name="T54" fmla="*/ 11 w 83"/>
                <a:gd name="T55" fmla="*/ 356 h 361"/>
                <a:gd name="T56" fmla="*/ 25 w 83"/>
                <a:gd name="T57" fmla="*/ 343 h 361"/>
                <a:gd name="T58" fmla="*/ 43 w 83"/>
                <a:gd name="T59" fmla="*/ 321 h 361"/>
                <a:gd name="T60" fmla="*/ 61 w 83"/>
                <a:gd name="T61" fmla="*/ 291 h 361"/>
                <a:gd name="T62" fmla="*/ 72 w 83"/>
                <a:gd name="T63" fmla="*/ 261 h 361"/>
                <a:gd name="T64" fmla="*/ 79 w 83"/>
                <a:gd name="T65" fmla="*/ 232 h 361"/>
                <a:gd name="T66" fmla="*/ 82 w 83"/>
                <a:gd name="T67" fmla="*/ 205 h 361"/>
                <a:gd name="T68" fmla="*/ 83 w 83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181"/>
                  </a:moveTo>
                  <a:lnTo>
                    <a:pt x="82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2" y="181"/>
                  </a:lnTo>
                  <a:lnTo>
                    <a:pt x="60" y="227"/>
                  </a:lnTo>
                  <a:lnTo>
                    <a:pt x="50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3" y="361"/>
                  </a:lnTo>
                  <a:lnTo>
                    <a:pt x="11" y="356"/>
                  </a:lnTo>
                  <a:lnTo>
                    <a:pt x="25" y="343"/>
                  </a:lnTo>
                  <a:lnTo>
                    <a:pt x="43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2" y="205"/>
                  </a:lnTo>
                  <a:lnTo>
                    <a:pt x="83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2"/>
            <p:cNvSpPr>
              <a:spLocks noChangeAspect="1" noEditPoints="1"/>
            </p:cNvSpPr>
            <p:nvPr/>
          </p:nvSpPr>
          <p:spPr bwMode="auto">
            <a:xfrm>
              <a:off x="857" y="210"/>
              <a:ext cx="239" cy="85"/>
            </a:xfrm>
            <a:custGeom>
              <a:avLst/>
              <a:gdLst>
                <a:gd name="T0" fmla="*/ 227 w 239"/>
                <a:gd name="T1" fmla="*/ 15 h 85"/>
                <a:gd name="T2" fmla="*/ 231 w 239"/>
                <a:gd name="T3" fmla="*/ 15 h 85"/>
                <a:gd name="T4" fmla="*/ 235 w 239"/>
                <a:gd name="T5" fmla="*/ 14 h 85"/>
                <a:gd name="T6" fmla="*/ 238 w 239"/>
                <a:gd name="T7" fmla="*/ 12 h 85"/>
                <a:gd name="T8" fmla="*/ 239 w 239"/>
                <a:gd name="T9" fmla="*/ 8 h 85"/>
                <a:gd name="T10" fmla="*/ 238 w 239"/>
                <a:gd name="T11" fmla="*/ 3 h 85"/>
                <a:gd name="T12" fmla="*/ 235 w 239"/>
                <a:gd name="T13" fmla="*/ 1 h 85"/>
                <a:gd name="T14" fmla="*/ 231 w 239"/>
                <a:gd name="T15" fmla="*/ 1 h 85"/>
                <a:gd name="T16" fmla="*/ 227 w 239"/>
                <a:gd name="T17" fmla="*/ 0 h 85"/>
                <a:gd name="T18" fmla="*/ 11 w 239"/>
                <a:gd name="T19" fmla="*/ 0 h 85"/>
                <a:gd name="T20" fmla="*/ 7 w 239"/>
                <a:gd name="T21" fmla="*/ 1 h 85"/>
                <a:gd name="T22" fmla="*/ 4 w 239"/>
                <a:gd name="T23" fmla="*/ 1 h 85"/>
                <a:gd name="T24" fmla="*/ 1 w 239"/>
                <a:gd name="T25" fmla="*/ 3 h 85"/>
                <a:gd name="T26" fmla="*/ 0 w 239"/>
                <a:gd name="T27" fmla="*/ 8 h 85"/>
                <a:gd name="T28" fmla="*/ 1 w 239"/>
                <a:gd name="T29" fmla="*/ 12 h 85"/>
                <a:gd name="T30" fmla="*/ 4 w 239"/>
                <a:gd name="T31" fmla="*/ 14 h 85"/>
                <a:gd name="T32" fmla="*/ 8 w 239"/>
                <a:gd name="T33" fmla="*/ 15 h 85"/>
                <a:gd name="T34" fmla="*/ 12 w 239"/>
                <a:gd name="T35" fmla="*/ 15 h 85"/>
                <a:gd name="T36" fmla="*/ 227 w 239"/>
                <a:gd name="T37" fmla="*/ 15 h 85"/>
                <a:gd name="T38" fmla="*/ 227 w 239"/>
                <a:gd name="T39" fmla="*/ 85 h 85"/>
                <a:gd name="T40" fmla="*/ 231 w 239"/>
                <a:gd name="T41" fmla="*/ 85 h 85"/>
                <a:gd name="T42" fmla="*/ 235 w 239"/>
                <a:gd name="T43" fmla="*/ 84 h 85"/>
                <a:gd name="T44" fmla="*/ 238 w 239"/>
                <a:gd name="T45" fmla="*/ 82 h 85"/>
                <a:gd name="T46" fmla="*/ 239 w 239"/>
                <a:gd name="T47" fmla="*/ 77 h 85"/>
                <a:gd name="T48" fmla="*/ 238 w 239"/>
                <a:gd name="T49" fmla="*/ 73 h 85"/>
                <a:gd name="T50" fmla="*/ 235 w 239"/>
                <a:gd name="T51" fmla="*/ 71 h 85"/>
                <a:gd name="T52" fmla="*/ 231 w 239"/>
                <a:gd name="T53" fmla="*/ 71 h 85"/>
                <a:gd name="T54" fmla="*/ 227 w 239"/>
                <a:gd name="T55" fmla="*/ 70 h 85"/>
                <a:gd name="T56" fmla="*/ 12 w 239"/>
                <a:gd name="T57" fmla="*/ 70 h 85"/>
                <a:gd name="T58" fmla="*/ 8 w 239"/>
                <a:gd name="T59" fmla="*/ 71 h 85"/>
                <a:gd name="T60" fmla="*/ 4 w 239"/>
                <a:gd name="T61" fmla="*/ 71 h 85"/>
                <a:gd name="T62" fmla="*/ 1 w 239"/>
                <a:gd name="T63" fmla="*/ 73 h 85"/>
                <a:gd name="T64" fmla="*/ 0 w 239"/>
                <a:gd name="T65" fmla="*/ 77 h 85"/>
                <a:gd name="T66" fmla="*/ 1 w 239"/>
                <a:gd name="T67" fmla="*/ 82 h 85"/>
                <a:gd name="T68" fmla="*/ 4 w 239"/>
                <a:gd name="T69" fmla="*/ 84 h 85"/>
                <a:gd name="T70" fmla="*/ 7 w 239"/>
                <a:gd name="T71" fmla="*/ 85 h 85"/>
                <a:gd name="T72" fmla="*/ 11 w 239"/>
                <a:gd name="T73" fmla="*/ 85 h 85"/>
                <a:gd name="T74" fmla="*/ 227 w 239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85">
                  <a:moveTo>
                    <a:pt x="227" y="15"/>
                  </a:moveTo>
                  <a:lnTo>
                    <a:pt x="231" y="15"/>
                  </a:lnTo>
                  <a:lnTo>
                    <a:pt x="235" y="14"/>
                  </a:lnTo>
                  <a:lnTo>
                    <a:pt x="238" y="12"/>
                  </a:lnTo>
                  <a:lnTo>
                    <a:pt x="239" y="8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1" y="1"/>
                  </a:lnTo>
                  <a:lnTo>
                    <a:pt x="227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27" y="15"/>
                  </a:lnTo>
                  <a:close/>
                  <a:moveTo>
                    <a:pt x="227" y="85"/>
                  </a:moveTo>
                  <a:lnTo>
                    <a:pt x="231" y="85"/>
                  </a:lnTo>
                  <a:lnTo>
                    <a:pt x="235" y="84"/>
                  </a:lnTo>
                  <a:lnTo>
                    <a:pt x="238" y="82"/>
                  </a:lnTo>
                  <a:lnTo>
                    <a:pt x="239" y="77"/>
                  </a:lnTo>
                  <a:lnTo>
                    <a:pt x="238" y="73"/>
                  </a:lnTo>
                  <a:lnTo>
                    <a:pt x="235" y="71"/>
                  </a:lnTo>
                  <a:lnTo>
                    <a:pt x="231" y="71"/>
                  </a:lnTo>
                  <a:lnTo>
                    <a:pt x="227" y="70"/>
                  </a:lnTo>
                  <a:lnTo>
                    <a:pt x="12" y="70"/>
                  </a:lnTo>
                  <a:lnTo>
                    <a:pt x="8" y="71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11" y="85"/>
                  </a:lnTo>
                  <a:lnTo>
                    <a:pt x="22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3"/>
            <p:cNvSpPr>
              <a:spLocks noChangeAspect="1"/>
            </p:cNvSpPr>
            <p:nvPr/>
          </p:nvSpPr>
          <p:spPr bwMode="auto">
            <a:xfrm>
              <a:off x="1237" y="0"/>
              <a:ext cx="478" cy="505"/>
            </a:xfrm>
            <a:custGeom>
              <a:avLst/>
              <a:gdLst>
                <a:gd name="T0" fmla="*/ 435 w 478"/>
                <a:gd name="T1" fmla="*/ 505 h 505"/>
                <a:gd name="T2" fmla="*/ 478 w 478"/>
                <a:gd name="T3" fmla="*/ 389 h 505"/>
                <a:gd name="T4" fmla="*/ 469 w 478"/>
                <a:gd name="T5" fmla="*/ 389 h 505"/>
                <a:gd name="T6" fmla="*/ 454 w 478"/>
                <a:gd name="T7" fmla="*/ 415 h 505"/>
                <a:gd name="T8" fmla="*/ 433 w 478"/>
                <a:gd name="T9" fmla="*/ 436 h 505"/>
                <a:gd name="T10" fmla="*/ 406 w 478"/>
                <a:gd name="T11" fmla="*/ 452 h 505"/>
                <a:gd name="T12" fmla="*/ 376 w 478"/>
                <a:gd name="T13" fmla="*/ 462 h 505"/>
                <a:gd name="T14" fmla="*/ 365 w 478"/>
                <a:gd name="T15" fmla="*/ 465 h 505"/>
                <a:gd name="T16" fmla="*/ 343 w 478"/>
                <a:gd name="T17" fmla="*/ 469 h 505"/>
                <a:gd name="T18" fmla="*/ 309 w 478"/>
                <a:gd name="T19" fmla="*/ 472 h 505"/>
                <a:gd name="T20" fmla="*/ 264 w 478"/>
                <a:gd name="T21" fmla="*/ 473 h 505"/>
                <a:gd name="T22" fmla="*/ 47 w 478"/>
                <a:gd name="T23" fmla="*/ 473 h 505"/>
                <a:gd name="T24" fmla="*/ 230 w 478"/>
                <a:gd name="T25" fmla="*/ 258 h 505"/>
                <a:gd name="T26" fmla="*/ 232 w 478"/>
                <a:gd name="T27" fmla="*/ 255 h 505"/>
                <a:gd name="T28" fmla="*/ 233 w 478"/>
                <a:gd name="T29" fmla="*/ 252 h 505"/>
                <a:gd name="T30" fmla="*/ 233 w 478"/>
                <a:gd name="T31" fmla="*/ 251 h 505"/>
                <a:gd name="T32" fmla="*/ 231 w 478"/>
                <a:gd name="T33" fmla="*/ 247 h 505"/>
                <a:gd name="T34" fmla="*/ 63 w 478"/>
                <a:gd name="T35" fmla="*/ 17 h 505"/>
                <a:gd name="T36" fmla="*/ 260 w 478"/>
                <a:gd name="T37" fmla="*/ 17 h 505"/>
                <a:gd name="T38" fmla="*/ 293 w 478"/>
                <a:gd name="T39" fmla="*/ 18 h 505"/>
                <a:gd name="T40" fmla="*/ 319 w 478"/>
                <a:gd name="T41" fmla="*/ 20 h 505"/>
                <a:gd name="T42" fmla="*/ 337 w 478"/>
                <a:gd name="T43" fmla="*/ 22 h 505"/>
                <a:gd name="T44" fmla="*/ 344 w 478"/>
                <a:gd name="T45" fmla="*/ 23 h 505"/>
                <a:gd name="T46" fmla="*/ 361 w 478"/>
                <a:gd name="T47" fmla="*/ 26 h 505"/>
                <a:gd name="T48" fmla="*/ 381 w 478"/>
                <a:gd name="T49" fmla="*/ 31 h 505"/>
                <a:gd name="T50" fmla="*/ 402 w 478"/>
                <a:gd name="T51" fmla="*/ 39 h 505"/>
                <a:gd name="T52" fmla="*/ 423 w 478"/>
                <a:gd name="T53" fmla="*/ 50 h 505"/>
                <a:gd name="T54" fmla="*/ 433 w 478"/>
                <a:gd name="T55" fmla="*/ 56 h 505"/>
                <a:gd name="T56" fmla="*/ 445 w 478"/>
                <a:gd name="T57" fmla="*/ 67 h 505"/>
                <a:gd name="T58" fmla="*/ 458 w 478"/>
                <a:gd name="T59" fmla="*/ 82 h 505"/>
                <a:gd name="T60" fmla="*/ 469 w 478"/>
                <a:gd name="T61" fmla="*/ 101 h 505"/>
                <a:gd name="T62" fmla="*/ 478 w 478"/>
                <a:gd name="T63" fmla="*/ 101 h 505"/>
                <a:gd name="T64" fmla="*/ 435 w 478"/>
                <a:gd name="T65" fmla="*/ 0 h 505"/>
                <a:gd name="T66" fmla="*/ 9 w 478"/>
                <a:gd name="T67" fmla="*/ 0 h 505"/>
                <a:gd name="T68" fmla="*/ 5 w 478"/>
                <a:gd name="T69" fmla="*/ 0 h 505"/>
                <a:gd name="T70" fmla="*/ 2 w 478"/>
                <a:gd name="T71" fmla="*/ 0 h 505"/>
                <a:gd name="T72" fmla="*/ 1 w 478"/>
                <a:gd name="T73" fmla="*/ 1 h 505"/>
                <a:gd name="T74" fmla="*/ 0 w 478"/>
                <a:gd name="T75" fmla="*/ 2 h 505"/>
                <a:gd name="T76" fmla="*/ 0 w 478"/>
                <a:gd name="T77" fmla="*/ 7 h 505"/>
                <a:gd name="T78" fmla="*/ 0 w 478"/>
                <a:gd name="T79" fmla="*/ 14 h 505"/>
                <a:gd name="T80" fmla="*/ 190 w 478"/>
                <a:gd name="T81" fmla="*/ 276 h 505"/>
                <a:gd name="T82" fmla="*/ 3 w 478"/>
                <a:gd name="T83" fmla="*/ 495 h 505"/>
                <a:gd name="T84" fmla="*/ 0 w 478"/>
                <a:gd name="T85" fmla="*/ 499 h 505"/>
                <a:gd name="T86" fmla="*/ 0 w 478"/>
                <a:gd name="T87" fmla="*/ 501 h 505"/>
                <a:gd name="T88" fmla="*/ 2 w 478"/>
                <a:gd name="T89" fmla="*/ 504 h 505"/>
                <a:gd name="T90" fmla="*/ 9 w 478"/>
                <a:gd name="T91" fmla="*/ 505 h 505"/>
                <a:gd name="T92" fmla="*/ 435 w 478"/>
                <a:gd name="T9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8" h="505">
                  <a:moveTo>
                    <a:pt x="435" y="505"/>
                  </a:moveTo>
                  <a:lnTo>
                    <a:pt x="478" y="389"/>
                  </a:lnTo>
                  <a:lnTo>
                    <a:pt x="469" y="389"/>
                  </a:lnTo>
                  <a:lnTo>
                    <a:pt x="454" y="415"/>
                  </a:lnTo>
                  <a:lnTo>
                    <a:pt x="433" y="436"/>
                  </a:lnTo>
                  <a:lnTo>
                    <a:pt x="406" y="452"/>
                  </a:lnTo>
                  <a:lnTo>
                    <a:pt x="376" y="462"/>
                  </a:lnTo>
                  <a:lnTo>
                    <a:pt x="365" y="465"/>
                  </a:lnTo>
                  <a:lnTo>
                    <a:pt x="343" y="469"/>
                  </a:lnTo>
                  <a:lnTo>
                    <a:pt x="309" y="472"/>
                  </a:lnTo>
                  <a:lnTo>
                    <a:pt x="264" y="473"/>
                  </a:lnTo>
                  <a:lnTo>
                    <a:pt x="47" y="473"/>
                  </a:lnTo>
                  <a:lnTo>
                    <a:pt x="230" y="258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3" y="251"/>
                  </a:lnTo>
                  <a:lnTo>
                    <a:pt x="231" y="247"/>
                  </a:lnTo>
                  <a:lnTo>
                    <a:pt x="63" y="17"/>
                  </a:lnTo>
                  <a:lnTo>
                    <a:pt x="260" y="17"/>
                  </a:lnTo>
                  <a:lnTo>
                    <a:pt x="293" y="18"/>
                  </a:lnTo>
                  <a:lnTo>
                    <a:pt x="319" y="20"/>
                  </a:lnTo>
                  <a:lnTo>
                    <a:pt x="337" y="22"/>
                  </a:lnTo>
                  <a:lnTo>
                    <a:pt x="344" y="23"/>
                  </a:lnTo>
                  <a:lnTo>
                    <a:pt x="361" y="26"/>
                  </a:lnTo>
                  <a:lnTo>
                    <a:pt x="381" y="31"/>
                  </a:lnTo>
                  <a:lnTo>
                    <a:pt x="402" y="39"/>
                  </a:lnTo>
                  <a:lnTo>
                    <a:pt x="423" y="50"/>
                  </a:lnTo>
                  <a:lnTo>
                    <a:pt x="433" y="56"/>
                  </a:lnTo>
                  <a:lnTo>
                    <a:pt x="445" y="67"/>
                  </a:lnTo>
                  <a:lnTo>
                    <a:pt x="458" y="82"/>
                  </a:lnTo>
                  <a:lnTo>
                    <a:pt x="469" y="101"/>
                  </a:lnTo>
                  <a:lnTo>
                    <a:pt x="478" y="101"/>
                  </a:lnTo>
                  <a:lnTo>
                    <a:pt x="43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0" y="276"/>
                  </a:lnTo>
                  <a:lnTo>
                    <a:pt x="3" y="495"/>
                  </a:lnTo>
                  <a:lnTo>
                    <a:pt x="0" y="499"/>
                  </a:lnTo>
                  <a:lnTo>
                    <a:pt x="0" y="501"/>
                  </a:lnTo>
                  <a:lnTo>
                    <a:pt x="2" y="504"/>
                  </a:lnTo>
                  <a:lnTo>
                    <a:pt x="9" y="505"/>
                  </a:lnTo>
                  <a:lnTo>
                    <a:pt x="435" y="5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"/>
            <p:cNvSpPr>
              <a:spLocks noChangeAspect="1" noEditPoints="1"/>
            </p:cNvSpPr>
            <p:nvPr/>
          </p:nvSpPr>
          <p:spPr bwMode="auto">
            <a:xfrm>
              <a:off x="1239" y="607"/>
              <a:ext cx="76" cy="170"/>
            </a:xfrm>
            <a:custGeom>
              <a:avLst/>
              <a:gdLst>
                <a:gd name="T0" fmla="*/ 69 w 76"/>
                <a:gd name="T1" fmla="*/ 6 h 170"/>
                <a:gd name="T2" fmla="*/ 64 w 76"/>
                <a:gd name="T3" fmla="*/ 1 h 170"/>
                <a:gd name="T4" fmla="*/ 55 w 76"/>
                <a:gd name="T5" fmla="*/ 1 h 170"/>
                <a:gd name="T6" fmla="*/ 47 w 76"/>
                <a:gd name="T7" fmla="*/ 8 h 170"/>
                <a:gd name="T8" fmla="*/ 48 w 76"/>
                <a:gd name="T9" fmla="*/ 20 h 170"/>
                <a:gd name="T10" fmla="*/ 61 w 76"/>
                <a:gd name="T11" fmla="*/ 22 h 170"/>
                <a:gd name="T12" fmla="*/ 69 w 76"/>
                <a:gd name="T13" fmla="*/ 14 h 170"/>
                <a:gd name="T14" fmla="*/ 18 w 76"/>
                <a:gd name="T15" fmla="*/ 138 h 170"/>
                <a:gd name="T16" fmla="*/ 16 w 76"/>
                <a:gd name="T17" fmla="*/ 148 h 170"/>
                <a:gd name="T18" fmla="*/ 23 w 76"/>
                <a:gd name="T19" fmla="*/ 163 h 170"/>
                <a:gd name="T20" fmla="*/ 40 w 76"/>
                <a:gd name="T21" fmla="*/ 170 h 170"/>
                <a:gd name="T22" fmla="*/ 56 w 76"/>
                <a:gd name="T23" fmla="*/ 164 h 170"/>
                <a:gd name="T24" fmla="*/ 68 w 76"/>
                <a:gd name="T25" fmla="*/ 152 h 170"/>
                <a:gd name="T26" fmla="*/ 74 w 76"/>
                <a:gd name="T27" fmla="*/ 139 h 170"/>
                <a:gd name="T28" fmla="*/ 76 w 76"/>
                <a:gd name="T29" fmla="*/ 131 h 170"/>
                <a:gd name="T30" fmla="*/ 72 w 76"/>
                <a:gd name="T31" fmla="*/ 128 h 170"/>
                <a:gd name="T32" fmla="*/ 68 w 76"/>
                <a:gd name="T33" fmla="*/ 132 h 170"/>
                <a:gd name="T34" fmla="*/ 56 w 76"/>
                <a:gd name="T35" fmla="*/ 155 h 170"/>
                <a:gd name="T36" fmla="*/ 41 w 76"/>
                <a:gd name="T37" fmla="*/ 163 h 170"/>
                <a:gd name="T38" fmla="*/ 34 w 76"/>
                <a:gd name="T39" fmla="*/ 154 h 170"/>
                <a:gd name="T40" fmla="*/ 38 w 76"/>
                <a:gd name="T41" fmla="*/ 138 h 170"/>
                <a:gd name="T42" fmla="*/ 49 w 76"/>
                <a:gd name="T43" fmla="*/ 110 h 170"/>
                <a:gd name="T44" fmla="*/ 57 w 76"/>
                <a:gd name="T45" fmla="*/ 91 h 170"/>
                <a:gd name="T46" fmla="*/ 60 w 76"/>
                <a:gd name="T47" fmla="*/ 77 h 170"/>
                <a:gd name="T48" fmla="*/ 54 w 76"/>
                <a:gd name="T49" fmla="*/ 62 h 170"/>
                <a:gd name="T50" fmla="*/ 37 w 76"/>
                <a:gd name="T51" fmla="*/ 56 h 170"/>
                <a:gd name="T52" fmla="*/ 20 w 76"/>
                <a:gd name="T53" fmla="*/ 61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4 h 170"/>
                <a:gd name="T60" fmla="*/ 4 w 76"/>
                <a:gd name="T61" fmla="*/ 98 h 170"/>
                <a:gd name="T62" fmla="*/ 9 w 76"/>
                <a:gd name="T63" fmla="*/ 94 h 170"/>
                <a:gd name="T64" fmla="*/ 21 w 76"/>
                <a:gd name="T65" fmla="*/ 70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9"/>
                  </a:moveTo>
                  <a:lnTo>
                    <a:pt x="69" y="6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3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5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8"/>
                  </a:lnTo>
                  <a:lnTo>
                    <a:pt x="18" y="157"/>
                  </a:lnTo>
                  <a:lnTo>
                    <a:pt x="23" y="163"/>
                  </a:lnTo>
                  <a:lnTo>
                    <a:pt x="30" y="168"/>
                  </a:lnTo>
                  <a:lnTo>
                    <a:pt x="40" y="170"/>
                  </a:lnTo>
                  <a:lnTo>
                    <a:pt x="49" y="168"/>
                  </a:lnTo>
                  <a:lnTo>
                    <a:pt x="56" y="164"/>
                  </a:lnTo>
                  <a:lnTo>
                    <a:pt x="63" y="158"/>
                  </a:lnTo>
                  <a:lnTo>
                    <a:pt x="68" y="152"/>
                  </a:lnTo>
                  <a:lnTo>
                    <a:pt x="71" y="145"/>
                  </a:lnTo>
                  <a:lnTo>
                    <a:pt x="74" y="139"/>
                  </a:lnTo>
                  <a:lnTo>
                    <a:pt x="76" y="134"/>
                  </a:lnTo>
                  <a:lnTo>
                    <a:pt x="76" y="131"/>
                  </a:lnTo>
                  <a:lnTo>
                    <a:pt x="75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8" y="132"/>
                  </a:lnTo>
                  <a:lnTo>
                    <a:pt x="62" y="145"/>
                  </a:lnTo>
                  <a:lnTo>
                    <a:pt x="56" y="155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0"/>
                  </a:lnTo>
                  <a:lnTo>
                    <a:pt x="34" y="154"/>
                  </a:lnTo>
                  <a:lnTo>
                    <a:pt x="36" y="146"/>
                  </a:lnTo>
                  <a:lnTo>
                    <a:pt x="38" y="138"/>
                  </a:lnTo>
                  <a:lnTo>
                    <a:pt x="47" y="117"/>
                  </a:lnTo>
                  <a:lnTo>
                    <a:pt x="49" y="110"/>
                  </a:lnTo>
                  <a:lnTo>
                    <a:pt x="53" y="100"/>
                  </a:lnTo>
                  <a:lnTo>
                    <a:pt x="57" y="91"/>
                  </a:lnTo>
                  <a:lnTo>
                    <a:pt x="59" y="85"/>
                  </a:lnTo>
                  <a:lnTo>
                    <a:pt x="60" y="77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7"/>
                  </a:lnTo>
                  <a:lnTo>
                    <a:pt x="37" y="56"/>
                  </a:lnTo>
                  <a:lnTo>
                    <a:pt x="28" y="57"/>
                  </a:lnTo>
                  <a:lnTo>
                    <a:pt x="20" y="61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0"/>
                  </a:lnTo>
                  <a:lnTo>
                    <a:pt x="2" y="87"/>
                  </a:lnTo>
                  <a:lnTo>
                    <a:pt x="1" y="91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0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5"/>
            <p:cNvSpPr>
              <a:spLocks noChangeAspect="1"/>
            </p:cNvSpPr>
            <p:nvPr/>
          </p:nvSpPr>
          <p:spPr bwMode="auto">
            <a:xfrm>
              <a:off x="1356" y="628"/>
              <a:ext cx="140" cy="165"/>
            </a:xfrm>
            <a:custGeom>
              <a:avLst/>
              <a:gdLst>
                <a:gd name="T0" fmla="*/ 129 w 140"/>
                <a:gd name="T1" fmla="*/ 89 h 165"/>
                <a:gd name="T2" fmla="*/ 133 w 140"/>
                <a:gd name="T3" fmla="*/ 89 h 165"/>
                <a:gd name="T4" fmla="*/ 136 w 140"/>
                <a:gd name="T5" fmla="*/ 88 h 165"/>
                <a:gd name="T6" fmla="*/ 139 w 140"/>
                <a:gd name="T7" fmla="*/ 87 h 165"/>
                <a:gd name="T8" fmla="*/ 140 w 140"/>
                <a:gd name="T9" fmla="*/ 83 h 165"/>
                <a:gd name="T10" fmla="*/ 139 w 140"/>
                <a:gd name="T11" fmla="*/ 79 h 165"/>
                <a:gd name="T12" fmla="*/ 136 w 140"/>
                <a:gd name="T13" fmla="*/ 78 h 165"/>
                <a:gd name="T14" fmla="*/ 133 w 140"/>
                <a:gd name="T15" fmla="*/ 77 h 165"/>
                <a:gd name="T16" fmla="*/ 129 w 140"/>
                <a:gd name="T17" fmla="*/ 77 h 165"/>
                <a:gd name="T18" fmla="*/ 13 w 140"/>
                <a:gd name="T19" fmla="*/ 77 h 165"/>
                <a:gd name="T20" fmla="*/ 20 w 140"/>
                <a:gd name="T21" fmla="*/ 51 h 165"/>
                <a:gd name="T22" fmla="*/ 36 w 140"/>
                <a:gd name="T23" fmla="*/ 31 h 165"/>
                <a:gd name="T24" fmla="*/ 59 w 140"/>
                <a:gd name="T25" fmla="*/ 18 h 165"/>
                <a:gd name="T26" fmla="*/ 86 w 140"/>
                <a:gd name="T27" fmla="*/ 13 h 165"/>
                <a:gd name="T28" fmla="*/ 129 w 140"/>
                <a:gd name="T29" fmla="*/ 13 h 165"/>
                <a:gd name="T30" fmla="*/ 133 w 140"/>
                <a:gd name="T31" fmla="*/ 13 h 165"/>
                <a:gd name="T32" fmla="*/ 136 w 140"/>
                <a:gd name="T33" fmla="*/ 12 h 165"/>
                <a:gd name="T34" fmla="*/ 139 w 140"/>
                <a:gd name="T35" fmla="*/ 10 h 165"/>
                <a:gd name="T36" fmla="*/ 140 w 140"/>
                <a:gd name="T37" fmla="*/ 7 h 165"/>
                <a:gd name="T38" fmla="*/ 139 w 140"/>
                <a:gd name="T39" fmla="*/ 3 h 165"/>
                <a:gd name="T40" fmla="*/ 136 w 140"/>
                <a:gd name="T41" fmla="*/ 1 h 165"/>
                <a:gd name="T42" fmla="*/ 133 w 140"/>
                <a:gd name="T43" fmla="*/ 1 h 165"/>
                <a:gd name="T44" fmla="*/ 129 w 140"/>
                <a:gd name="T45" fmla="*/ 0 h 165"/>
                <a:gd name="T46" fmla="*/ 85 w 140"/>
                <a:gd name="T47" fmla="*/ 0 h 165"/>
                <a:gd name="T48" fmla="*/ 68 w 140"/>
                <a:gd name="T49" fmla="*/ 2 h 165"/>
                <a:gd name="T50" fmla="*/ 52 w 140"/>
                <a:gd name="T51" fmla="*/ 7 h 165"/>
                <a:gd name="T52" fmla="*/ 38 w 140"/>
                <a:gd name="T53" fmla="*/ 15 h 165"/>
                <a:gd name="T54" fmla="*/ 25 w 140"/>
                <a:gd name="T55" fmla="*/ 25 h 165"/>
                <a:gd name="T56" fmla="*/ 15 w 140"/>
                <a:gd name="T57" fmla="*/ 37 h 165"/>
                <a:gd name="T58" fmla="*/ 7 w 140"/>
                <a:gd name="T59" fmla="*/ 51 h 165"/>
                <a:gd name="T60" fmla="*/ 2 w 140"/>
                <a:gd name="T61" fmla="*/ 66 h 165"/>
                <a:gd name="T62" fmla="*/ 0 w 140"/>
                <a:gd name="T63" fmla="*/ 83 h 165"/>
                <a:gd name="T64" fmla="*/ 2 w 140"/>
                <a:gd name="T65" fmla="*/ 100 h 165"/>
                <a:gd name="T66" fmla="*/ 7 w 140"/>
                <a:gd name="T67" fmla="*/ 115 h 165"/>
                <a:gd name="T68" fmla="*/ 15 w 140"/>
                <a:gd name="T69" fmla="*/ 129 h 165"/>
                <a:gd name="T70" fmla="*/ 25 w 140"/>
                <a:gd name="T71" fmla="*/ 142 h 165"/>
                <a:gd name="T72" fmla="*/ 38 w 140"/>
                <a:gd name="T73" fmla="*/ 152 h 165"/>
                <a:gd name="T74" fmla="*/ 53 w 140"/>
                <a:gd name="T75" fmla="*/ 159 h 165"/>
                <a:gd name="T76" fmla="*/ 68 w 140"/>
                <a:gd name="T77" fmla="*/ 164 h 165"/>
                <a:gd name="T78" fmla="*/ 85 w 140"/>
                <a:gd name="T79" fmla="*/ 165 h 165"/>
                <a:gd name="T80" fmla="*/ 129 w 140"/>
                <a:gd name="T81" fmla="*/ 165 h 165"/>
                <a:gd name="T82" fmla="*/ 133 w 140"/>
                <a:gd name="T83" fmla="*/ 165 h 165"/>
                <a:gd name="T84" fmla="*/ 136 w 140"/>
                <a:gd name="T85" fmla="*/ 165 h 165"/>
                <a:gd name="T86" fmla="*/ 139 w 140"/>
                <a:gd name="T87" fmla="*/ 163 h 165"/>
                <a:gd name="T88" fmla="*/ 140 w 140"/>
                <a:gd name="T89" fmla="*/ 159 h 165"/>
                <a:gd name="T90" fmla="*/ 139 w 140"/>
                <a:gd name="T91" fmla="*/ 156 h 165"/>
                <a:gd name="T92" fmla="*/ 136 w 140"/>
                <a:gd name="T93" fmla="*/ 154 h 165"/>
                <a:gd name="T94" fmla="*/ 133 w 140"/>
                <a:gd name="T95" fmla="*/ 153 h 165"/>
                <a:gd name="T96" fmla="*/ 129 w 140"/>
                <a:gd name="T97" fmla="*/ 153 h 165"/>
                <a:gd name="T98" fmla="*/ 86 w 140"/>
                <a:gd name="T99" fmla="*/ 153 h 165"/>
                <a:gd name="T100" fmla="*/ 59 w 140"/>
                <a:gd name="T101" fmla="*/ 148 h 165"/>
                <a:gd name="T102" fmla="*/ 36 w 140"/>
                <a:gd name="T103" fmla="*/ 135 h 165"/>
                <a:gd name="T104" fmla="*/ 20 w 140"/>
                <a:gd name="T105" fmla="*/ 114 h 165"/>
                <a:gd name="T106" fmla="*/ 13 w 140"/>
                <a:gd name="T107" fmla="*/ 89 h 165"/>
                <a:gd name="T108" fmla="*/ 129 w 140"/>
                <a:gd name="T109" fmla="*/ 8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5">
                  <a:moveTo>
                    <a:pt x="129" y="89"/>
                  </a:moveTo>
                  <a:lnTo>
                    <a:pt x="133" y="89"/>
                  </a:lnTo>
                  <a:lnTo>
                    <a:pt x="136" y="88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3" y="77"/>
                  </a:lnTo>
                  <a:lnTo>
                    <a:pt x="129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8"/>
                  </a:lnTo>
                  <a:lnTo>
                    <a:pt x="86" y="13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2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39" y="3"/>
                  </a:lnTo>
                  <a:lnTo>
                    <a:pt x="136" y="1"/>
                  </a:lnTo>
                  <a:lnTo>
                    <a:pt x="133" y="1"/>
                  </a:lnTo>
                  <a:lnTo>
                    <a:pt x="129" y="0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5"/>
                  </a:lnTo>
                  <a:lnTo>
                    <a:pt x="25" y="25"/>
                  </a:lnTo>
                  <a:lnTo>
                    <a:pt x="15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5"/>
                  </a:lnTo>
                  <a:lnTo>
                    <a:pt x="15" y="129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3" y="159"/>
                  </a:lnTo>
                  <a:lnTo>
                    <a:pt x="68" y="164"/>
                  </a:lnTo>
                  <a:lnTo>
                    <a:pt x="85" y="165"/>
                  </a:lnTo>
                  <a:lnTo>
                    <a:pt x="129" y="165"/>
                  </a:lnTo>
                  <a:lnTo>
                    <a:pt x="133" y="165"/>
                  </a:lnTo>
                  <a:lnTo>
                    <a:pt x="136" y="165"/>
                  </a:lnTo>
                  <a:lnTo>
                    <a:pt x="139" y="163"/>
                  </a:lnTo>
                  <a:lnTo>
                    <a:pt x="140" y="159"/>
                  </a:lnTo>
                  <a:lnTo>
                    <a:pt x="139" y="156"/>
                  </a:lnTo>
                  <a:lnTo>
                    <a:pt x="136" y="154"/>
                  </a:lnTo>
                  <a:lnTo>
                    <a:pt x="133" y="153"/>
                  </a:lnTo>
                  <a:lnTo>
                    <a:pt x="129" y="153"/>
                  </a:lnTo>
                  <a:lnTo>
                    <a:pt x="86" y="153"/>
                  </a:lnTo>
                  <a:lnTo>
                    <a:pt x="59" y="148"/>
                  </a:lnTo>
                  <a:lnTo>
                    <a:pt x="36" y="135"/>
                  </a:lnTo>
                  <a:lnTo>
                    <a:pt x="20" y="114"/>
                  </a:lnTo>
                  <a:lnTo>
                    <a:pt x="13" y="89"/>
                  </a:lnTo>
                  <a:lnTo>
                    <a:pt x="129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6"/>
            <p:cNvSpPr>
              <a:spLocks noChangeAspect="1"/>
            </p:cNvSpPr>
            <p:nvPr/>
          </p:nvSpPr>
          <p:spPr bwMode="auto">
            <a:xfrm>
              <a:off x="1536" y="602"/>
              <a:ext cx="175" cy="185"/>
            </a:xfrm>
            <a:custGeom>
              <a:avLst/>
              <a:gdLst>
                <a:gd name="T0" fmla="*/ 5 w 175"/>
                <a:gd name="T1" fmla="*/ 14 h 185"/>
                <a:gd name="T2" fmla="*/ 17 w 175"/>
                <a:gd name="T3" fmla="*/ 17 h 185"/>
                <a:gd name="T4" fmla="*/ 28 w 175"/>
                <a:gd name="T5" fmla="*/ 25 h 185"/>
                <a:gd name="T6" fmla="*/ 37 w 175"/>
                <a:gd name="T7" fmla="*/ 39 h 185"/>
                <a:gd name="T8" fmla="*/ 44 w 175"/>
                <a:gd name="T9" fmla="*/ 60 h 185"/>
                <a:gd name="T10" fmla="*/ 49 w 175"/>
                <a:gd name="T11" fmla="*/ 90 h 185"/>
                <a:gd name="T12" fmla="*/ 50 w 175"/>
                <a:gd name="T13" fmla="*/ 121 h 185"/>
                <a:gd name="T14" fmla="*/ 50 w 175"/>
                <a:gd name="T15" fmla="*/ 136 h 185"/>
                <a:gd name="T16" fmla="*/ 49 w 175"/>
                <a:gd name="T17" fmla="*/ 151 h 185"/>
                <a:gd name="T18" fmla="*/ 48 w 175"/>
                <a:gd name="T19" fmla="*/ 164 h 185"/>
                <a:gd name="T20" fmla="*/ 47 w 175"/>
                <a:gd name="T21" fmla="*/ 175 h 185"/>
                <a:gd name="T22" fmla="*/ 46 w 175"/>
                <a:gd name="T23" fmla="*/ 178 h 185"/>
                <a:gd name="T24" fmla="*/ 46 w 175"/>
                <a:gd name="T25" fmla="*/ 180 h 185"/>
                <a:gd name="T26" fmla="*/ 47 w 175"/>
                <a:gd name="T27" fmla="*/ 183 h 185"/>
                <a:gd name="T28" fmla="*/ 49 w 175"/>
                <a:gd name="T29" fmla="*/ 185 h 185"/>
                <a:gd name="T30" fmla="*/ 57 w 175"/>
                <a:gd name="T31" fmla="*/ 180 h 185"/>
                <a:gd name="T32" fmla="*/ 75 w 175"/>
                <a:gd name="T33" fmla="*/ 167 h 185"/>
                <a:gd name="T34" fmla="*/ 99 w 175"/>
                <a:gd name="T35" fmla="*/ 147 h 185"/>
                <a:gd name="T36" fmla="*/ 127 w 175"/>
                <a:gd name="T37" fmla="*/ 121 h 185"/>
                <a:gd name="T38" fmla="*/ 150 w 175"/>
                <a:gd name="T39" fmla="*/ 93 h 185"/>
                <a:gd name="T40" fmla="*/ 165 w 175"/>
                <a:gd name="T41" fmla="*/ 68 h 185"/>
                <a:gd name="T42" fmla="*/ 173 w 175"/>
                <a:gd name="T43" fmla="*/ 47 h 185"/>
                <a:gd name="T44" fmla="*/ 175 w 175"/>
                <a:gd name="T45" fmla="*/ 31 h 185"/>
                <a:gd name="T46" fmla="*/ 174 w 175"/>
                <a:gd name="T47" fmla="*/ 19 h 185"/>
                <a:gd name="T48" fmla="*/ 168 w 175"/>
                <a:gd name="T49" fmla="*/ 9 h 185"/>
                <a:gd name="T50" fmla="*/ 159 w 175"/>
                <a:gd name="T51" fmla="*/ 2 h 185"/>
                <a:gd name="T52" fmla="*/ 145 w 175"/>
                <a:gd name="T53" fmla="*/ 0 h 185"/>
                <a:gd name="T54" fmla="*/ 141 w 175"/>
                <a:gd name="T55" fmla="*/ 4 h 185"/>
                <a:gd name="T56" fmla="*/ 138 w 175"/>
                <a:gd name="T57" fmla="*/ 10 h 185"/>
                <a:gd name="T58" fmla="*/ 136 w 175"/>
                <a:gd name="T59" fmla="*/ 16 h 185"/>
                <a:gd name="T60" fmla="*/ 136 w 175"/>
                <a:gd name="T61" fmla="*/ 20 h 185"/>
                <a:gd name="T62" fmla="*/ 137 w 175"/>
                <a:gd name="T63" fmla="*/ 24 h 185"/>
                <a:gd name="T64" fmla="*/ 140 w 175"/>
                <a:gd name="T65" fmla="*/ 25 h 185"/>
                <a:gd name="T66" fmla="*/ 152 w 175"/>
                <a:gd name="T67" fmla="*/ 28 h 185"/>
                <a:gd name="T68" fmla="*/ 159 w 175"/>
                <a:gd name="T69" fmla="*/ 34 h 185"/>
                <a:gd name="T70" fmla="*/ 162 w 175"/>
                <a:gd name="T71" fmla="*/ 41 h 185"/>
                <a:gd name="T72" fmla="*/ 163 w 175"/>
                <a:gd name="T73" fmla="*/ 46 h 185"/>
                <a:gd name="T74" fmla="*/ 161 w 175"/>
                <a:gd name="T75" fmla="*/ 54 h 185"/>
                <a:gd name="T76" fmla="*/ 156 w 175"/>
                <a:gd name="T77" fmla="*/ 65 h 185"/>
                <a:gd name="T78" fmla="*/ 147 w 175"/>
                <a:gd name="T79" fmla="*/ 78 h 185"/>
                <a:gd name="T80" fmla="*/ 136 w 175"/>
                <a:gd name="T81" fmla="*/ 92 h 185"/>
                <a:gd name="T82" fmla="*/ 122 w 175"/>
                <a:gd name="T83" fmla="*/ 106 h 185"/>
                <a:gd name="T84" fmla="*/ 106 w 175"/>
                <a:gd name="T85" fmla="*/ 121 h 185"/>
                <a:gd name="T86" fmla="*/ 88 w 175"/>
                <a:gd name="T87" fmla="*/ 137 h 185"/>
                <a:gd name="T88" fmla="*/ 69 w 175"/>
                <a:gd name="T89" fmla="*/ 151 h 185"/>
                <a:gd name="T90" fmla="*/ 71 w 175"/>
                <a:gd name="T91" fmla="*/ 128 h 185"/>
                <a:gd name="T92" fmla="*/ 71 w 175"/>
                <a:gd name="T93" fmla="*/ 111 h 185"/>
                <a:gd name="T94" fmla="*/ 71 w 175"/>
                <a:gd name="T95" fmla="*/ 100 h 185"/>
                <a:gd name="T96" fmla="*/ 70 w 175"/>
                <a:gd name="T97" fmla="*/ 85 h 185"/>
                <a:gd name="T98" fmla="*/ 68 w 175"/>
                <a:gd name="T99" fmla="*/ 67 h 185"/>
                <a:gd name="T100" fmla="*/ 64 w 175"/>
                <a:gd name="T101" fmla="*/ 48 h 185"/>
                <a:gd name="T102" fmla="*/ 58 w 175"/>
                <a:gd name="T103" fmla="*/ 30 h 185"/>
                <a:gd name="T104" fmla="*/ 49 w 175"/>
                <a:gd name="T105" fmla="*/ 14 h 185"/>
                <a:gd name="T106" fmla="*/ 36 w 175"/>
                <a:gd name="T107" fmla="*/ 4 h 185"/>
                <a:gd name="T108" fmla="*/ 19 w 175"/>
                <a:gd name="T109" fmla="*/ 0 h 185"/>
                <a:gd name="T110" fmla="*/ 14 w 175"/>
                <a:gd name="T111" fmla="*/ 0 h 185"/>
                <a:gd name="T112" fmla="*/ 8 w 175"/>
                <a:gd name="T113" fmla="*/ 3 h 185"/>
                <a:gd name="T114" fmla="*/ 3 w 175"/>
                <a:gd name="T115" fmla="*/ 7 h 185"/>
                <a:gd name="T116" fmla="*/ 0 w 175"/>
                <a:gd name="T117" fmla="*/ 12 h 185"/>
                <a:gd name="T118" fmla="*/ 2 w 175"/>
                <a:gd name="T119" fmla="*/ 13 h 185"/>
                <a:gd name="T120" fmla="*/ 5 w 175"/>
                <a:gd name="T121" fmla="*/ 1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185">
                  <a:moveTo>
                    <a:pt x="5" y="14"/>
                  </a:moveTo>
                  <a:lnTo>
                    <a:pt x="17" y="17"/>
                  </a:lnTo>
                  <a:lnTo>
                    <a:pt x="28" y="25"/>
                  </a:lnTo>
                  <a:lnTo>
                    <a:pt x="37" y="39"/>
                  </a:lnTo>
                  <a:lnTo>
                    <a:pt x="44" y="60"/>
                  </a:lnTo>
                  <a:lnTo>
                    <a:pt x="49" y="90"/>
                  </a:lnTo>
                  <a:lnTo>
                    <a:pt x="50" y="121"/>
                  </a:lnTo>
                  <a:lnTo>
                    <a:pt x="50" y="136"/>
                  </a:lnTo>
                  <a:lnTo>
                    <a:pt x="49" y="151"/>
                  </a:lnTo>
                  <a:lnTo>
                    <a:pt x="48" y="164"/>
                  </a:lnTo>
                  <a:lnTo>
                    <a:pt x="47" y="175"/>
                  </a:lnTo>
                  <a:lnTo>
                    <a:pt x="46" y="178"/>
                  </a:lnTo>
                  <a:lnTo>
                    <a:pt x="46" y="180"/>
                  </a:lnTo>
                  <a:lnTo>
                    <a:pt x="47" y="183"/>
                  </a:lnTo>
                  <a:lnTo>
                    <a:pt x="49" y="185"/>
                  </a:lnTo>
                  <a:lnTo>
                    <a:pt x="57" y="180"/>
                  </a:lnTo>
                  <a:lnTo>
                    <a:pt x="75" y="167"/>
                  </a:lnTo>
                  <a:lnTo>
                    <a:pt x="99" y="147"/>
                  </a:lnTo>
                  <a:lnTo>
                    <a:pt x="127" y="121"/>
                  </a:lnTo>
                  <a:lnTo>
                    <a:pt x="150" y="93"/>
                  </a:lnTo>
                  <a:lnTo>
                    <a:pt x="165" y="68"/>
                  </a:lnTo>
                  <a:lnTo>
                    <a:pt x="173" y="47"/>
                  </a:lnTo>
                  <a:lnTo>
                    <a:pt x="175" y="31"/>
                  </a:lnTo>
                  <a:lnTo>
                    <a:pt x="174" y="19"/>
                  </a:lnTo>
                  <a:lnTo>
                    <a:pt x="168" y="9"/>
                  </a:lnTo>
                  <a:lnTo>
                    <a:pt x="159" y="2"/>
                  </a:lnTo>
                  <a:lnTo>
                    <a:pt x="145" y="0"/>
                  </a:lnTo>
                  <a:lnTo>
                    <a:pt x="141" y="4"/>
                  </a:lnTo>
                  <a:lnTo>
                    <a:pt x="138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7" y="24"/>
                  </a:lnTo>
                  <a:lnTo>
                    <a:pt x="140" y="25"/>
                  </a:lnTo>
                  <a:lnTo>
                    <a:pt x="152" y="28"/>
                  </a:lnTo>
                  <a:lnTo>
                    <a:pt x="159" y="34"/>
                  </a:lnTo>
                  <a:lnTo>
                    <a:pt x="162" y="41"/>
                  </a:lnTo>
                  <a:lnTo>
                    <a:pt x="163" y="46"/>
                  </a:lnTo>
                  <a:lnTo>
                    <a:pt x="161" y="54"/>
                  </a:lnTo>
                  <a:lnTo>
                    <a:pt x="156" y="65"/>
                  </a:lnTo>
                  <a:lnTo>
                    <a:pt x="147" y="78"/>
                  </a:lnTo>
                  <a:lnTo>
                    <a:pt x="136" y="92"/>
                  </a:lnTo>
                  <a:lnTo>
                    <a:pt x="122" y="106"/>
                  </a:lnTo>
                  <a:lnTo>
                    <a:pt x="106" y="121"/>
                  </a:lnTo>
                  <a:lnTo>
                    <a:pt x="88" y="137"/>
                  </a:lnTo>
                  <a:lnTo>
                    <a:pt x="69" y="151"/>
                  </a:lnTo>
                  <a:lnTo>
                    <a:pt x="71" y="128"/>
                  </a:lnTo>
                  <a:lnTo>
                    <a:pt x="71" y="111"/>
                  </a:lnTo>
                  <a:lnTo>
                    <a:pt x="71" y="100"/>
                  </a:lnTo>
                  <a:lnTo>
                    <a:pt x="70" y="85"/>
                  </a:lnTo>
                  <a:lnTo>
                    <a:pt x="68" y="67"/>
                  </a:lnTo>
                  <a:lnTo>
                    <a:pt x="64" y="48"/>
                  </a:lnTo>
                  <a:lnTo>
                    <a:pt x="58" y="30"/>
                  </a:lnTo>
                  <a:lnTo>
                    <a:pt x="49" y="14"/>
                  </a:lnTo>
                  <a:lnTo>
                    <a:pt x="36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7"/>
            <p:cNvSpPr>
              <a:spLocks noChangeAspect="1"/>
            </p:cNvSpPr>
            <p:nvPr/>
          </p:nvSpPr>
          <p:spPr bwMode="auto">
            <a:xfrm>
              <a:off x="1772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8"/>
            <p:cNvSpPr>
              <a:spLocks noChangeAspect="1"/>
            </p:cNvSpPr>
            <p:nvPr/>
          </p:nvSpPr>
          <p:spPr bwMode="auto">
            <a:xfrm>
              <a:off x="1887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6 w 166"/>
                <a:gd name="T29" fmla="*/ 35 h 234"/>
                <a:gd name="T30" fmla="*/ 75 w 166"/>
                <a:gd name="T31" fmla="*/ 18 h 234"/>
                <a:gd name="T32" fmla="*/ 59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9"/>
            <p:cNvSpPr>
              <a:spLocks noChangeAspect="1" noEditPoints="1"/>
            </p:cNvSpPr>
            <p:nvPr/>
          </p:nvSpPr>
          <p:spPr bwMode="auto">
            <a:xfrm>
              <a:off x="2065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39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39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0"/>
            <p:cNvSpPr>
              <a:spLocks noChangeAspect="1"/>
            </p:cNvSpPr>
            <p:nvPr/>
          </p:nvSpPr>
          <p:spPr bwMode="auto">
            <a:xfrm>
              <a:off x="2197" y="96"/>
              <a:ext cx="249" cy="255"/>
            </a:xfrm>
            <a:custGeom>
              <a:avLst/>
              <a:gdLst>
                <a:gd name="T0" fmla="*/ 207 w 249"/>
                <a:gd name="T1" fmla="*/ 28 h 255"/>
                <a:gd name="T2" fmla="*/ 225 w 249"/>
                <a:gd name="T3" fmla="*/ 14 h 255"/>
                <a:gd name="T4" fmla="*/ 244 w 249"/>
                <a:gd name="T5" fmla="*/ 11 h 255"/>
                <a:gd name="T6" fmla="*/ 248 w 249"/>
                <a:gd name="T7" fmla="*/ 8 h 255"/>
                <a:gd name="T8" fmla="*/ 248 w 249"/>
                <a:gd name="T9" fmla="*/ 2 h 255"/>
                <a:gd name="T10" fmla="*/ 207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3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4 w 249"/>
                <a:gd name="T23" fmla="*/ 27 h 255"/>
                <a:gd name="T24" fmla="*/ 193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4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29 w 249"/>
                <a:gd name="T37" fmla="*/ 179 h 255"/>
                <a:gd name="T38" fmla="*/ 66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6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1 w 249"/>
                <a:gd name="T57" fmla="*/ 0 h 255"/>
                <a:gd name="T58" fmla="*/ 7 w 249"/>
                <a:gd name="T59" fmla="*/ 1 h 255"/>
                <a:gd name="T60" fmla="*/ 4 w 249"/>
                <a:gd name="T61" fmla="*/ 8 h 255"/>
                <a:gd name="T62" fmla="*/ 15 w 249"/>
                <a:gd name="T63" fmla="*/ 12 h 255"/>
                <a:gd name="T64" fmla="*/ 28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2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3 w 249"/>
                <a:gd name="T79" fmla="*/ 159 h 255"/>
                <a:gd name="T80" fmla="*/ 0 w 249"/>
                <a:gd name="T81" fmla="*/ 177 h 255"/>
                <a:gd name="T82" fmla="*/ 5 w 249"/>
                <a:gd name="T83" fmla="*/ 215 h 255"/>
                <a:gd name="T84" fmla="*/ 43 w 249"/>
                <a:gd name="T85" fmla="*/ 250 h 255"/>
                <a:gd name="T86" fmla="*/ 103 w 249"/>
                <a:gd name="T87" fmla="*/ 248 h 255"/>
                <a:gd name="T88" fmla="*/ 157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7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4" y="11"/>
                  </a:lnTo>
                  <a:lnTo>
                    <a:pt x="246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07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4" y="3"/>
                  </a:lnTo>
                  <a:lnTo>
                    <a:pt x="163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2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4" y="27"/>
                  </a:lnTo>
                  <a:lnTo>
                    <a:pt x="194" y="31"/>
                  </a:lnTo>
                  <a:lnTo>
                    <a:pt x="193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5" y="222"/>
                  </a:lnTo>
                  <a:lnTo>
                    <a:pt x="99" y="238"/>
                  </a:lnTo>
                  <a:lnTo>
                    <a:pt x="71" y="244"/>
                  </a:lnTo>
                  <a:lnTo>
                    <a:pt x="54" y="240"/>
                  </a:lnTo>
                  <a:lnTo>
                    <a:pt x="40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32" y="169"/>
                  </a:lnTo>
                  <a:lnTo>
                    <a:pt x="66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1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6" y="11"/>
                  </a:lnTo>
                  <a:lnTo>
                    <a:pt x="108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8" y="12"/>
                  </a:lnTo>
                  <a:lnTo>
                    <a:pt x="35" y="14"/>
                  </a:lnTo>
                  <a:lnTo>
                    <a:pt x="38" y="18"/>
                  </a:lnTo>
                  <a:lnTo>
                    <a:pt x="37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2" y="83"/>
                  </a:lnTo>
                  <a:lnTo>
                    <a:pt x="19" y="94"/>
                  </a:lnTo>
                  <a:lnTo>
                    <a:pt x="16" y="108"/>
                  </a:lnTo>
                  <a:lnTo>
                    <a:pt x="12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3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5" y="215"/>
                  </a:lnTo>
                  <a:lnTo>
                    <a:pt x="20" y="237"/>
                  </a:lnTo>
                  <a:lnTo>
                    <a:pt x="43" y="250"/>
                  </a:lnTo>
                  <a:lnTo>
                    <a:pt x="70" y="255"/>
                  </a:lnTo>
                  <a:lnTo>
                    <a:pt x="103" y="248"/>
                  </a:lnTo>
                  <a:lnTo>
                    <a:pt x="133" y="228"/>
                  </a:lnTo>
                  <a:lnTo>
                    <a:pt x="157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/>
            <p:cNvSpPr>
              <a:spLocks noChangeAspect="1" noEditPoints="1"/>
            </p:cNvSpPr>
            <p:nvPr/>
          </p:nvSpPr>
          <p:spPr bwMode="auto">
            <a:xfrm>
              <a:off x="2430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5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9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8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8 w 76"/>
                <a:gd name="T33" fmla="*/ 133 h 170"/>
                <a:gd name="T34" fmla="*/ 56 w 76"/>
                <a:gd name="T35" fmla="*/ 156 h 170"/>
                <a:gd name="T36" fmla="*/ 41 w 76"/>
                <a:gd name="T37" fmla="*/ 163 h 170"/>
                <a:gd name="T38" fmla="*/ 35 w 76"/>
                <a:gd name="T39" fmla="*/ 155 h 170"/>
                <a:gd name="T40" fmla="*/ 39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1 w 76"/>
                <a:gd name="T47" fmla="*/ 78 h 170"/>
                <a:gd name="T48" fmla="*/ 54 w 76"/>
                <a:gd name="T49" fmla="*/ 63 h 170"/>
                <a:gd name="T50" fmla="*/ 37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9 w 76"/>
                <a:gd name="T63" fmla="*/ 94 h 170"/>
                <a:gd name="T64" fmla="*/ 21 w 76"/>
                <a:gd name="T65" fmla="*/ 71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2"/>
            <p:cNvSpPr>
              <a:spLocks noChangeAspect="1"/>
            </p:cNvSpPr>
            <p:nvPr/>
          </p:nvSpPr>
          <p:spPr bwMode="auto">
            <a:xfrm>
              <a:off x="2574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0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0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2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79 w 83"/>
                <a:gd name="T33" fmla="*/ 0 h 361"/>
                <a:gd name="T34" fmla="*/ 72 w 83"/>
                <a:gd name="T35" fmla="*/ 5 h 361"/>
                <a:gd name="T36" fmla="*/ 57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0 w 83"/>
                <a:gd name="T47" fmla="*/ 156 h 361"/>
                <a:gd name="T48" fmla="*/ 0 w 83"/>
                <a:gd name="T49" fmla="*/ 181 h 361"/>
                <a:gd name="T50" fmla="*/ 0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79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0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0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2" y="5"/>
                  </a:lnTo>
                  <a:lnTo>
                    <a:pt x="57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0" y="156"/>
                  </a:lnTo>
                  <a:lnTo>
                    <a:pt x="0" y="181"/>
                  </a:lnTo>
                  <a:lnTo>
                    <a:pt x="0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79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3"/>
            <p:cNvSpPr>
              <a:spLocks noChangeAspect="1" noEditPoints="1"/>
            </p:cNvSpPr>
            <p:nvPr/>
          </p:nvSpPr>
          <p:spPr bwMode="auto">
            <a:xfrm>
              <a:off x="2693" y="183"/>
              <a:ext cx="201" cy="164"/>
            </a:xfrm>
            <a:custGeom>
              <a:avLst/>
              <a:gdLst>
                <a:gd name="T0" fmla="*/ 151 w 201"/>
                <a:gd name="T1" fmla="*/ 39 h 164"/>
                <a:gd name="T2" fmla="*/ 117 w 201"/>
                <a:gd name="T3" fmla="*/ 4 h 164"/>
                <a:gd name="T4" fmla="*/ 78 w 201"/>
                <a:gd name="T5" fmla="*/ 3 h 164"/>
                <a:gd name="T6" fmla="*/ 44 w 201"/>
                <a:gd name="T7" fmla="*/ 19 h 164"/>
                <a:gd name="T8" fmla="*/ 17 w 201"/>
                <a:gd name="T9" fmla="*/ 48 h 164"/>
                <a:gd name="T10" fmla="*/ 2 w 201"/>
                <a:gd name="T11" fmla="*/ 84 h 164"/>
                <a:gd name="T12" fmla="*/ 4 w 201"/>
                <a:gd name="T13" fmla="*/ 126 h 164"/>
                <a:gd name="T14" fmla="*/ 33 w 201"/>
                <a:gd name="T15" fmla="*/ 159 h 164"/>
                <a:gd name="T16" fmla="*/ 94 w 201"/>
                <a:gd name="T17" fmla="*/ 157 h 164"/>
                <a:gd name="T18" fmla="*/ 139 w 201"/>
                <a:gd name="T19" fmla="*/ 146 h 164"/>
                <a:gd name="T20" fmla="*/ 155 w 201"/>
                <a:gd name="T21" fmla="*/ 162 h 164"/>
                <a:gd name="T22" fmla="*/ 179 w 201"/>
                <a:gd name="T23" fmla="*/ 161 h 164"/>
                <a:gd name="T24" fmla="*/ 195 w 201"/>
                <a:gd name="T25" fmla="*/ 145 h 164"/>
                <a:gd name="T26" fmla="*/ 195 w 201"/>
                <a:gd name="T27" fmla="*/ 135 h 164"/>
                <a:gd name="T28" fmla="*/ 190 w 201"/>
                <a:gd name="T29" fmla="*/ 135 h 164"/>
                <a:gd name="T30" fmla="*/ 182 w 201"/>
                <a:gd name="T31" fmla="*/ 148 h 164"/>
                <a:gd name="T32" fmla="*/ 170 w 201"/>
                <a:gd name="T33" fmla="*/ 156 h 164"/>
                <a:gd name="T34" fmla="*/ 164 w 201"/>
                <a:gd name="T35" fmla="*/ 155 h 164"/>
                <a:gd name="T36" fmla="*/ 159 w 201"/>
                <a:gd name="T37" fmla="*/ 146 h 164"/>
                <a:gd name="T38" fmla="*/ 157 w 201"/>
                <a:gd name="T39" fmla="*/ 134 h 164"/>
                <a:gd name="T40" fmla="*/ 157 w 201"/>
                <a:gd name="T41" fmla="*/ 123 h 164"/>
                <a:gd name="T42" fmla="*/ 157 w 201"/>
                <a:gd name="T43" fmla="*/ 114 h 164"/>
                <a:gd name="T44" fmla="*/ 158 w 201"/>
                <a:gd name="T45" fmla="*/ 109 h 164"/>
                <a:gd name="T46" fmla="*/ 181 w 201"/>
                <a:gd name="T47" fmla="*/ 75 h 164"/>
                <a:gd name="T48" fmla="*/ 200 w 201"/>
                <a:gd name="T49" fmla="*/ 29 h 164"/>
                <a:gd name="T50" fmla="*/ 201 w 201"/>
                <a:gd name="T51" fmla="*/ 20 h 164"/>
                <a:gd name="T52" fmla="*/ 194 w 201"/>
                <a:gd name="T53" fmla="*/ 19 h 164"/>
                <a:gd name="T54" fmla="*/ 178 w 201"/>
                <a:gd name="T55" fmla="*/ 62 h 164"/>
                <a:gd name="T56" fmla="*/ 157 w 201"/>
                <a:gd name="T57" fmla="*/ 75 h 164"/>
                <a:gd name="T58" fmla="*/ 110 w 201"/>
                <a:gd name="T59" fmla="*/ 141 h 164"/>
                <a:gd name="T60" fmla="*/ 72 w 201"/>
                <a:gd name="T61" fmla="*/ 155 h 164"/>
                <a:gd name="T62" fmla="*/ 45 w 201"/>
                <a:gd name="T63" fmla="*/ 153 h 164"/>
                <a:gd name="T64" fmla="*/ 28 w 201"/>
                <a:gd name="T65" fmla="*/ 132 h 164"/>
                <a:gd name="T66" fmla="*/ 28 w 201"/>
                <a:gd name="T67" fmla="*/ 100 h 164"/>
                <a:gd name="T68" fmla="*/ 39 w 201"/>
                <a:gd name="T69" fmla="*/ 58 h 164"/>
                <a:gd name="T70" fmla="*/ 60 w 201"/>
                <a:gd name="T71" fmla="*/ 25 h 164"/>
                <a:gd name="T72" fmla="*/ 86 w 201"/>
                <a:gd name="T73" fmla="*/ 10 h 164"/>
                <a:gd name="T74" fmla="*/ 108 w 201"/>
                <a:gd name="T75" fmla="*/ 10 h 164"/>
                <a:gd name="T76" fmla="*/ 123 w 201"/>
                <a:gd name="T77" fmla="*/ 25 h 164"/>
                <a:gd name="T78" fmla="*/ 130 w 201"/>
                <a:gd name="T79" fmla="*/ 47 h 164"/>
                <a:gd name="T80" fmla="*/ 132 w 201"/>
                <a:gd name="T81" fmla="*/ 72 h 164"/>
                <a:gd name="T82" fmla="*/ 132 w 201"/>
                <a:gd name="T83" fmla="*/ 95 h 164"/>
                <a:gd name="T84" fmla="*/ 132 w 201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64">
                  <a:moveTo>
                    <a:pt x="157" y="75"/>
                  </a:moveTo>
                  <a:lnTo>
                    <a:pt x="151" y="39"/>
                  </a:lnTo>
                  <a:lnTo>
                    <a:pt x="137" y="16"/>
                  </a:lnTo>
                  <a:lnTo>
                    <a:pt x="117" y="4"/>
                  </a:lnTo>
                  <a:lnTo>
                    <a:pt x="97" y="0"/>
                  </a:lnTo>
                  <a:lnTo>
                    <a:pt x="78" y="3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4" y="157"/>
                  </a:lnTo>
                  <a:lnTo>
                    <a:pt x="134" y="133"/>
                  </a:lnTo>
                  <a:lnTo>
                    <a:pt x="139" y="146"/>
                  </a:lnTo>
                  <a:lnTo>
                    <a:pt x="146" y="156"/>
                  </a:lnTo>
                  <a:lnTo>
                    <a:pt x="155" y="162"/>
                  </a:lnTo>
                  <a:lnTo>
                    <a:pt x="167" y="164"/>
                  </a:lnTo>
                  <a:lnTo>
                    <a:pt x="179" y="161"/>
                  </a:lnTo>
                  <a:lnTo>
                    <a:pt x="189" y="153"/>
                  </a:lnTo>
                  <a:lnTo>
                    <a:pt x="195" y="145"/>
                  </a:lnTo>
                  <a:lnTo>
                    <a:pt x="197" y="138"/>
                  </a:lnTo>
                  <a:lnTo>
                    <a:pt x="195" y="135"/>
                  </a:lnTo>
                  <a:lnTo>
                    <a:pt x="193" y="134"/>
                  </a:lnTo>
                  <a:lnTo>
                    <a:pt x="190" y="135"/>
                  </a:lnTo>
                  <a:lnTo>
                    <a:pt x="188" y="13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0" y="156"/>
                  </a:lnTo>
                  <a:lnTo>
                    <a:pt x="168" y="156"/>
                  </a:lnTo>
                  <a:lnTo>
                    <a:pt x="164" y="155"/>
                  </a:lnTo>
                  <a:lnTo>
                    <a:pt x="161" y="151"/>
                  </a:lnTo>
                  <a:lnTo>
                    <a:pt x="159" y="146"/>
                  </a:lnTo>
                  <a:lnTo>
                    <a:pt x="158" y="141"/>
                  </a:lnTo>
                  <a:lnTo>
                    <a:pt x="157" y="134"/>
                  </a:lnTo>
                  <a:lnTo>
                    <a:pt x="157" y="128"/>
                  </a:lnTo>
                  <a:lnTo>
                    <a:pt x="157" y="123"/>
                  </a:lnTo>
                  <a:lnTo>
                    <a:pt x="157" y="119"/>
                  </a:lnTo>
                  <a:lnTo>
                    <a:pt x="157" y="114"/>
                  </a:lnTo>
                  <a:lnTo>
                    <a:pt x="157" y="112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81" y="75"/>
                  </a:lnTo>
                  <a:lnTo>
                    <a:pt x="194" y="48"/>
                  </a:lnTo>
                  <a:lnTo>
                    <a:pt x="200" y="29"/>
                  </a:lnTo>
                  <a:lnTo>
                    <a:pt x="201" y="22"/>
                  </a:lnTo>
                  <a:lnTo>
                    <a:pt x="201" y="20"/>
                  </a:lnTo>
                  <a:lnTo>
                    <a:pt x="197" y="18"/>
                  </a:lnTo>
                  <a:lnTo>
                    <a:pt x="194" y="19"/>
                  </a:lnTo>
                  <a:lnTo>
                    <a:pt x="192" y="26"/>
                  </a:lnTo>
                  <a:lnTo>
                    <a:pt x="178" y="62"/>
                  </a:lnTo>
                  <a:lnTo>
                    <a:pt x="157" y="97"/>
                  </a:lnTo>
                  <a:lnTo>
                    <a:pt x="157" y="75"/>
                  </a:lnTo>
                  <a:close/>
                  <a:moveTo>
                    <a:pt x="132" y="124"/>
                  </a:moveTo>
                  <a:lnTo>
                    <a:pt x="110" y="141"/>
                  </a:lnTo>
                  <a:lnTo>
                    <a:pt x="89" y="150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5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7" y="41"/>
                  </a:lnTo>
                  <a:lnTo>
                    <a:pt x="60" y="25"/>
                  </a:lnTo>
                  <a:lnTo>
                    <a:pt x="73" y="15"/>
                  </a:lnTo>
                  <a:lnTo>
                    <a:pt x="86" y="10"/>
                  </a:lnTo>
                  <a:lnTo>
                    <a:pt x="96" y="8"/>
                  </a:lnTo>
                  <a:lnTo>
                    <a:pt x="108" y="10"/>
                  </a:lnTo>
                  <a:lnTo>
                    <a:pt x="117" y="16"/>
                  </a:lnTo>
                  <a:lnTo>
                    <a:pt x="123" y="25"/>
                  </a:lnTo>
                  <a:lnTo>
                    <a:pt x="127" y="35"/>
                  </a:lnTo>
                  <a:lnTo>
                    <a:pt x="130" y="47"/>
                  </a:lnTo>
                  <a:lnTo>
                    <a:pt x="131" y="60"/>
                  </a:lnTo>
                  <a:lnTo>
                    <a:pt x="132" y="72"/>
                  </a:lnTo>
                  <a:lnTo>
                    <a:pt x="132" y="84"/>
                  </a:lnTo>
                  <a:lnTo>
                    <a:pt x="132" y="95"/>
                  </a:lnTo>
                  <a:lnTo>
                    <a:pt x="132" y="107"/>
                  </a:lnTo>
                  <a:lnTo>
                    <a:pt x="132" y="117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4"/>
            <p:cNvSpPr>
              <a:spLocks noChangeAspect="1"/>
            </p:cNvSpPr>
            <p:nvPr/>
          </p:nvSpPr>
          <p:spPr bwMode="auto">
            <a:xfrm>
              <a:off x="2930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5"/>
            <p:cNvSpPr>
              <a:spLocks noChangeAspect="1"/>
            </p:cNvSpPr>
            <p:nvPr/>
          </p:nvSpPr>
          <p:spPr bwMode="auto">
            <a:xfrm>
              <a:off x="3150" y="133"/>
              <a:ext cx="239" cy="240"/>
            </a:xfrm>
            <a:custGeom>
              <a:avLst/>
              <a:gdLst>
                <a:gd name="T0" fmla="*/ 127 w 239"/>
                <a:gd name="T1" fmla="*/ 127 h 240"/>
                <a:gd name="T2" fmla="*/ 227 w 239"/>
                <a:gd name="T3" fmla="*/ 127 h 240"/>
                <a:gd name="T4" fmla="*/ 231 w 239"/>
                <a:gd name="T5" fmla="*/ 127 h 240"/>
                <a:gd name="T6" fmla="*/ 235 w 239"/>
                <a:gd name="T7" fmla="*/ 126 h 240"/>
                <a:gd name="T8" fmla="*/ 238 w 239"/>
                <a:gd name="T9" fmla="*/ 124 h 240"/>
                <a:gd name="T10" fmla="*/ 239 w 239"/>
                <a:gd name="T11" fmla="*/ 120 h 240"/>
                <a:gd name="T12" fmla="*/ 238 w 239"/>
                <a:gd name="T13" fmla="*/ 115 h 240"/>
                <a:gd name="T14" fmla="*/ 235 w 239"/>
                <a:gd name="T15" fmla="*/ 113 h 240"/>
                <a:gd name="T16" fmla="*/ 231 w 239"/>
                <a:gd name="T17" fmla="*/ 113 h 240"/>
                <a:gd name="T18" fmla="*/ 227 w 239"/>
                <a:gd name="T19" fmla="*/ 112 h 240"/>
                <a:gd name="T20" fmla="*/ 127 w 239"/>
                <a:gd name="T21" fmla="*/ 112 h 240"/>
                <a:gd name="T22" fmla="*/ 127 w 239"/>
                <a:gd name="T23" fmla="*/ 11 h 240"/>
                <a:gd name="T24" fmla="*/ 126 w 239"/>
                <a:gd name="T25" fmla="*/ 7 h 240"/>
                <a:gd name="T26" fmla="*/ 126 w 239"/>
                <a:gd name="T27" fmla="*/ 3 h 240"/>
                <a:gd name="T28" fmla="*/ 123 w 239"/>
                <a:gd name="T29" fmla="*/ 1 h 240"/>
                <a:gd name="T30" fmla="*/ 119 w 239"/>
                <a:gd name="T31" fmla="*/ 0 h 240"/>
                <a:gd name="T32" fmla="*/ 115 w 239"/>
                <a:gd name="T33" fmla="*/ 1 h 240"/>
                <a:gd name="T34" fmla="*/ 113 w 239"/>
                <a:gd name="T35" fmla="*/ 3 h 240"/>
                <a:gd name="T36" fmla="*/ 112 w 239"/>
                <a:gd name="T37" fmla="*/ 7 h 240"/>
                <a:gd name="T38" fmla="*/ 112 w 239"/>
                <a:gd name="T39" fmla="*/ 11 h 240"/>
                <a:gd name="T40" fmla="*/ 112 w 239"/>
                <a:gd name="T41" fmla="*/ 112 h 240"/>
                <a:gd name="T42" fmla="*/ 11 w 239"/>
                <a:gd name="T43" fmla="*/ 112 h 240"/>
                <a:gd name="T44" fmla="*/ 8 w 239"/>
                <a:gd name="T45" fmla="*/ 113 h 240"/>
                <a:gd name="T46" fmla="*/ 4 w 239"/>
                <a:gd name="T47" fmla="*/ 113 h 240"/>
                <a:gd name="T48" fmla="*/ 1 w 239"/>
                <a:gd name="T49" fmla="*/ 115 h 240"/>
                <a:gd name="T50" fmla="*/ 0 w 239"/>
                <a:gd name="T51" fmla="*/ 120 h 240"/>
                <a:gd name="T52" fmla="*/ 1 w 239"/>
                <a:gd name="T53" fmla="*/ 124 h 240"/>
                <a:gd name="T54" fmla="*/ 4 w 239"/>
                <a:gd name="T55" fmla="*/ 126 h 240"/>
                <a:gd name="T56" fmla="*/ 8 w 239"/>
                <a:gd name="T57" fmla="*/ 127 h 240"/>
                <a:gd name="T58" fmla="*/ 11 w 239"/>
                <a:gd name="T59" fmla="*/ 127 h 240"/>
                <a:gd name="T60" fmla="*/ 112 w 239"/>
                <a:gd name="T61" fmla="*/ 127 h 240"/>
                <a:gd name="T62" fmla="*/ 112 w 239"/>
                <a:gd name="T63" fmla="*/ 228 h 240"/>
                <a:gd name="T64" fmla="*/ 112 w 239"/>
                <a:gd name="T65" fmla="*/ 232 h 240"/>
                <a:gd name="T66" fmla="*/ 113 w 239"/>
                <a:gd name="T67" fmla="*/ 236 h 240"/>
                <a:gd name="T68" fmla="*/ 115 w 239"/>
                <a:gd name="T69" fmla="*/ 239 h 240"/>
                <a:gd name="T70" fmla="*/ 119 w 239"/>
                <a:gd name="T71" fmla="*/ 240 h 240"/>
                <a:gd name="T72" fmla="*/ 123 w 239"/>
                <a:gd name="T73" fmla="*/ 239 h 240"/>
                <a:gd name="T74" fmla="*/ 126 w 239"/>
                <a:gd name="T75" fmla="*/ 236 h 240"/>
                <a:gd name="T76" fmla="*/ 126 w 239"/>
                <a:gd name="T77" fmla="*/ 232 h 240"/>
                <a:gd name="T78" fmla="*/ 127 w 239"/>
                <a:gd name="T79" fmla="*/ 228 h 240"/>
                <a:gd name="T80" fmla="*/ 127 w 239"/>
                <a:gd name="T81" fmla="*/ 12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9" h="240">
                  <a:moveTo>
                    <a:pt x="127" y="127"/>
                  </a:moveTo>
                  <a:lnTo>
                    <a:pt x="227" y="127"/>
                  </a:lnTo>
                  <a:lnTo>
                    <a:pt x="231" y="127"/>
                  </a:lnTo>
                  <a:lnTo>
                    <a:pt x="235" y="126"/>
                  </a:lnTo>
                  <a:lnTo>
                    <a:pt x="238" y="124"/>
                  </a:lnTo>
                  <a:lnTo>
                    <a:pt x="239" y="120"/>
                  </a:lnTo>
                  <a:lnTo>
                    <a:pt x="238" y="115"/>
                  </a:lnTo>
                  <a:lnTo>
                    <a:pt x="235" y="113"/>
                  </a:lnTo>
                  <a:lnTo>
                    <a:pt x="231" y="113"/>
                  </a:lnTo>
                  <a:lnTo>
                    <a:pt x="227" y="112"/>
                  </a:lnTo>
                  <a:lnTo>
                    <a:pt x="127" y="112"/>
                  </a:lnTo>
                  <a:lnTo>
                    <a:pt x="127" y="11"/>
                  </a:lnTo>
                  <a:lnTo>
                    <a:pt x="126" y="7"/>
                  </a:lnTo>
                  <a:lnTo>
                    <a:pt x="126" y="3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3" y="3"/>
                  </a:lnTo>
                  <a:lnTo>
                    <a:pt x="112" y="7"/>
                  </a:lnTo>
                  <a:lnTo>
                    <a:pt x="112" y="11"/>
                  </a:lnTo>
                  <a:lnTo>
                    <a:pt x="112" y="112"/>
                  </a:lnTo>
                  <a:lnTo>
                    <a:pt x="11" y="112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1" y="115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6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2" y="127"/>
                  </a:lnTo>
                  <a:lnTo>
                    <a:pt x="112" y="228"/>
                  </a:lnTo>
                  <a:lnTo>
                    <a:pt x="112" y="232"/>
                  </a:lnTo>
                  <a:lnTo>
                    <a:pt x="113" y="236"/>
                  </a:lnTo>
                  <a:lnTo>
                    <a:pt x="115" y="239"/>
                  </a:lnTo>
                  <a:lnTo>
                    <a:pt x="119" y="240"/>
                  </a:lnTo>
                  <a:lnTo>
                    <a:pt x="123" y="239"/>
                  </a:lnTo>
                  <a:lnTo>
                    <a:pt x="126" y="236"/>
                  </a:lnTo>
                  <a:lnTo>
                    <a:pt x="126" y="232"/>
                  </a:lnTo>
                  <a:lnTo>
                    <a:pt x="127" y="228"/>
                  </a:lnTo>
                  <a:lnTo>
                    <a:pt x="127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6"/>
            <p:cNvSpPr>
              <a:spLocks noChangeAspect="1"/>
            </p:cNvSpPr>
            <p:nvPr/>
          </p:nvSpPr>
          <p:spPr bwMode="auto">
            <a:xfrm>
              <a:off x="3525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3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50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4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3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2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9 w 83"/>
                <a:gd name="T61" fmla="*/ 344 h 361"/>
                <a:gd name="T62" fmla="*/ 73 w 83"/>
                <a:gd name="T63" fmla="*/ 357 h 361"/>
                <a:gd name="T64" fmla="*/ 80 w 83"/>
                <a:gd name="T65" fmla="*/ 361 h 361"/>
                <a:gd name="T66" fmla="*/ 83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3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50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2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9" y="344"/>
                  </a:lnTo>
                  <a:lnTo>
                    <a:pt x="73" y="357"/>
                  </a:lnTo>
                  <a:lnTo>
                    <a:pt x="80" y="361"/>
                  </a:lnTo>
                  <a:lnTo>
                    <a:pt x="83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7"/>
            <p:cNvSpPr>
              <a:spLocks noChangeAspect="1"/>
            </p:cNvSpPr>
            <p:nvPr/>
          </p:nvSpPr>
          <p:spPr bwMode="auto">
            <a:xfrm>
              <a:off x="3662" y="103"/>
              <a:ext cx="118" cy="240"/>
            </a:xfrm>
            <a:custGeom>
              <a:avLst/>
              <a:gdLst>
                <a:gd name="T0" fmla="*/ 73 w 118"/>
                <a:gd name="T1" fmla="*/ 9 h 240"/>
                <a:gd name="T2" fmla="*/ 73 w 118"/>
                <a:gd name="T3" fmla="*/ 4 h 240"/>
                <a:gd name="T4" fmla="*/ 72 w 118"/>
                <a:gd name="T5" fmla="*/ 1 h 240"/>
                <a:gd name="T6" fmla="*/ 70 w 118"/>
                <a:gd name="T7" fmla="*/ 0 h 240"/>
                <a:gd name="T8" fmla="*/ 65 w 118"/>
                <a:gd name="T9" fmla="*/ 0 h 240"/>
                <a:gd name="T10" fmla="*/ 47 w 118"/>
                <a:gd name="T11" fmla="*/ 13 h 240"/>
                <a:gd name="T12" fmla="*/ 28 w 118"/>
                <a:gd name="T13" fmla="*/ 20 h 240"/>
                <a:gd name="T14" fmla="*/ 11 w 118"/>
                <a:gd name="T15" fmla="*/ 22 h 240"/>
                <a:gd name="T16" fmla="*/ 0 w 118"/>
                <a:gd name="T17" fmla="*/ 23 h 240"/>
                <a:gd name="T18" fmla="*/ 0 w 118"/>
                <a:gd name="T19" fmla="*/ 34 h 240"/>
                <a:gd name="T20" fmla="*/ 7 w 118"/>
                <a:gd name="T21" fmla="*/ 34 h 240"/>
                <a:gd name="T22" fmla="*/ 19 w 118"/>
                <a:gd name="T23" fmla="*/ 33 h 240"/>
                <a:gd name="T24" fmla="*/ 32 w 118"/>
                <a:gd name="T25" fmla="*/ 30 h 240"/>
                <a:gd name="T26" fmla="*/ 47 w 118"/>
                <a:gd name="T27" fmla="*/ 24 h 240"/>
                <a:gd name="T28" fmla="*/ 47 w 118"/>
                <a:gd name="T29" fmla="*/ 211 h 240"/>
                <a:gd name="T30" fmla="*/ 47 w 118"/>
                <a:gd name="T31" fmla="*/ 216 h 240"/>
                <a:gd name="T32" fmla="*/ 46 w 118"/>
                <a:gd name="T33" fmla="*/ 219 h 240"/>
                <a:gd name="T34" fmla="*/ 45 w 118"/>
                <a:gd name="T35" fmla="*/ 222 h 240"/>
                <a:gd name="T36" fmla="*/ 42 w 118"/>
                <a:gd name="T37" fmla="*/ 225 h 240"/>
                <a:gd name="T38" fmla="*/ 38 w 118"/>
                <a:gd name="T39" fmla="*/ 227 h 240"/>
                <a:gd name="T40" fmla="*/ 32 w 118"/>
                <a:gd name="T41" fmla="*/ 228 h 240"/>
                <a:gd name="T42" fmla="*/ 24 w 118"/>
                <a:gd name="T43" fmla="*/ 228 h 240"/>
                <a:gd name="T44" fmla="*/ 13 w 118"/>
                <a:gd name="T45" fmla="*/ 229 h 240"/>
                <a:gd name="T46" fmla="*/ 2 w 118"/>
                <a:gd name="T47" fmla="*/ 229 h 240"/>
                <a:gd name="T48" fmla="*/ 2 w 118"/>
                <a:gd name="T49" fmla="*/ 240 h 240"/>
                <a:gd name="T50" fmla="*/ 14 w 118"/>
                <a:gd name="T51" fmla="*/ 239 h 240"/>
                <a:gd name="T52" fmla="*/ 30 w 118"/>
                <a:gd name="T53" fmla="*/ 239 h 240"/>
                <a:gd name="T54" fmla="*/ 47 w 118"/>
                <a:gd name="T55" fmla="*/ 239 h 240"/>
                <a:gd name="T56" fmla="*/ 60 w 118"/>
                <a:gd name="T57" fmla="*/ 239 h 240"/>
                <a:gd name="T58" fmla="*/ 73 w 118"/>
                <a:gd name="T59" fmla="*/ 239 h 240"/>
                <a:gd name="T60" fmla="*/ 90 w 118"/>
                <a:gd name="T61" fmla="*/ 239 h 240"/>
                <a:gd name="T62" fmla="*/ 106 w 118"/>
                <a:gd name="T63" fmla="*/ 239 h 240"/>
                <a:gd name="T64" fmla="*/ 118 w 118"/>
                <a:gd name="T65" fmla="*/ 240 h 240"/>
                <a:gd name="T66" fmla="*/ 118 w 118"/>
                <a:gd name="T67" fmla="*/ 229 h 240"/>
                <a:gd name="T68" fmla="*/ 107 w 118"/>
                <a:gd name="T69" fmla="*/ 229 h 240"/>
                <a:gd name="T70" fmla="*/ 96 w 118"/>
                <a:gd name="T71" fmla="*/ 228 h 240"/>
                <a:gd name="T72" fmla="*/ 88 w 118"/>
                <a:gd name="T73" fmla="*/ 228 h 240"/>
                <a:gd name="T74" fmla="*/ 82 w 118"/>
                <a:gd name="T75" fmla="*/ 227 h 240"/>
                <a:gd name="T76" fmla="*/ 78 w 118"/>
                <a:gd name="T77" fmla="*/ 225 h 240"/>
                <a:gd name="T78" fmla="*/ 75 w 118"/>
                <a:gd name="T79" fmla="*/ 223 h 240"/>
                <a:gd name="T80" fmla="*/ 74 w 118"/>
                <a:gd name="T81" fmla="*/ 219 h 240"/>
                <a:gd name="T82" fmla="*/ 73 w 118"/>
                <a:gd name="T83" fmla="*/ 216 h 240"/>
                <a:gd name="T84" fmla="*/ 73 w 118"/>
                <a:gd name="T85" fmla="*/ 211 h 240"/>
                <a:gd name="T86" fmla="*/ 73 w 118"/>
                <a:gd name="T8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240">
                  <a:moveTo>
                    <a:pt x="73" y="9"/>
                  </a:moveTo>
                  <a:lnTo>
                    <a:pt x="73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47" y="13"/>
                  </a:lnTo>
                  <a:lnTo>
                    <a:pt x="28" y="20"/>
                  </a:lnTo>
                  <a:lnTo>
                    <a:pt x="1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9" y="33"/>
                  </a:lnTo>
                  <a:lnTo>
                    <a:pt x="32" y="30"/>
                  </a:lnTo>
                  <a:lnTo>
                    <a:pt x="47" y="24"/>
                  </a:lnTo>
                  <a:lnTo>
                    <a:pt x="47" y="211"/>
                  </a:lnTo>
                  <a:lnTo>
                    <a:pt x="47" y="216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2" y="225"/>
                  </a:lnTo>
                  <a:lnTo>
                    <a:pt x="38" y="227"/>
                  </a:lnTo>
                  <a:lnTo>
                    <a:pt x="32" y="228"/>
                  </a:lnTo>
                  <a:lnTo>
                    <a:pt x="24" y="228"/>
                  </a:lnTo>
                  <a:lnTo>
                    <a:pt x="13" y="229"/>
                  </a:lnTo>
                  <a:lnTo>
                    <a:pt x="2" y="229"/>
                  </a:lnTo>
                  <a:lnTo>
                    <a:pt x="2" y="240"/>
                  </a:lnTo>
                  <a:lnTo>
                    <a:pt x="14" y="239"/>
                  </a:lnTo>
                  <a:lnTo>
                    <a:pt x="30" y="239"/>
                  </a:lnTo>
                  <a:lnTo>
                    <a:pt x="47" y="239"/>
                  </a:lnTo>
                  <a:lnTo>
                    <a:pt x="60" y="239"/>
                  </a:lnTo>
                  <a:lnTo>
                    <a:pt x="73" y="239"/>
                  </a:lnTo>
                  <a:lnTo>
                    <a:pt x="90" y="239"/>
                  </a:lnTo>
                  <a:lnTo>
                    <a:pt x="106" y="239"/>
                  </a:lnTo>
                  <a:lnTo>
                    <a:pt x="118" y="240"/>
                  </a:lnTo>
                  <a:lnTo>
                    <a:pt x="118" y="229"/>
                  </a:lnTo>
                  <a:lnTo>
                    <a:pt x="107" y="229"/>
                  </a:lnTo>
                  <a:lnTo>
                    <a:pt x="96" y="228"/>
                  </a:lnTo>
                  <a:lnTo>
                    <a:pt x="88" y="228"/>
                  </a:lnTo>
                  <a:lnTo>
                    <a:pt x="82" y="227"/>
                  </a:lnTo>
                  <a:lnTo>
                    <a:pt x="78" y="225"/>
                  </a:lnTo>
                  <a:lnTo>
                    <a:pt x="75" y="223"/>
                  </a:lnTo>
                  <a:lnTo>
                    <a:pt x="74" y="219"/>
                  </a:lnTo>
                  <a:lnTo>
                    <a:pt x="73" y="216"/>
                  </a:lnTo>
                  <a:lnTo>
                    <a:pt x="73" y="211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8"/>
            <p:cNvSpPr>
              <a:spLocks noChangeAspect="1"/>
            </p:cNvSpPr>
            <p:nvPr/>
          </p:nvSpPr>
          <p:spPr bwMode="auto">
            <a:xfrm>
              <a:off x="3919" y="245"/>
              <a:ext cx="220" cy="15"/>
            </a:xfrm>
            <a:custGeom>
              <a:avLst/>
              <a:gdLst>
                <a:gd name="T0" fmla="*/ 207 w 220"/>
                <a:gd name="T1" fmla="*/ 15 h 15"/>
                <a:gd name="T2" fmla="*/ 212 w 220"/>
                <a:gd name="T3" fmla="*/ 15 h 15"/>
                <a:gd name="T4" fmla="*/ 216 w 220"/>
                <a:gd name="T5" fmla="*/ 14 h 15"/>
                <a:gd name="T6" fmla="*/ 219 w 220"/>
                <a:gd name="T7" fmla="*/ 12 h 15"/>
                <a:gd name="T8" fmla="*/ 220 w 220"/>
                <a:gd name="T9" fmla="*/ 8 h 15"/>
                <a:gd name="T10" fmla="*/ 219 w 220"/>
                <a:gd name="T11" fmla="*/ 3 h 15"/>
                <a:gd name="T12" fmla="*/ 216 w 220"/>
                <a:gd name="T13" fmla="*/ 1 h 15"/>
                <a:gd name="T14" fmla="*/ 212 w 220"/>
                <a:gd name="T15" fmla="*/ 1 h 15"/>
                <a:gd name="T16" fmla="*/ 207 w 220"/>
                <a:gd name="T17" fmla="*/ 0 h 15"/>
                <a:gd name="T18" fmla="*/ 13 w 220"/>
                <a:gd name="T19" fmla="*/ 0 h 15"/>
                <a:gd name="T20" fmla="*/ 8 w 220"/>
                <a:gd name="T21" fmla="*/ 1 h 15"/>
                <a:gd name="T22" fmla="*/ 4 w 220"/>
                <a:gd name="T23" fmla="*/ 1 h 15"/>
                <a:gd name="T24" fmla="*/ 1 w 220"/>
                <a:gd name="T25" fmla="*/ 3 h 15"/>
                <a:gd name="T26" fmla="*/ 0 w 220"/>
                <a:gd name="T27" fmla="*/ 8 h 15"/>
                <a:gd name="T28" fmla="*/ 1 w 220"/>
                <a:gd name="T29" fmla="*/ 12 h 15"/>
                <a:gd name="T30" fmla="*/ 4 w 220"/>
                <a:gd name="T31" fmla="*/ 14 h 15"/>
                <a:gd name="T32" fmla="*/ 8 w 220"/>
                <a:gd name="T33" fmla="*/ 15 h 15"/>
                <a:gd name="T34" fmla="*/ 13 w 220"/>
                <a:gd name="T35" fmla="*/ 15 h 15"/>
                <a:gd name="T36" fmla="*/ 207 w 220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5">
                  <a:moveTo>
                    <a:pt x="207" y="15"/>
                  </a:moveTo>
                  <a:lnTo>
                    <a:pt x="212" y="15"/>
                  </a:lnTo>
                  <a:lnTo>
                    <a:pt x="216" y="14"/>
                  </a:lnTo>
                  <a:lnTo>
                    <a:pt x="219" y="12"/>
                  </a:lnTo>
                  <a:lnTo>
                    <a:pt x="220" y="8"/>
                  </a:lnTo>
                  <a:lnTo>
                    <a:pt x="219" y="3"/>
                  </a:lnTo>
                  <a:lnTo>
                    <a:pt x="216" y="1"/>
                  </a:lnTo>
                  <a:lnTo>
                    <a:pt x="212" y="1"/>
                  </a:lnTo>
                  <a:lnTo>
                    <a:pt x="20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0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9"/>
            <p:cNvSpPr>
              <a:spLocks noChangeAspect="1"/>
            </p:cNvSpPr>
            <p:nvPr/>
          </p:nvSpPr>
          <p:spPr bwMode="auto">
            <a:xfrm>
              <a:off x="4260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7 w 166"/>
                <a:gd name="T29" fmla="*/ 35 h 234"/>
                <a:gd name="T30" fmla="*/ 75 w 166"/>
                <a:gd name="T31" fmla="*/ 18 h 234"/>
                <a:gd name="T32" fmla="*/ 60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3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8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6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79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0"/>
            <p:cNvSpPr>
              <a:spLocks noChangeAspect="1" noEditPoints="1"/>
            </p:cNvSpPr>
            <p:nvPr/>
          </p:nvSpPr>
          <p:spPr bwMode="auto">
            <a:xfrm>
              <a:off x="4438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1"/>
            <p:cNvSpPr>
              <a:spLocks noChangeAspect="1"/>
            </p:cNvSpPr>
            <p:nvPr/>
          </p:nvSpPr>
          <p:spPr bwMode="auto">
            <a:xfrm>
              <a:off x="4566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2"/>
            <p:cNvSpPr>
              <a:spLocks noChangeAspect="1"/>
            </p:cNvSpPr>
            <p:nvPr/>
          </p:nvSpPr>
          <p:spPr bwMode="auto">
            <a:xfrm>
              <a:off x="4710" y="96"/>
              <a:ext cx="249" cy="255"/>
            </a:xfrm>
            <a:custGeom>
              <a:avLst/>
              <a:gdLst>
                <a:gd name="T0" fmla="*/ 208 w 249"/>
                <a:gd name="T1" fmla="*/ 28 h 255"/>
                <a:gd name="T2" fmla="*/ 225 w 249"/>
                <a:gd name="T3" fmla="*/ 14 h 255"/>
                <a:gd name="T4" fmla="*/ 245 w 249"/>
                <a:gd name="T5" fmla="*/ 11 h 255"/>
                <a:gd name="T6" fmla="*/ 248 w 249"/>
                <a:gd name="T7" fmla="*/ 8 h 255"/>
                <a:gd name="T8" fmla="*/ 249 w 249"/>
                <a:gd name="T9" fmla="*/ 2 h 255"/>
                <a:gd name="T10" fmla="*/ 208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4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5 w 249"/>
                <a:gd name="T23" fmla="*/ 27 h 255"/>
                <a:gd name="T24" fmla="*/ 194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5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30 w 249"/>
                <a:gd name="T37" fmla="*/ 179 h 255"/>
                <a:gd name="T38" fmla="*/ 67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7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2 w 249"/>
                <a:gd name="T57" fmla="*/ 0 h 255"/>
                <a:gd name="T58" fmla="*/ 7 w 249"/>
                <a:gd name="T59" fmla="*/ 1 h 255"/>
                <a:gd name="T60" fmla="*/ 5 w 249"/>
                <a:gd name="T61" fmla="*/ 8 h 255"/>
                <a:gd name="T62" fmla="*/ 15 w 249"/>
                <a:gd name="T63" fmla="*/ 12 h 255"/>
                <a:gd name="T64" fmla="*/ 29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3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4 w 249"/>
                <a:gd name="T79" fmla="*/ 159 h 255"/>
                <a:gd name="T80" fmla="*/ 0 w 249"/>
                <a:gd name="T81" fmla="*/ 177 h 255"/>
                <a:gd name="T82" fmla="*/ 6 w 249"/>
                <a:gd name="T83" fmla="*/ 215 h 255"/>
                <a:gd name="T84" fmla="*/ 44 w 249"/>
                <a:gd name="T85" fmla="*/ 250 h 255"/>
                <a:gd name="T86" fmla="*/ 104 w 249"/>
                <a:gd name="T87" fmla="*/ 248 h 255"/>
                <a:gd name="T88" fmla="*/ 158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8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5" y="11"/>
                  </a:lnTo>
                  <a:lnTo>
                    <a:pt x="247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9" y="2"/>
                  </a:lnTo>
                  <a:lnTo>
                    <a:pt x="245" y="0"/>
                  </a:lnTo>
                  <a:lnTo>
                    <a:pt x="208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64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3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5" y="27"/>
                  </a:lnTo>
                  <a:lnTo>
                    <a:pt x="194" y="31"/>
                  </a:lnTo>
                  <a:lnTo>
                    <a:pt x="194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6" y="222"/>
                  </a:lnTo>
                  <a:lnTo>
                    <a:pt x="99" y="238"/>
                  </a:lnTo>
                  <a:lnTo>
                    <a:pt x="72" y="244"/>
                  </a:lnTo>
                  <a:lnTo>
                    <a:pt x="55" y="240"/>
                  </a:lnTo>
                  <a:lnTo>
                    <a:pt x="41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30" y="179"/>
                  </a:lnTo>
                  <a:lnTo>
                    <a:pt x="32" y="169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2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3" y="83"/>
                  </a:lnTo>
                  <a:lnTo>
                    <a:pt x="20" y="94"/>
                  </a:lnTo>
                  <a:lnTo>
                    <a:pt x="16" y="108"/>
                  </a:lnTo>
                  <a:lnTo>
                    <a:pt x="13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6" y="215"/>
                  </a:lnTo>
                  <a:lnTo>
                    <a:pt x="21" y="237"/>
                  </a:lnTo>
                  <a:lnTo>
                    <a:pt x="44" y="250"/>
                  </a:lnTo>
                  <a:lnTo>
                    <a:pt x="70" y="255"/>
                  </a:lnTo>
                  <a:lnTo>
                    <a:pt x="104" y="248"/>
                  </a:lnTo>
                  <a:lnTo>
                    <a:pt x="134" y="228"/>
                  </a:lnTo>
                  <a:lnTo>
                    <a:pt x="158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3"/>
            <p:cNvSpPr>
              <a:spLocks noChangeAspect="1" noEditPoints="1"/>
            </p:cNvSpPr>
            <p:nvPr/>
          </p:nvSpPr>
          <p:spPr bwMode="auto">
            <a:xfrm>
              <a:off x="4944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4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4"/>
            <p:cNvSpPr>
              <a:spLocks noChangeAspect="1"/>
            </p:cNvSpPr>
            <p:nvPr/>
          </p:nvSpPr>
          <p:spPr bwMode="auto">
            <a:xfrm>
              <a:off x="5087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5"/>
            <p:cNvSpPr>
              <a:spLocks noChangeAspect="1"/>
            </p:cNvSpPr>
            <p:nvPr/>
          </p:nvSpPr>
          <p:spPr bwMode="auto">
            <a:xfrm>
              <a:off x="5202" y="183"/>
              <a:ext cx="179" cy="164"/>
            </a:xfrm>
            <a:custGeom>
              <a:avLst/>
              <a:gdLst>
                <a:gd name="T0" fmla="*/ 111 w 179"/>
                <a:gd name="T1" fmla="*/ 46 h 164"/>
                <a:gd name="T2" fmla="*/ 115 w 179"/>
                <a:gd name="T3" fmla="*/ 33 h 164"/>
                <a:gd name="T4" fmla="*/ 123 w 179"/>
                <a:gd name="T5" fmla="*/ 19 h 164"/>
                <a:gd name="T6" fmla="*/ 136 w 179"/>
                <a:gd name="T7" fmla="*/ 10 h 164"/>
                <a:gd name="T8" fmla="*/ 148 w 179"/>
                <a:gd name="T9" fmla="*/ 8 h 164"/>
                <a:gd name="T10" fmla="*/ 157 w 179"/>
                <a:gd name="T11" fmla="*/ 10 h 164"/>
                <a:gd name="T12" fmla="*/ 156 w 179"/>
                <a:gd name="T13" fmla="*/ 16 h 164"/>
                <a:gd name="T14" fmla="*/ 147 w 179"/>
                <a:gd name="T15" fmla="*/ 26 h 164"/>
                <a:gd name="T16" fmla="*/ 146 w 179"/>
                <a:gd name="T17" fmla="*/ 37 h 164"/>
                <a:gd name="T18" fmla="*/ 153 w 179"/>
                <a:gd name="T19" fmla="*/ 44 h 164"/>
                <a:gd name="T20" fmla="*/ 166 w 179"/>
                <a:gd name="T21" fmla="*/ 44 h 164"/>
                <a:gd name="T22" fmla="*/ 177 w 179"/>
                <a:gd name="T23" fmla="*/ 34 h 164"/>
                <a:gd name="T24" fmla="*/ 175 w 179"/>
                <a:gd name="T25" fmla="*/ 13 h 164"/>
                <a:gd name="T26" fmla="*/ 156 w 179"/>
                <a:gd name="T27" fmla="*/ 1 h 164"/>
                <a:gd name="T28" fmla="*/ 131 w 179"/>
                <a:gd name="T29" fmla="*/ 3 h 164"/>
                <a:gd name="T30" fmla="*/ 112 w 179"/>
                <a:gd name="T31" fmla="*/ 20 h 164"/>
                <a:gd name="T32" fmla="*/ 99 w 179"/>
                <a:gd name="T33" fmla="*/ 13 h 164"/>
                <a:gd name="T34" fmla="*/ 78 w 179"/>
                <a:gd name="T35" fmla="*/ 1 h 164"/>
                <a:gd name="T36" fmla="*/ 44 w 179"/>
                <a:gd name="T37" fmla="*/ 8 h 164"/>
                <a:gd name="T38" fmla="*/ 15 w 179"/>
                <a:gd name="T39" fmla="*/ 43 h 164"/>
                <a:gd name="T40" fmla="*/ 13 w 179"/>
                <a:gd name="T41" fmla="*/ 59 h 164"/>
                <a:gd name="T42" fmla="*/ 18 w 179"/>
                <a:gd name="T43" fmla="*/ 59 h 164"/>
                <a:gd name="T44" fmla="*/ 25 w 179"/>
                <a:gd name="T45" fmla="*/ 43 h 164"/>
                <a:gd name="T46" fmla="*/ 37 w 179"/>
                <a:gd name="T47" fmla="*/ 24 h 164"/>
                <a:gd name="T48" fmla="*/ 51 w 179"/>
                <a:gd name="T49" fmla="*/ 13 h 164"/>
                <a:gd name="T50" fmla="*/ 63 w 179"/>
                <a:gd name="T51" fmla="*/ 9 h 164"/>
                <a:gd name="T52" fmla="*/ 74 w 179"/>
                <a:gd name="T53" fmla="*/ 9 h 164"/>
                <a:gd name="T54" fmla="*/ 85 w 179"/>
                <a:gd name="T55" fmla="*/ 20 h 164"/>
                <a:gd name="T56" fmla="*/ 86 w 179"/>
                <a:gd name="T57" fmla="*/ 43 h 164"/>
                <a:gd name="T58" fmla="*/ 77 w 179"/>
                <a:gd name="T59" fmla="*/ 85 h 164"/>
                <a:gd name="T60" fmla="*/ 63 w 179"/>
                <a:gd name="T61" fmla="*/ 134 h 164"/>
                <a:gd name="T62" fmla="*/ 45 w 179"/>
                <a:gd name="T63" fmla="*/ 153 h 164"/>
                <a:gd name="T64" fmla="*/ 31 w 179"/>
                <a:gd name="T65" fmla="*/ 156 h 164"/>
                <a:gd name="T66" fmla="*/ 22 w 179"/>
                <a:gd name="T67" fmla="*/ 154 h 164"/>
                <a:gd name="T68" fmla="*/ 22 w 179"/>
                <a:gd name="T69" fmla="*/ 149 h 164"/>
                <a:gd name="T70" fmla="*/ 31 w 179"/>
                <a:gd name="T71" fmla="*/ 139 h 164"/>
                <a:gd name="T72" fmla="*/ 31 w 179"/>
                <a:gd name="T73" fmla="*/ 126 h 164"/>
                <a:gd name="T74" fmla="*/ 24 w 179"/>
                <a:gd name="T75" fmla="*/ 120 h 164"/>
                <a:gd name="T76" fmla="*/ 12 w 179"/>
                <a:gd name="T77" fmla="*/ 121 h 164"/>
                <a:gd name="T78" fmla="*/ 1 w 179"/>
                <a:gd name="T79" fmla="*/ 132 h 164"/>
                <a:gd name="T80" fmla="*/ 3 w 179"/>
                <a:gd name="T81" fmla="*/ 151 h 164"/>
                <a:gd name="T82" fmla="*/ 22 w 179"/>
                <a:gd name="T83" fmla="*/ 162 h 164"/>
                <a:gd name="T84" fmla="*/ 42 w 179"/>
                <a:gd name="T85" fmla="*/ 163 h 164"/>
                <a:gd name="T86" fmla="*/ 56 w 179"/>
                <a:gd name="T87" fmla="*/ 156 h 164"/>
                <a:gd name="T88" fmla="*/ 65 w 179"/>
                <a:gd name="T89" fmla="*/ 146 h 164"/>
                <a:gd name="T90" fmla="*/ 70 w 179"/>
                <a:gd name="T91" fmla="*/ 138 h 164"/>
                <a:gd name="T92" fmla="*/ 76 w 179"/>
                <a:gd name="T93" fmla="*/ 146 h 164"/>
                <a:gd name="T94" fmla="*/ 96 w 179"/>
                <a:gd name="T95" fmla="*/ 161 h 164"/>
                <a:gd name="T96" fmla="*/ 135 w 179"/>
                <a:gd name="T97" fmla="*/ 156 h 164"/>
                <a:gd name="T98" fmla="*/ 164 w 179"/>
                <a:gd name="T99" fmla="*/ 121 h 164"/>
                <a:gd name="T100" fmla="*/ 166 w 179"/>
                <a:gd name="T101" fmla="*/ 105 h 164"/>
                <a:gd name="T102" fmla="*/ 160 w 179"/>
                <a:gd name="T103" fmla="*/ 106 h 164"/>
                <a:gd name="T104" fmla="*/ 154 w 179"/>
                <a:gd name="T105" fmla="*/ 122 h 164"/>
                <a:gd name="T106" fmla="*/ 141 w 179"/>
                <a:gd name="T107" fmla="*/ 140 h 164"/>
                <a:gd name="T108" fmla="*/ 128 w 179"/>
                <a:gd name="T109" fmla="*/ 151 h 164"/>
                <a:gd name="T110" fmla="*/ 116 w 179"/>
                <a:gd name="T111" fmla="*/ 155 h 164"/>
                <a:gd name="T112" fmla="*/ 102 w 179"/>
                <a:gd name="T113" fmla="*/ 154 h 164"/>
                <a:gd name="T114" fmla="*/ 92 w 179"/>
                <a:gd name="T115" fmla="*/ 141 h 164"/>
                <a:gd name="T116" fmla="*/ 91 w 179"/>
                <a:gd name="T117" fmla="*/ 126 h 164"/>
                <a:gd name="T118" fmla="*/ 95 w 179"/>
                <a:gd name="T119" fmla="*/ 111 h 164"/>
                <a:gd name="T120" fmla="*/ 110 w 179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164">
                  <a:moveTo>
                    <a:pt x="110" y="51"/>
                  </a:moveTo>
                  <a:lnTo>
                    <a:pt x="111" y="46"/>
                  </a:lnTo>
                  <a:lnTo>
                    <a:pt x="112" y="40"/>
                  </a:lnTo>
                  <a:lnTo>
                    <a:pt x="115" y="33"/>
                  </a:lnTo>
                  <a:lnTo>
                    <a:pt x="119" y="26"/>
                  </a:lnTo>
                  <a:lnTo>
                    <a:pt x="123" y="19"/>
                  </a:lnTo>
                  <a:lnTo>
                    <a:pt x="129" y="14"/>
                  </a:lnTo>
                  <a:lnTo>
                    <a:pt x="136" y="10"/>
                  </a:lnTo>
                  <a:lnTo>
                    <a:pt x="145" y="8"/>
                  </a:lnTo>
                  <a:lnTo>
                    <a:pt x="148" y="8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63" y="13"/>
                  </a:lnTo>
                  <a:lnTo>
                    <a:pt x="156" y="16"/>
                  </a:lnTo>
                  <a:lnTo>
                    <a:pt x="151" y="20"/>
                  </a:lnTo>
                  <a:lnTo>
                    <a:pt x="147" y="26"/>
                  </a:lnTo>
                  <a:lnTo>
                    <a:pt x="146" y="32"/>
                  </a:lnTo>
                  <a:lnTo>
                    <a:pt x="146" y="37"/>
                  </a:lnTo>
                  <a:lnTo>
                    <a:pt x="149" y="41"/>
                  </a:lnTo>
                  <a:lnTo>
                    <a:pt x="153" y="44"/>
                  </a:lnTo>
                  <a:lnTo>
                    <a:pt x="159" y="45"/>
                  </a:lnTo>
                  <a:lnTo>
                    <a:pt x="166" y="44"/>
                  </a:lnTo>
                  <a:lnTo>
                    <a:pt x="172" y="40"/>
                  </a:lnTo>
                  <a:lnTo>
                    <a:pt x="177" y="34"/>
                  </a:lnTo>
                  <a:lnTo>
                    <a:pt x="179" y="24"/>
                  </a:lnTo>
                  <a:lnTo>
                    <a:pt x="175" y="13"/>
                  </a:lnTo>
                  <a:lnTo>
                    <a:pt x="167" y="5"/>
                  </a:lnTo>
                  <a:lnTo>
                    <a:pt x="156" y="1"/>
                  </a:lnTo>
                  <a:lnTo>
                    <a:pt x="145" y="0"/>
                  </a:lnTo>
                  <a:lnTo>
                    <a:pt x="131" y="3"/>
                  </a:lnTo>
                  <a:lnTo>
                    <a:pt x="120" y="11"/>
                  </a:lnTo>
                  <a:lnTo>
                    <a:pt x="112" y="20"/>
                  </a:lnTo>
                  <a:lnTo>
                    <a:pt x="108" y="28"/>
                  </a:lnTo>
                  <a:lnTo>
                    <a:pt x="99" y="13"/>
                  </a:lnTo>
                  <a:lnTo>
                    <a:pt x="89" y="5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7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9"/>
                  </a:lnTo>
                  <a:lnTo>
                    <a:pt x="68" y="8"/>
                  </a:lnTo>
                  <a:lnTo>
                    <a:pt x="74" y="9"/>
                  </a:lnTo>
                  <a:lnTo>
                    <a:pt x="80" y="13"/>
                  </a:lnTo>
                  <a:lnTo>
                    <a:pt x="85" y="20"/>
                  </a:lnTo>
                  <a:lnTo>
                    <a:pt x="87" y="32"/>
                  </a:lnTo>
                  <a:lnTo>
                    <a:pt x="86" y="43"/>
                  </a:lnTo>
                  <a:lnTo>
                    <a:pt x="83" y="61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1" y="139"/>
                  </a:lnTo>
                  <a:lnTo>
                    <a:pt x="33" y="132"/>
                  </a:lnTo>
                  <a:lnTo>
                    <a:pt x="31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6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8" y="142"/>
                  </a:lnTo>
                  <a:lnTo>
                    <a:pt x="70" y="138"/>
                  </a:lnTo>
                  <a:lnTo>
                    <a:pt x="71" y="136"/>
                  </a:lnTo>
                  <a:lnTo>
                    <a:pt x="76" y="146"/>
                  </a:lnTo>
                  <a:lnTo>
                    <a:pt x="84" y="155"/>
                  </a:lnTo>
                  <a:lnTo>
                    <a:pt x="96" y="161"/>
                  </a:lnTo>
                  <a:lnTo>
                    <a:pt x="110" y="164"/>
                  </a:lnTo>
                  <a:lnTo>
                    <a:pt x="135" y="156"/>
                  </a:lnTo>
                  <a:lnTo>
                    <a:pt x="153" y="139"/>
                  </a:lnTo>
                  <a:lnTo>
                    <a:pt x="164" y="121"/>
                  </a:lnTo>
                  <a:lnTo>
                    <a:pt x="168" y="108"/>
                  </a:lnTo>
                  <a:lnTo>
                    <a:pt x="166" y="105"/>
                  </a:lnTo>
                  <a:lnTo>
                    <a:pt x="163" y="104"/>
                  </a:lnTo>
                  <a:lnTo>
                    <a:pt x="160" y="106"/>
                  </a:lnTo>
                  <a:lnTo>
                    <a:pt x="159" y="109"/>
                  </a:lnTo>
                  <a:lnTo>
                    <a:pt x="154" y="122"/>
                  </a:lnTo>
                  <a:lnTo>
                    <a:pt x="148" y="132"/>
                  </a:lnTo>
                  <a:lnTo>
                    <a:pt x="141" y="140"/>
                  </a:lnTo>
                  <a:lnTo>
                    <a:pt x="135" y="147"/>
                  </a:lnTo>
                  <a:lnTo>
                    <a:pt x="128" y="151"/>
                  </a:lnTo>
                  <a:lnTo>
                    <a:pt x="122" y="154"/>
                  </a:lnTo>
                  <a:lnTo>
                    <a:pt x="116" y="155"/>
                  </a:lnTo>
                  <a:lnTo>
                    <a:pt x="111" y="156"/>
                  </a:lnTo>
                  <a:lnTo>
                    <a:pt x="102" y="154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91" y="132"/>
                  </a:lnTo>
                  <a:lnTo>
                    <a:pt x="91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7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6"/>
            <p:cNvSpPr>
              <a:spLocks noChangeAspect="1" noEditPoints="1"/>
            </p:cNvSpPr>
            <p:nvPr/>
          </p:nvSpPr>
          <p:spPr bwMode="auto">
            <a:xfrm>
              <a:off x="5409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7"/>
            <p:cNvSpPr>
              <a:spLocks noChangeAspect="1"/>
            </p:cNvSpPr>
            <p:nvPr/>
          </p:nvSpPr>
          <p:spPr bwMode="auto">
            <a:xfrm>
              <a:off x="553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8"/>
            <p:cNvSpPr>
              <a:spLocks noChangeAspect="1"/>
            </p:cNvSpPr>
            <p:nvPr/>
          </p:nvSpPr>
          <p:spPr bwMode="auto">
            <a:xfrm>
              <a:off x="567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1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3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3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6" name="Group 25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43194" y="2627518"/>
            <a:ext cx="3672335" cy="1704830"/>
            <a:chOff x="0" y="0"/>
            <a:chExt cx="5760" cy="2674"/>
          </a:xfrm>
        </p:grpSpPr>
        <p:sp>
          <p:nvSpPr>
            <p:cNvPr id="368" name="Freeform 253"/>
            <p:cNvSpPr>
              <a:spLocks noChangeAspect="1"/>
            </p:cNvSpPr>
            <p:nvPr/>
          </p:nvSpPr>
          <p:spPr bwMode="auto">
            <a:xfrm>
              <a:off x="0" y="315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1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2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2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1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2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2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1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254"/>
            <p:cNvSpPr>
              <a:spLocks noChangeAspect="1"/>
            </p:cNvSpPr>
            <p:nvPr/>
          </p:nvSpPr>
          <p:spPr bwMode="auto">
            <a:xfrm>
              <a:off x="542" y="182"/>
              <a:ext cx="483" cy="508"/>
            </a:xfrm>
            <a:custGeom>
              <a:avLst/>
              <a:gdLst>
                <a:gd name="T0" fmla="*/ 439 w 483"/>
                <a:gd name="T1" fmla="*/ 508 h 508"/>
                <a:gd name="T2" fmla="*/ 483 w 483"/>
                <a:gd name="T3" fmla="*/ 392 h 508"/>
                <a:gd name="T4" fmla="*/ 474 w 483"/>
                <a:gd name="T5" fmla="*/ 392 h 508"/>
                <a:gd name="T6" fmla="*/ 459 w 483"/>
                <a:gd name="T7" fmla="*/ 417 h 508"/>
                <a:gd name="T8" fmla="*/ 437 w 483"/>
                <a:gd name="T9" fmla="*/ 438 h 508"/>
                <a:gd name="T10" fmla="*/ 410 w 483"/>
                <a:gd name="T11" fmla="*/ 454 h 508"/>
                <a:gd name="T12" fmla="*/ 380 w 483"/>
                <a:gd name="T13" fmla="*/ 465 h 508"/>
                <a:gd name="T14" fmla="*/ 368 w 483"/>
                <a:gd name="T15" fmla="*/ 467 h 508"/>
                <a:gd name="T16" fmla="*/ 346 w 483"/>
                <a:gd name="T17" fmla="*/ 471 h 508"/>
                <a:gd name="T18" fmla="*/ 313 w 483"/>
                <a:gd name="T19" fmla="*/ 475 h 508"/>
                <a:gd name="T20" fmla="*/ 267 w 483"/>
                <a:gd name="T21" fmla="*/ 476 h 508"/>
                <a:gd name="T22" fmla="*/ 48 w 483"/>
                <a:gd name="T23" fmla="*/ 476 h 508"/>
                <a:gd name="T24" fmla="*/ 233 w 483"/>
                <a:gd name="T25" fmla="*/ 260 h 508"/>
                <a:gd name="T26" fmla="*/ 235 w 483"/>
                <a:gd name="T27" fmla="*/ 256 h 508"/>
                <a:gd name="T28" fmla="*/ 236 w 483"/>
                <a:gd name="T29" fmla="*/ 254 h 508"/>
                <a:gd name="T30" fmla="*/ 236 w 483"/>
                <a:gd name="T31" fmla="*/ 252 h 508"/>
                <a:gd name="T32" fmla="*/ 233 w 483"/>
                <a:gd name="T33" fmla="*/ 248 h 508"/>
                <a:gd name="T34" fmla="*/ 64 w 483"/>
                <a:gd name="T35" fmla="*/ 17 h 508"/>
                <a:gd name="T36" fmla="*/ 263 w 483"/>
                <a:gd name="T37" fmla="*/ 17 h 508"/>
                <a:gd name="T38" fmla="*/ 296 w 483"/>
                <a:gd name="T39" fmla="*/ 18 h 508"/>
                <a:gd name="T40" fmla="*/ 322 w 483"/>
                <a:gd name="T41" fmla="*/ 20 h 508"/>
                <a:gd name="T42" fmla="*/ 340 w 483"/>
                <a:gd name="T43" fmla="*/ 22 h 508"/>
                <a:gd name="T44" fmla="*/ 348 w 483"/>
                <a:gd name="T45" fmla="*/ 23 h 508"/>
                <a:gd name="T46" fmla="*/ 365 w 483"/>
                <a:gd name="T47" fmla="*/ 26 h 508"/>
                <a:gd name="T48" fmla="*/ 384 w 483"/>
                <a:gd name="T49" fmla="*/ 31 h 508"/>
                <a:gd name="T50" fmla="*/ 406 w 483"/>
                <a:gd name="T51" fmla="*/ 39 h 508"/>
                <a:gd name="T52" fmla="*/ 428 w 483"/>
                <a:gd name="T53" fmla="*/ 50 h 508"/>
                <a:gd name="T54" fmla="*/ 437 w 483"/>
                <a:gd name="T55" fmla="*/ 56 h 508"/>
                <a:gd name="T56" fmla="*/ 449 w 483"/>
                <a:gd name="T57" fmla="*/ 67 h 508"/>
                <a:gd name="T58" fmla="*/ 463 w 483"/>
                <a:gd name="T59" fmla="*/ 82 h 508"/>
                <a:gd name="T60" fmla="*/ 474 w 483"/>
                <a:gd name="T61" fmla="*/ 102 h 508"/>
                <a:gd name="T62" fmla="*/ 483 w 483"/>
                <a:gd name="T63" fmla="*/ 102 h 508"/>
                <a:gd name="T64" fmla="*/ 439 w 483"/>
                <a:gd name="T65" fmla="*/ 0 h 508"/>
                <a:gd name="T66" fmla="*/ 10 w 483"/>
                <a:gd name="T67" fmla="*/ 0 h 508"/>
                <a:gd name="T68" fmla="*/ 5 w 483"/>
                <a:gd name="T69" fmla="*/ 0 h 508"/>
                <a:gd name="T70" fmla="*/ 3 w 483"/>
                <a:gd name="T71" fmla="*/ 0 h 508"/>
                <a:gd name="T72" fmla="*/ 1 w 483"/>
                <a:gd name="T73" fmla="*/ 1 h 508"/>
                <a:gd name="T74" fmla="*/ 1 w 483"/>
                <a:gd name="T75" fmla="*/ 2 h 508"/>
                <a:gd name="T76" fmla="*/ 0 w 483"/>
                <a:gd name="T77" fmla="*/ 7 h 508"/>
                <a:gd name="T78" fmla="*/ 0 w 483"/>
                <a:gd name="T79" fmla="*/ 14 h 508"/>
                <a:gd name="T80" fmla="*/ 192 w 483"/>
                <a:gd name="T81" fmla="*/ 277 h 508"/>
                <a:gd name="T82" fmla="*/ 4 w 483"/>
                <a:gd name="T83" fmla="*/ 497 h 508"/>
                <a:gd name="T84" fmla="*/ 1 w 483"/>
                <a:gd name="T85" fmla="*/ 502 h 508"/>
                <a:gd name="T86" fmla="*/ 1 w 483"/>
                <a:gd name="T87" fmla="*/ 504 h 508"/>
                <a:gd name="T88" fmla="*/ 3 w 483"/>
                <a:gd name="T89" fmla="*/ 507 h 508"/>
                <a:gd name="T90" fmla="*/ 10 w 483"/>
                <a:gd name="T91" fmla="*/ 508 h 508"/>
                <a:gd name="T92" fmla="*/ 439 w 483"/>
                <a:gd name="T9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3" h="508">
                  <a:moveTo>
                    <a:pt x="439" y="508"/>
                  </a:moveTo>
                  <a:lnTo>
                    <a:pt x="483" y="392"/>
                  </a:lnTo>
                  <a:lnTo>
                    <a:pt x="474" y="392"/>
                  </a:lnTo>
                  <a:lnTo>
                    <a:pt x="459" y="417"/>
                  </a:lnTo>
                  <a:lnTo>
                    <a:pt x="437" y="438"/>
                  </a:lnTo>
                  <a:lnTo>
                    <a:pt x="410" y="454"/>
                  </a:lnTo>
                  <a:lnTo>
                    <a:pt x="380" y="465"/>
                  </a:lnTo>
                  <a:lnTo>
                    <a:pt x="368" y="467"/>
                  </a:lnTo>
                  <a:lnTo>
                    <a:pt x="346" y="471"/>
                  </a:lnTo>
                  <a:lnTo>
                    <a:pt x="313" y="475"/>
                  </a:lnTo>
                  <a:lnTo>
                    <a:pt x="267" y="476"/>
                  </a:lnTo>
                  <a:lnTo>
                    <a:pt x="48" y="476"/>
                  </a:lnTo>
                  <a:lnTo>
                    <a:pt x="233" y="260"/>
                  </a:lnTo>
                  <a:lnTo>
                    <a:pt x="235" y="256"/>
                  </a:lnTo>
                  <a:lnTo>
                    <a:pt x="236" y="254"/>
                  </a:lnTo>
                  <a:lnTo>
                    <a:pt x="236" y="252"/>
                  </a:lnTo>
                  <a:lnTo>
                    <a:pt x="233" y="248"/>
                  </a:lnTo>
                  <a:lnTo>
                    <a:pt x="64" y="17"/>
                  </a:lnTo>
                  <a:lnTo>
                    <a:pt x="263" y="17"/>
                  </a:lnTo>
                  <a:lnTo>
                    <a:pt x="296" y="18"/>
                  </a:lnTo>
                  <a:lnTo>
                    <a:pt x="322" y="20"/>
                  </a:lnTo>
                  <a:lnTo>
                    <a:pt x="340" y="22"/>
                  </a:lnTo>
                  <a:lnTo>
                    <a:pt x="348" y="23"/>
                  </a:lnTo>
                  <a:lnTo>
                    <a:pt x="365" y="26"/>
                  </a:lnTo>
                  <a:lnTo>
                    <a:pt x="384" y="31"/>
                  </a:lnTo>
                  <a:lnTo>
                    <a:pt x="406" y="39"/>
                  </a:lnTo>
                  <a:lnTo>
                    <a:pt x="428" y="50"/>
                  </a:lnTo>
                  <a:lnTo>
                    <a:pt x="437" y="56"/>
                  </a:lnTo>
                  <a:lnTo>
                    <a:pt x="449" y="67"/>
                  </a:lnTo>
                  <a:lnTo>
                    <a:pt x="463" y="82"/>
                  </a:lnTo>
                  <a:lnTo>
                    <a:pt x="474" y="102"/>
                  </a:lnTo>
                  <a:lnTo>
                    <a:pt x="483" y="102"/>
                  </a:lnTo>
                  <a:lnTo>
                    <a:pt x="439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2" y="277"/>
                  </a:lnTo>
                  <a:lnTo>
                    <a:pt x="4" y="497"/>
                  </a:lnTo>
                  <a:lnTo>
                    <a:pt x="1" y="502"/>
                  </a:lnTo>
                  <a:lnTo>
                    <a:pt x="1" y="504"/>
                  </a:lnTo>
                  <a:lnTo>
                    <a:pt x="3" y="507"/>
                  </a:lnTo>
                  <a:lnTo>
                    <a:pt x="10" y="508"/>
                  </a:lnTo>
                  <a:lnTo>
                    <a:pt x="439" y="5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255"/>
            <p:cNvSpPr>
              <a:spLocks noChangeAspect="1"/>
            </p:cNvSpPr>
            <p:nvPr/>
          </p:nvSpPr>
          <p:spPr bwMode="auto">
            <a:xfrm>
              <a:off x="351" y="787"/>
              <a:ext cx="66" cy="254"/>
            </a:xfrm>
            <a:custGeom>
              <a:avLst/>
              <a:gdLst>
                <a:gd name="T0" fmla="*/ 61 w 66"/>
                <a:gd name="T1" fmla="*/ 0 h 254"/>
                <a:gd name="T2" fmla="*/ 31 w 66"/>
                <a:gd name="T3" fmla="*/ 29 h 254"/>
                <a:gd name="T4" fmla="*/ 13 w 66"/>
                <a:gd name="T5" fmla="*/ 62 h 254"/>
                <a:gd name="T6" fmla="*/ 3 w 66"/>
                <a:gd name="T7" fmla="*/ 95 h 254"/>
                <a:gd name="T8" fmla="*/ 0 w 66"/>
                <a:gd name="T9" fmla="*/ 127 h 254"/>
                <a:gd name="T10" fmla="*/ 3 w 66"/>
                <a:gd name="T11" fmla="*/ 157 h 254"/>
                <a:gd name="T12" fmla="*/ 12 w 66"/>
                <a:gd name="T13" fmla="*/ 190 h 254"/>
                <a:gd name="T14" fmla="*/ 31 w 66"/>
                <a:gd name="T15" fmla="*/ 224 h 254"/>
                <a:gd name="T16" fmla="*/ 61 w 66"/>
                <a:gd name="T17" fmla="*/ 254 h 254"/>
                <a:gd name="T18" fmla="*/ 65 w 66"/>
                <a:gd name="T19" fmla="*/ 253 h 254"/>
                <a:gd name="T20" fmla="*/ 66 w 66"/>
                <a:gd name="T21" fmla="*/ 251 h 254"/>
                <a:gd name="T22" fmla="*/ 66 w 66"/>
                <a:gd name="T23" fmla="*/ 249 h 254"/>
                <a:gd name="T24" fmla="*/ 64 w 66"/>
                <a:gd name="T25" fmla="*/ 247 h 254"/>
                <a:gd name="T26" fmla="*/ 42 w 66"/>
                <a:gd name="T27" fmla="*/ 222 h 254"/>
                <a:gd name="T28" fmla="*/ 28 w 66"/>
                <a:gd name="T29" fmla="*/ 193 h 254"/>
                <a:gd name="T30" fmla="*/ 20 w 66"/>
                <a:gd name="T31" fmla="*/ 161 h 254"/>
                <a:gd name="T32" fmla="*/ 18 w 66"/>
                <a:gd name="T33" fmla="*/ 127 h 254"/>
                <a:gd name="T34" fmla="*/ 22 w 66"/>
                <a:gd name="T35" fmla="*/ 82 h 254"/>
                <a:gd name="T36" fmla="*/ 33 w 66"/>
                <a:gd name="T37" fmla="*/ 48 h 254"/>
                <a:gd name="T38" fmla="*/ 49 w 66"/>
                <a:gd name="T39" fmla="*/ 23 h 254"/>
                <a:gd name="T40" fmla="*/ 65 w 66"/>
                <a:gd name="T41" fmla="*/ 6 h 254"/>
                <a:gd name="T42" fmla="*/ 66 w 66"/>
                <a:gd name="T43" fmla="*/ 3 h 254"/>
                <a:gd name="T44" fmla="*/ 65 w 66"/>
                <a:gd name="T45" fmla="*/ 0 h 254"/>
                <a:gd name="T46" fmla="*/ 61 w 66"/>
                <a:gd name="T4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254">
                  <a:moveTo>
                    <a:pt x="61" y="0"/>
                  </a:moveTo>
                  <a:lnTo>
                    <a:pt x="31" y="29"/>
                  </a:lnTo>
                  <a:lnTo>
                    <a:pt x="13" y="62"/>
                  </a:lnTo>
                  <a:lnTo>
                    <a:pt x="3" y="95"/>
                  </a:lnTo>
                  <a:lnTo>
                    <a:pt x="0" y="127"/>
                  </a:lnTo>
                  <a:lnTo>
                    <a:pt x="3" y="157"/>
                  </a:lnTo>
                  <a:lnTo>
                    <a:pt x="12" y="190"/>
                  </a:lnTo>
                  <a:lnTo>
                    <a:pt x="31" y="224"/>
                  </a:lnTo>
                  <a:lnTo>
                    <a:pt x="61" y="254"/>
                  </a:lnTo>
                  <a:lnTo>
                    <a:pt x="65" y="253"/>
                  </a:lnTo>
                  <a:lnTo>
                    <a:pt x="66" y="251"/>
                  </a:lnTo>
                  <a:lnTo>
                    <a:pt x="66" y="249"/>
                  </a:lnTo>
                  <a:lnTo>
                    <a:pt x="64" y="247"/>
                  </a:lnTo>
                  <a:lnTo>
                    <a:pt x="42" y="222"/>
                  </a:lnTo>
                  <a:lnTo>
                    <a:pt x="28" y="193"/>
                  </a:lnTo>
                  <a:lnTo>
                    <a:pt x="20" y="161"/>
                  </a:lnTo>
                  <a:lnTo>
                    <a:pt x="18" y="127"/>
                  </a:lnTo>
                  <a:lnTo>
                    <a:pt x="22" y="82"/>
                  </a:lnTo>
                  <a:lnTo>
                    <a:pt x="33" y="48"/>
                  </a:lnTo>
                  <a:lnTo>
                    <a:pt x="49" y="23"/>
                  </a:lnTo>
                  <a:lnTo>
                    <a:pt x="65" y="6"/>
                  </a:lnTo>
                  <a:lnTo>
                    <a:pt x="66" y="3"/>
                  </a:lnTo>
                  <a:lnTo>
                    <a:pt x="6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256"/>
            <p:cNvSpPr>
              <a:spLocks noChangeAspect="1" noEditPoints="1"/>
            </p:cNvSpPr>
            <p:nvPr/>
          </p:nvSpPr>
          <p:spPr bwMode="auto">
            <a:xfrm>
              <a:off x="448" y="809"/>
              <a:ext cx="76" cy="171"/>
            </a:xfrm>
            <a:custGeom>
              <a:avLst/>
              <a:gdLst>
                <a:gd name="T0" fmla="*/ 69 w 76"/>
                <a:gd name="T1" fmla="*/ 7 h 171"/>
                <a:gd name="T2" fmla="*/ 64 w 76"/>
                <a:gd name="T3" fmla="*/ 1 h 171"/>
                <a:gd name="T4" fmla="*/ 55 w 76"/>
                <a:gd name="T5" fmla="*/ 1 h 171"/>
                <a:gd name="T6" fmla="*/ 47 w 76"/>
                <a:gd name="T7" fmla="*/ 9 h 171"/>
                <a:gd name="T8" fmla="*/ 48 w 76"/>
                <a:gd name="T9" fmla="*/ 21 h 171"/>
                <a:gd name="T10" fmla="*/ 61 w 76"/>
                <a:gd name="T11" fmla="*/ 23 h 171"/>
                <a:gd name="T12" fmla="*/ 69 w 76"/>
                <a:gd name="T13" fmla="*/ 15 h 171"/>
                <a:gd name="T14" fmla="*/ 18 w 76"/>
                <a:gd name="T15" fmla="*/ 139 h 171"/>
                <a:gd name="T16" fmla="*/ 16 w 76"/>
                <a:gd name="T17" fmla="*/ 150 h 171"/>
                <a:gd name="T18" fmla="*/ 23 w 76"/>
                <a:gd name="T19" fmla="*/ 165 h 171"/>
                <a:gd name="T20" fmla="*/ 40 w 76"/>
                <a:gd name="T21" fmla="*/ 171 h 171"/>
                <a:gd name="T22" fmla="*/ 56 w 76"/>
                <a:gd name="T23" fmla="*/ 166 h 171"/>
                <a:gd name="T24" fmla="*/ 68 w 76"/>
                <a:gd name="T25" fmla="*/ 153 h 171"/>
                <a:gd name="T26" fmla="*/ 74 w 76"/>
                <a:gd name="T27" fmla="*/ 140 h 171"/>
                <a:gd name="T28" fmla="*/ 76 w 76"/>
                <a:gd name="T29" fmla="*/ 132 h 171"/>
                <a:gd name="T30" fmla="*/ 72 w 76"/>
                <a:gd name="T31" fmla="*/ 129 h 171"/>
                <a:gd name="T32" fmla="*/ 68 w 76"/>
                <a:gd name="T33" fmla="*/ 133 h 171"/>
                <a:gd name="T34" fmla="*/ 56 w 76"/>
                <a:gd name="T35" fmla="*/ 156 h 171"/>
                <a:gd name="T36" fmla="*/ 41 w 76"/>
                <a:gd name="T37" fmla="*/ 164 h 171"/>
                <a:gd name="T38" fmla="*/ 34 w 76"/>
                <a:gd name="T39" fmla="*/ 155 h 171"/>
                <a:gd name="T40" fmla="*/ 38 w 76"/>
                <a:gd name="T41" fmla="*/ 139 h 171"/>
                <a:gd name="T42" fmla="*/ 49 w 76"/>
                <a:gd name="T43" fmla="*/ 111 h 171"/>
                <a:gd name="T44" fmla="*/ 57 w 76"/>
                <a:gd name="T45" fmla="*/ 92 h 171"/>
                <a:gd name="T46" fmla="*/ 60 w 76"/>
                <a:gd name="T47" fmla="*/ 78 h 171"/>
                <a:gd name="T48" fmla="*/ 54 w 76"/>
                <a:gd name="T49" fmla="*/ 63 h 171"/>
                <a:gd name="T50" fmla="*/ 36 w 76"/>
                <a:gd name="T51" fmla="*/ 57 h 171"/>
                <a:gd name="T52" fmla="*/ 20 w 76"/>
                <a:gd name="T53" fmla="*/ 62 h 171"/>
                <a:gd name="T54" fmla="*/ 9 w 76"/>
                <a:gd name="T55" fmla="*/ 74 h 171"/>
                <a:gd name="T56" fmla="*/ 2 w 76"/>
                <a:gd name="T57" fmla="*/ 88 h 171"/>
                <a:gd name="T58" fmla="*/ 0 w 76"/>
                <a:gd name="T59" fmla="*/ 95 h 171"/>
                <a:gd name="T60" fmla="*/ 4 w 76"/>
                <a:gd name="T61" fmla="*/ 99 h 171"/>
                <a:gd name="T62" fmla="*/ 8 w 76"/>
                <a:gd name="T63" fmla="*/ 95 h 171"/>
                <a:gd name="T64" fmla="*/ 21 w 76"/>
                <a:gd name="T65" fmla="*/ 71 h 171"/>
                <a:gd name="T66" fmla="*/ 35 w 76"/>
                <a:gd name="T67" fmla="*/ 64 h 171"/>
                <a:gd name="T68" fmla="*/ 42 w 76"/>
                <a:gd name="T69" fmla="*/ 73 h 171"/>
                <a:gd name="T70" fmla="*/ 40 w 76"/>
                <a:gd name="T71" fmla="*/ 82 h 171"/>
                <a:gd name="T72" fmla="*/ 34 w 76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1">
                  <a:moveTo>
                    <a:pt x="70" y="10"/>
                  </a:moveTo>
                  <a:lnTo>
                    <a:pt x="69" y="7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70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6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40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4" y="155"/>
                  </a:lnTo>
                  <a:lnTo>
                    <a:pt x="35" y="147"/>
                  </a:lnTo>
                  <a:lnTo>
                    <a:pt x="38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6" y="57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8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257"/>
            <p:cNvSpPr>
              <a:spLocks noChangeAspect="1"/>
            </p:cNvSpPr>
            <p:nvPr/>
          </p:nvSpPr>
          <p:spPr bwMode="auto">
            <a:xfrm>
              <a:off x="567" y="948"/>
              <a:ext cx="32" cy="79"/>
            </a:xfrm>
            <a:custGeom>
              <a:avLst/>
              <a:gdLst>
                <a:gd name="T0" fmla="*/ 25 w 32"/>
                <a:gd name="T1" fmla="*/ 26 h 79"/>
                <a:gd name="T2" fmla="*/ 24 w 32"/>
                <a:gd name="T3" fmla="*/ 36 h 79"/>
                <a:gd name="T4" fmla="*/ 21 w 32"/>
                <a:gd name="T5" fmla="*/ 48 h 79"/>
                <a:gd name="T6" fmla="*/ 16 w 32"/>
                <a:gd name="T7" fmla="*/ 60 h 79"/>
                <a:gd name="T8" fmla="*/ 5 w 32"/>
                <a:gd name="T9" fmla="*/ 72 h 79"/>
                <a:gd name="T10" fmla="*/ 3 w 32"/>
                <a:gd name="T11" fmla="*/ 75 h 79"/>
                <a:gd name="T12" fmla="*/ 4 w 32"/>
                <a:gd name="T13" fmla="*/ 78 h 79"/>
                <a:gd name="T14" fmla="*/ 7 w 32"/>
                <a:gd name="T15" fmla="*/ 79 h 79"/>
                <a:gd name="T16" fmla="*/ 9 w 32"/>
                <a:gd name="T17" fmla="*/ 78 h 79"/>
                <a:gd name="T18" fmla="*/ 12 w 32"/>
                <a:gd name="T19" fmla="*/ 75 h 79"/>
                <a:gd name="T20" fmla="*/ 16 w 32"/>
                <a:gd name="T21" fmla="*/ 71 h 79"/>
                <a:gd name="T22" fmla="*/ 21 w 32"/>
                <a:gd name="T23" fmla="*/ 65 h 79"/>
                <a:gd name="T24" fmla="*/ 25 w 32"/>
                <a:gd name="T25" fmla="*/ 57 h 79"/>
                <a:gd name="T26" fmla="*/ 29 w 32"/>
                <a:gd name="T27" fmla="*/ 49 h 79"/>
                <a:gd name="T28" fmla="*/ 31 w 32"/>
                <a:gd name="T29" fmla="*/ 39 h 79"/>
                <a:gd name="T30" fmla="*/ 32 w 32"/>
                <a:gd name="T31" fmla="*/ 28 h 79"/>
                <a:gd name="T32" fmla="*/ 31 w 32"/>
                <a:gd name="T33" fmla="*/ 17 h 79"/>
                <a:gd name="T34" fmla="*/ 27 w 32"/>
                <a:gd name="T35" fmla="*/ 8 h 79"/>
                <a:gd name="T36" fmla="*/ 22 w 32"/>
                <a:gd name="T37" fmla="*/ 3 h 79"/>
                <a:gd name="T38" fmla="*/ 14 w 32"/>
                <a:gd name="T39" fmla="*/ 0 h 79"/>
                <a:gd name="T40" fmla="*/ 8 w 32"/>
                <a:gd name="T41" fmla="*/ 2 h 79"/>
                <a:gd name="T42" fmla="*/ 4 w 32"/>
                <a:gd name="T43" fmla="*/ 5 h 79"/>
                <a:gd name="T44" fmla="*/ 1 w 32"/>
                <a:gd name="T45" fmla="*/ 9 h 79"/>
                <a:gd name="T46" fmla="*/ 0 w 32"/>
                <a:gd name="T47" fmla="*/ 15 h 79"/>
                <a:gd name="T48" fmla="*/ 1 w 32"/>
                <a:gd name="T49" fmla="*/ 21 h 79"/>
                <a:gd name="T50" fmla="*/ 4 w 32"/>
                <a:gd name="T51" fmla="*/ 25 h 79"/>
                <a:gd name="T52" fmla="*/ 8 w 32"/>
                <a:gd name="T53" fmla="*/ 28 h 79"/>
                <a:gd name="T54" fmla="*/ 14 w 32"/>
                <a:gd name="T55" fmla="*/ 30 h 79"/>
                <a:gd name="T56" fmla="*/ 22 w 32"/>
                <a:gd name="T57" fmla="*/ 28 h 79"/>
                <a:gd name="T58" fmla="*/ 25 w 32"/>
                <a:gd name="T59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79">
                  <a:moveTo>
                    <a:pt x="25" y="26"/>
                  </a:moveTo>
                  <a:lnTo>
                    <a:pt x="24" y="36"/>
                  </a:lnTo>
                  <a:lnTo>
                    <a:pt x="21" y="48"/>
                  </a:lnTo>
                  <a:lnTo>
                    <a:pt x="16" y="60"/>
                  </a:lnTo>
                  <a:lnTo>
                    <a:pt x="5" y="72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2" y="75"/>
                  </a:lnTo>
                  <a:lnTo>
                    <a:pt x="16" y="71"/>
                  </a:lnTo>
                  <a:lnTo>
                    <a:pt x="21" y="65"/>
                  </a:lnTo>
                  <a:lnTo>
                    <a:pt x="25" y="57"/>
                  </a:lnTo>
                  <a:lnTo>
                    <a:pt x="29" y="49"/>
                  </a:lnTo>
                  <a:lnTo>
                    <a:pt x="31" y="39"/>
                  </a:lnTo>
                  <a:lnTo>
                    <a:pt x="32" y="28"/>
                  </a:lnTo>
                  <a:lnTo>
                    <a:pt x="31" y="17"/>
                  </a:lnTo>
                  <a:lnTo>
                    <a:pt x="27" y="8"/>
                  </a:lnTo>
                  <a:lnTo>
                    <a:pt x="22" y="3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258"/>
            <p:cNvSpPr>
              <a:spLocks noChangeAspect="1" noEditPoints="1"/>
            </p:cNvSpPr>
            <p:nvPr/>
          </p:nvSpPr>
          <p:spPr bwMode="auto">
            <a:xfrm>
              <a:off x="624" y="809"/>
              <a:ext cx="112" cy="221"/>
            </a:xfrm>
            <a:custGeom>
              <a:avLst/>
              <a:gdLst>
                <a:gd name="T0" fmla="*/ 109 w 112"/>
                <a:gd name="T1" fmla="*/ 3 h 221"/>
                <a:gd name="T2" fmla="*/ 96 w 112"/>
                <a:gd name="T3" fmla="*/ 1 h 221"/>
                <a:gd name="T4" fmla="*/ 89 w 112"/>
                <a:gd name="T5" fmla="*/ 9 h 221"/>
                <a:gd name="T6" fmla="*/ 88 w 112"/>
                <a:gd name="T7" fmla="*/ 17 h 221"/>
                <a:gd name="T8" fmla="*/ 93 w 112"/>
                <a:gd name="T9" fmla="*/ 23 h 221"/>
                <a:gd name="T10" fmla="*/ 103 w 112"/>
                <a:gd name="T11" fmla="*/ 23 h 221"/>
                <a:gd name="T12" fmla="*/ 111 w 112"/>
                <a:gd name="T13" fmla="*/ 15 h 221"/>
                <a:gd name="T14" fmla="*/ 58 w 112"/>
                <a:gd name="T15" fmla="*/ 181 h 221"/>
                <a:gd name="T16" fmla="*/ 46 w 112"/>
                <a:gd name="T17" fmla="*/ 204 h 221"/>
                <a:gd name="T18" fmla="*/ 25 w 112"/>
                <a:gd name="T19" fmla="*/ 213 h 221"/>
                <a:gd name="T20" fmla="*/ 23 w 112"/>
                <a:gd name="T21" fmla="*/ 206 h 221"/>
                <a:gd name="T22" fmla="*/ 22 w 112"/>
                <a:gd name="T23" fmla="*/ 192 h 221"/>
                <a:gd name="T24" fmla="*/ 9 w 112"/>
                <a:gd name="T25" fmla="*/ 191 h 221"/>
                <a:gd name="T26" fmla="*/ 2 w 112"/>
                <a:gd name="T27" fmla="*/ 199 h 221"/>
                <a:gd name="T28" fmla="*/ 2 w 112"/>
                <a:gd name="T29" fmla="*/ 211 h 221"/>
                <a:gd name="T30" fmla="*/ 15 w 112"/>
                <a:gd name="T31" fmla="*/ 219 h 221"/>
                <a:gd name="T32" fmla="*/ 32 w 112"/>
                <a:gd name="T33" fmla="*/ 220 h 221"/>
                <a:gd name="T34" fmla="*/ 47 w 112"/>
                <a:gd name="T35" fmla="*/ 216 h 221"/>
                <a:gd name="T36" fmla="*/ 62 w 112"/>
                <a:gd name="T37" fmla="*/ 207 h 221"/>
                <a:gd name="T38" fmla="*/ 74 w 112"/>
                <a:gd name="T39" fmla="*/ 191 h 221"/>
                <a:gd name="T40" fmla="*/ 101 w 112"/>
                <a:gd name="T41" fmla="*/ 89 h 221"/>
                <a:gd name="T42" fmla="*/ 100 w 112"/>
                <a:gd name="T43" fmla="*/ 71 h 221"/>
                <a:gd name="T44" fmla="*/ 86 w 112"/>
                <a:gd name="T45" fmla="*/ 58 h 221"/>
                <a:gd name="T46" fmla="*/ 65 w 112"/>
                <a:gd name="T47" fmla="*/ 58 h 221"/>
                <a:gd name="T48" fmla="*/ 49 w 112"/>
                <a:gd name="T49" fmla="*/ 68 h 221"/>
                <a:gd name="T50" fmla="*/ 37 w 112"/>
                <a:gd name="T51" fmla="*/ 82 h 221"/>
                <a:gd name="T52" fmla="*/ 32 w 112"/>
                <a:gd name="T53" fmla="*/ 93 h 221"/>
                <a:gd name="T54" fmla="*/ 33 w 112"/>
                <a:gd name="T55" fmla="*/ 98 h 221"/>
                <a:gd name="T56" fmla="*/ 38 w 112"/>
                <a:gd name="T57" fmla="*/ 98 h 221"/>
                <a:gd name="T58" fmla="*/ 46 w 112"/>
                <a:gd name="T59" fmla="*/ 83 h 221"/>
                <a:gd name="T60" fmla="*/ 64 w 112"/>
                <a:gd name="T61" fmla="*/ 66 h 221"/>
                <a:gd name="T62" fmla="*/ 81 w 112"/>
                <a:gd name="T63" fmla="*/ 67 h 221"/>
                <a:gd name="T64" fmla="*/ 83 w 112"/>
                <a:gd name="T65" fmla="*/ 80 h 221"/>
                <a:gd name="T66" fmla="*/ 58 w 112"/>
                <a:gd name="T67" fmla="*/ 1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1">
                  <a:moveTo>
                    <a:pt x="112" y="10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5"/>
                  </a:lnTo>
                  <a:lnTo>
                    <a:pt x="89" y="9"/>
                  </a:lnTo>
                  <a:lnTo>
                    <a:pt x="88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3"/>
                  </a:lnTo>
                  <a:lnTo>
                    <a:pt x="98" y="24"/>
                  </a:lnTo>
                  <a:lnTo>
                    <a:pt x="103" y="23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2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3" y="206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1"/>
                  </a:lnTo>
                  <a:lnTo>
                    <a:pt x="5" y="194"/>
                  </a:lnTo>
                  <a:lnTo>
                    <a:pt x="2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1"/>
                  </a:lnTo>
                  <a:lnTo>
                    <a:pt x="32" y="220"/>
                  </a:lnTo>
                  <a:lnTo>
                    <a:pt x="39" y="219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7"/>
                  </a:lnTo>
                  <a:lnTo>
                    <a:pt x="69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7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5"/>
                  </a:lnTo>
                  <a:lnTo>
                    <a:pt x="37" y="82"/>
                  </a:lnTo>
                  <a:lnTo>
                    <a:pt x="34" y="88"/>
                  </a:lnTo>
                  <a:lnTo>
                    <a:pt x="32" y="93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5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259"/>
            <p:cNvSpPr>
              <a:spLocks noChangeAspect="1"/>
            </p:cNvSpPr>
            <p:nvPr/>
          </p:nvSpPr>
          <p:spPr bwMode="auto">
            <a:xfrm>
              <a:off x="777" y="787"/>
              <a:ext cx="66" cy="254"/>
            </a:xfrm>
            <a:custGeom>
              <a:avLst/>
              <a:gdLst>
                <a:gd name="T0" fmla="*/ 5 w 66"/>
                <a:gd name="T1" fmla="*/ 0 h 254"/>
                <a:gd name="T2" fmla="*/ 2 w 66"/>
                <a:gd name="T3" fmla="*/ 0 h 254"/>
                <a:gd name="T4" fmla="*/ 0 w 66"/>
                <a:gd name="T5" fmla="*/ 3 h 254"/>
                <a:gd name="T6" fmla="*/ 2 w 66"/>
                <a:gd name="T7" fmla="*/ 7 h 254"/>
                <a:gd name="T8" fmla="*/ 19 w 66"/>
                <a:gd name="T9" fmla="*/ 25 h 254"/>
                <a:gd name="T10" fmla="*/ 34 w 66"/>
                <a:gd name="T11" fmla="*/ 50 h 254"/>
                <a:gd name="T12" fmla="*/ 44 w 66"/>
                <a:gd name="T13" fmla="*/ 83 h 254"/>
                <a:gd name="T14" fmla="*/ 48 w 66"/>
                <a:gd name="T15" fmla="*/ 127 h 254"/>
                <a:gd name="T16" fmla="*/ 46 w 66"/>
                <a:gd name="T17" fmla="*/ 164 h 254"/>
                <a:gd name="T18" fmla="*/ 37 w 66"/>
                <a:gd name="T19" fmla="*/ 197 h 254"/>
                <a:gd name="T20" fmla="*/ 23 w 66"/>
                <a:gd name="T21" fmla="*/ 223 h 254"/>
                <a:gd name="T22" fmla="*/ 5 w 66"/>
                <a:gd name="T23" fmla="*/ 245 h 254"/>
                <a:gd name="T24" fmla="*/ 1 w 66"/>
                <a:gd name="T25" fmla="*/ 249 h 254"/>
                <a:gd name="T26" fmla="*/ 0 w 66"/>
                <a:gd name="T27" fmla="*/ 251 h 254"/>
                <a:gd name="T28" fmla="*/ 1 w 66"/>
                <a:gd name="T29" fmla="*/ 253 h 254"/>
                <a:gd name="T30" fmla="*/ 3 w 66"/>
                <a:gd name="T31" fmla="*/ 254 h 254"/>
                <a:gd name="T32" fmla="*/ 5 w 66"/>
                <a:gd name="T33" fmla="*/ 253 h 254"/>
                <a:gd name="T34" fmla="*/ 9 w 66"/>
                <a:gd name="T35" fmla="*/ 251 h 254"/>
                <a:gd name="T36" fmla="*/ 14 w 66"/>
                <a:gd name="T37" fmla="*/ 247 h 254"/>
                <a:gd name="T38" fmla="*/ 20 w 66"/>
                <a:gd name="T39" fmla="*/ 241 h 254"/>
                <a:gd name="T40" fmla="*/ 27 w 66"/>
                <a:gd name="T41" fmla="*/ 235 h 254"/>
                <a:gd name="T42" fmla="*/ 34 w 66"/>
                <a:gd name="T43" fmla="*/ 226 h 254"/>
                <a:gd name="T44" fmla="*/ 41 w 66"/>
                <a:gd name="T45" fmla="*/ 216 h 254"/>
                <a:gd name="T46" fmla="*/ 47 w 66"/>
                <a:gd name="T47" fmla="*/ 205 h 254"/>
                <a:gd name="T48" fmla="*/ 61 w 66"/>
                <a:gd name="T49" fmla="*/ 169 h 254"/>
                <a:gd name="T50" fmla="*/ 66 w 66"/>
                <a:gd name="T51" fmla="*/ 127 h 254"/>
                <a:gd name="T52" fmla="*/ 63 w 66"/>
                <a:gd name="T53" fmla="*/ 97 h 254"/>
                <a:gd name="T54" fmla="*/ 54 w 66"/>
                <a:gd name="T55" fmla="*/ 63 h 254"/>
                <a:gd name="T56" fmla="*/ 36 w 66"/>
                <a:gd name="T57" fmla="*/ 30 h 254"/>
                <a:gd name="T58" fmla="*/ 5 w 66"/>
                <a:gd name="T5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25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9" y="25"/>
                  </a:lnTo>
                  <a:lnTo>
                    <a:pt x="34" y="50"/>
                  </a:lnTo>
                  <a:lnTo>
                    <a:pt x="44" y="83"/>
                  </a:lnTo>
                  <a:lnTo>
                    <a:pt x="48" y="127"/>
                  </a:lnTo>
                  <a:lnTo>
                    <a:pt x="46" y="164"/>
                  </a:lnTo>
                  <a:lnTo>
                    <a:pt x="37" y="197"/>
                  </a:lnTo>
                  <a:lnTo>
                    <a:pt x="23" y="223"/>
                  </a:lnTo>
                  <a:lnTo>
                    <a:pt x="5" y="245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3" y="254"/>
                  </a:lnTo>
                  <a:lnTo>
                    <a:pt x="5" y="253"/>
                  </a:lnTo>
                  <a:lnTo>
                    <a:pt x="9" y="251"/>
                  </a:lnTo>
                  <a:lnTo>
                    <a:pt x="14" y="247"/>
                  </a:lnTo>
                  <a:lnTo>
                    <a:pt x="20" y="241"/>
                  </a:lnTo>
                  <a:lnTo>
                    <a:pt x="27" y="235"/>
                  </a:lnTo>
                  <a:lnTo>
                    <a:pt x="34" y="226"/>
                  </a:lnTo>
                  <a:lnTo>
                    <a:pt x="41" y="216"/>
                  </a:lnTo>
                  <a:lnTo>
                    <a:pt x="47" y="205"/>
                  </a:lnTo>
                  <a:lnTo>
                    <a:pt x="61" y="169"/>
                  </a:lnTo>
                  <a:lnTo>
                    <a:pt x="66" y="127"/>
                  </a:lnTo>
                  <a:lnTo>
                    <a:pt x="63" y="97"/>
                  </a:lnTo>
                  <a:lnTo>
                    <a:pt x="54" y="63"/>
                  </a:lnTo>
                  <a:lnTo>
                    <a:pt x="36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260"/>
            <p:cNvSpPr>
              <a:spLocks noChangeAspect="1"/>
            </p:cNvSpPr>
            <p:nvPr/>
          </p:nvSpPr>
          <p:spPr bwMode="auto">
            <a:xfrm>
              <a:off x="900" y="831"/>
              <a:ext cx="140" cy="166"/>
            </a:xfrm>
            <a:custGeom>
              <a:avLst/>
              <a:gdLst>
                <a:gd name="T0" fmla="*/ 130 w 140"/>
                <a:gd name="T1" fmla="*/ 89 h 166"/>
                <a:gd name="T2" fmla="*/ 133 w 140"/>
                <a:gd name="T3" fmla="*/ 89 h 166"/>
                <a:gd name="T4" fmla="*/ 137 w 140"/>
                <a:gd name="T5" fmla="*/ 89 h 166"/>
                <a:gd name="T6" fmla="*/ 139 w 140"/>
                <a:gd name="T7" fmla="*/ 87 h 166"/>
                <a:gd name="T8" fmla="*/ 140 w 140"/>
                <a:gd name="T9" fmla="*/ 83 h 166"/>
                <a:gd name="T10" fmla="*/ 139 w 140"/>
                <a:gd name="T11" fmla="*/ 79 h 166"/>
                <a:gd name="T12" fmla="*/ 137 w 140"/>
                <a:gd name="T13" fmla="*/ 78 h 166"/>
                <a:gd name="T14" fmla="*/ 133 w 140"/>
                <a:gd name="T15" fmla="*/ 77 h 166"/>
                <a:gd name="T16" fmla="*/ 130 w 140"/>
                <a:gd name="T17" fmla="*/ 77 h 166"/>
                <a:gd name="T18" fmla="*/ 13 w 140"/>
                <a:gd name="T19" fmla="*/ 77 h 166"/>
                <a:gd name="T20" fmla="*/ 20 w 140"/>
                <a:gd name="T21" fmla="*/ 51 h 166"/>
                <a:gd name="T22" fmla="*/ 36 w 140"/>
                <a:gd name="T23" fmla="*/ 31 h 166"/>
                <a:gd name="T24" fmla="*/ 59 w 140"/>
                <a:gd name="T25" fmla="*/ 17 h 166"/>
                <a:gd name="T26" fmla="*/ 87 w 140"/>
                <a:gd name="T27" fmla="*/ 12 h 166"/>
                <a:gd name="T28" fmla="*/ 130 w 140"/>
                <a:gd name="T29" fmla="*/ 12 h 166"/>
                <a:gd name="T30" fmla="*/ 133 w 140"/>
                <a:gd name="T31" fmla="*/ 12 h 166"/>
                <a:gd name="T32" fmla="*/ 137 w 140"/>
                <a:gd name="T33" fmla="*/ 12 h 166"/>
                <a:gd name="T34" fmla="*/ 139 w 140"/>
                <a:gd name="T35" fmla="*/ 10 h 166"/>
                <a:gd name="T36" fmla="*/ 140 w 140"/>
                <a:gd name="T37" fmla="*/ 6 h 166"/>
                <a:gd name="T38" fmla="*/ 139 w 140"/>
                <a:gd name="T39" fmla="*/ 3 h 166"/>
                <a:gd name="T40" fmla="*/ 137 w 140"/>
                <a:gd name="T41" fmla="*/ 1 h 166"/>
                <a:gd name="T42" fmla="*/ 133 w 140"/>
                <a:gd name="T43" fmla="*/ 0 h 166"/>
                <a:gd name="T44" fmla="*/ 130 w 140"/>
                <a:gd name="T45" fmla="*/ 0 h 166"/>
                <a:gd name="T46" fmla="*/ 86 w 140"/>
                <a:gd name="T47" fmla="*/ 0 h 166"/>
                <a:gd name="T48" fmla="*/ 68 w 140"/>
                <a:gd name="T49" fmla="*/ 2 h 166"/>
                <a:gd name="T50" fmla="*/ 52 w 140"/>
                <a:gd name="T51" fmla="*/ 7 h 166"/>
                <a:gd name="T52" fmla="*/ 38 w 140"/>
                <a:gd name="T53" fmla="*/ 14 h 166"/>
                <a:gd name="T54" fmla="*/ 25 w 140"/>
                <a:gd name="T55" fmla="*/ 24 h 166"/>
                <a:gd name="T56" fmla="*/ 14 w 140"/>
                <a:gd name="T57" fmla="*/ 37 h 166"/>
                <a:gd name="T58" fmla="*/ 7 w 140"/>
                <a:gd name="T59" fmla="*/ 51 h 166"/>
                <a:gd name="T60" fmla="*/ 2 w 140"/>
                <a:gd name="T61" fmla="*/ 66 h 166"/>
                <a:gd name="T62" fmla="*/ 0 w 140"/>
                <a:gd name="T63" fmla="*/ 83 h 166"/>
                <a:gd name="T64" fmla="*/ 2 w 140"/>
                <a:gd name="T65" fmla="*/ 100 h 166"/>
                <a:gd name="T66" fmla="*/ 7 w 140"/>
                <a:gd name="T67" fmla="*/ 116 h 166"/>
                <a:gd name="T68" fmla="*/ 15 w 140"/>
                <a:gd name="T69" fmla="*/ 130 h 166"/>
                <a:gd name="T70" fmla="*/ 25 w 140"/>
                <a:gd name="T71" fmla="*/ 142 h 166"/>
                <a:gd name="T72" fmla="*/ 38 w 140"/>
                <a:gd name="T73" fmla="*/ 152 h 166"/>
                <a:gd name="T74" fmla="*/ 52 w 140"/>
                <a:gd name="T75" fmla="*/ 159 h 166"/>
                <a:gd name="T76" fmla="*/ 69 w 140"/>
                <a:gd name="T77" fmla="*/ 164 h 166"/>
                <a:gd name="T78" fmla="*/ 86 w 140"/>
                <a:gd name="T79" fmla="*/ 166 h 166"/>
                <a:gd name="T80" fmla="*/ 130 w 140"/>
                <a:gd name="T81" fmla="*/ 166 h 166"/>
                <a:gd name="T82" fmla="*/ 133 w 140"/>
                <a:gd name="T83" fmla="*/ 166 h 166"/>
                <a:gd name="T84" fmla="*/ 137 w 140"/>
                <a:gd name="T85" fmla="*/ 165 h 166"/>
                <a:gd name="T86" fmla="*/ 139 w 140"/>
                <a:gd name="T87" fmla="*/ 163 h 166"/>
                <a:gd name="T88" fmla="*/ 140 w 140"/>
                <a:gd name="T89" fmla="*/ 160 h 166"/>
                <a:gd name="T90" fmla="*/ 139 w 140"/>
                <a:gd name="T91" fmla="*/ 156 h 166"/>
                <a:gd name="T92" fmla="*/ 137 w 140"/>
                <a:gd name="T93" fmla="*/ 154 h 166"/>
                <a:gd name="T94" fmla="*/ 133 w 140"/>
                <a:gd name="T95" fmla="*/ 154 h 166"/>
                <a:gd name="T96" fmla="*/ 130 w 140"/>
                <a:gd name="T97" fmla="*/ 153 h 166"/>
                <a:gd name="T98" fmla="*/ 87 w 140"/>
                <a:gd name="T99" fmla="*/ 153 h 166"/>
                <a:gd name="T100" fmla="*/ 59 w 140"/>
                <a:gd name="T101" fmla="*/ 149 h 166"/>
                <a:gd name="T102" fmla="*/ 36 w 140"/>
                <a:gd name="T103" fmla="*/ 135 h 166"/>
                <a:gd name="T104" fmla="*/ 20 w 140"/>
                <a:gd name="T105" fmla="*/ 115 h 166"/>
                <a:gd name="T106" fmla="*/ 13 w 140"/>
                <a:gd name="T107" fmla="*/ 89 h 166"/>
                <a:gd name="T108" fmla="*/ 130 w 140"/>
                <a:gd name="T109" fmla="*/ 8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6">
                  <a:moveTo>
                    <a:pt x="130" y="89"/>
                  </a:moveTo>
                  <a:lnTo>
                    <a:pt x="133" y="89"/>
                  </a:lnTo>
                  <a:lnTo>
                    <a:pt x="137" y="89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7" y="78"/>
                  </a:lnTo>
                  <a:lnTo>
                    <a:pt x="133" y="77"/>
                  </a:lnTo>
                  <a:lnTo>
                    <a:pt x="130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7"/>
                  </a:lnTo>
                  <a:lnTo>
                    <a:pt x="87" y="12"/>
                  </a:lnTo>
                  <a:lnTo>
                    <a:pt x="130" y="12"/>
                  </a:lnTo>
                  <a:lnTo>
                    <a:pt x="133" y="12"/>
                  </a:lnTo>
                  <a:lnTo>
                    <a:pt x="137" y="12"/>
                  </a:lnTo>
                  <a:lnTo>
                    <a:pt x="139" y="10"/>
                  </a:lnTo>
                  <a:lnTo>
                    <a:pt x="140" y="6"/>
                  </a:lnTo>
                  <a:lnTo>
                    <a:pt x="139" y="3"/>
                  </a:lnTo>
                  <a:lnTo>
                    <a:pt x="137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4"/>
                  </a:lnTo>
                  <a:lnTo>
                    <a:pt x="25" y="24"/>
                  </a:lnTo>
                  <a:lnTo>
                    <a:pt x="14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6"/>
                  </a:lnTo>
                  <a:lnTo>
                    <a:pt x="15" y="130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2" y="159"/>
                  </a:lnTo>
                  <a:lnTo>
                    <a:pt x="69" y="164"/>
                  </a:lnTo>
                  <a:lnTo>
                    <a:pt x="86" y="166"/>
                  </a:lnTo>
                  <a:lnTo>
                    <a:pt x="130" y="166"/>
                  </a:lnTo>
                  <a:lnTo>
                    <a:pt x="133" y="166"/>
                  </a:lnTo>
                  <a:lnTo>
                    <a:pt x="137" y="165"/>
                  </a:lnTo>
                  <a:lnTo>
                    <a:pt x="139" y="163"/>
                  </a:lnTo>
                  <a:lnTo>
                    <a:pt x="140" y="160"/>
                  </a:lnTo>
                  <a:lnTo>
                    <a:pt x="139" y="156"/>
                  </a:lnTo>
                  <a:lnTo>
                    <a:pt x="137" y="154"/>
                  </a:lnTo>
                  <a:lnTo>
                    <a:pt x="133" y="154"/>
                  </a:lnTo>
                  <a:lnTo>
                    <a:pt x="130" y="153"/>
                  </a:lnTo>
                  <a:lnTo>
                    <a:pt x="87" y="153"/>
                  </a:lnTo>
                  <a:lnTo>
                    <a:pt x="59" y="149"/>
                  </a:lnTo>
                  <a:lnTo>
                    <a:pt x="36" y="135"/>
                  </a:lnTo>
                  <a:lnTo>
                    <a:pt x="20" y="115"/>
                  </a:lnTo>
                  <a:lnTo>
                    <a:pt x="13" y="89"/>
                  </a:lnTo>
                  <a:lnTo>
                    <a:pt x="13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261"/>
            <p:cNvSpPr>
              <a:spLocks noChangeAspect="1"/>
            </p:cNvSpPr>
            <p:nvPr/>
          </p:nvSpPr>
          <p:spPr bwMode="auto">
            <a:xfrm>
              <a:off x="1080" y="799"/>
              <a:ext cx="147" cy="184"/>
            </a:xfrm>
            <a:custGeom>
              <a:avLst/>
              <a:gdLst>
                <a:gd name="T0" fmla="*/ 28 w 147"/>
                <a:gd name="T1" fmla="*/ 104 h 184"/>
                <a:gd name="T2" fmla="*/ 2 w 147"/>
                <a:gd name="T3" fmla="*/ 139 h 184"/>
                <a:gd name="T4" fmla="*/ 4 w 147"/>
                <a:gd name="T5" fmla="*/ 166 h 184"/>
                <a:gd name="T6" fmla="*/ 30 w 147"/>
                <a:gd name="T7" fmla="*/ 182 h 184"/>
                <a:gd name="T8" fmla="*/ 65 w 147"/>
                <a:gd name="T9" fmla="*/ 182 h 184"/>
                <a:gd name="T10" fmla="*/ 95 w 147"/>
                <a:gd name="T11" fmla="*/ 171 h 184"/>
                <a:gd name="T12" fmla="*/ 118 w 147"/>
                <a:gd name="T13" fmla="*/ 155 h 184"/>
                <a:gd name="T14" fmla="*/ 130 w 147"/>
                <a:gd name="T15" fmla="*/ 142 h 184"/>
                <a:gd name="T16" fmla="*/ 131 w 147"/>
                <a:gd name="T17" fmla="*/ 136 h 184"/>
                <a:gd name="T18" fmla="*/ 127 w 147"/>
                <a:gd name="T19" fmla="*/ 136 h 184"/>
                <a:gd name="T20" fmla="*/ 117 w 147"/>
                <a:gd name="T21" fmla="*/ 141 h 184"/>
                <a:gd name="T22" fmla="*/ 103 w 147"/>
                <a:gd name="T23" fmla="*/ 154 h 184"/>
                <a:gd name="T24" fmla="*/ 82 w 147"/>
                <a:gd name="T25" fmla="*/ 166 h 184"/>
                <a:gd name="T26" fmla="*/ 60 w 147"/>
                <a:gd name="T27" fmla="*/ 168 h 184"/>
                <a:gd name="T28" fmla="*/ 46 w 147"/>
                <a:gd name="T29" fmla="*/ 165 h 184"/>
                <a:gd name="T30" fmla="*/ 33 w 147"/>
                <a:gd name="T31" fmla="*/ 159 h 184"/>
                <a:gd name="T32" fmla="*/ 25 w 147"/>
                <a:gd name="T33" fmla="*/ 148 h 184"/>
                <a:gd name="T34" fmla="*/ 27 w 147"/>
                <a:gd name="T35" fmla="*/ 126 h 184"/>
                <a:gd name="T36" fmla="*/ 55 w 147"/>
                <a:gd name="T37" fmla="*/ 97 h 184"/>
                <a:gd name="T38" fmla="*/ 89 w 147"/>
                <a:gd name="T39" fmla="*/ 90 h 184"/>
                <a:gd name="T40" fmla="*/ 102 w 147"/>
                <a:gd name="T41" fmla="*/ 83 h 184"/>
                <a:gd name="T42" fmla="*/ 104 w 147"/>
                <a:gd name="T43" fmla="*/ 76 h 184"/>
                <a:gd name="T44" fmla="*/ 80 w 147"/>
                <a:gd name="T45" fmla="*/ 72 h 184"/>
                <a:gd name="T46" fmla="*/ 56 w 147"/>
                <a:gd name="T47" fmla="*/ 57 h 184"/>
                <a:gd name="T48" fmla="*/ 55 w 147"/>
                <a:gd name="T49" fmla="*/ 39 h 184"/>
                <a:gd name="T50" fmla="*/ 61 w 147"/>
                <a:gd name="T51" fmla="*/ 27 h 184"/>
                <a:gd name="T52" fmla="*/ 73 w 147"/>
                <a:gd name="T53" fmla="*/ 19 h 184"/>
                <a:gd name="T54" fmla="*/ 90 w 147"/>
                <a:gd name="T55" fmla="*/ 16 h 184"/>
                <a:gd name="T56" fmla="*/ 104 w 147"/>
                <a:gd name="T57" fmla="*/ 16 h 184"/>
                <a:gd name="T58" fmla="*/ 117 w 147"/>
                <a:gd name="T59" fmla="*/ 19 h 184"/>
                <a:gd name="T60" fmla="*/ 122 w 147"/>
                <a:gd name="T61" fmla="*/ 24 h 184"/>
                <a:gd name="T62" fmla="*/ 121 w 147"/>
                <a:gd name="T63" fmla="*/ 37 h 184"/>
                <a:gd name="T64" fmla="*/ 121 w 147"/>
                <a:gd name="T65" fmla="*/ 42 h 184"/>
                <a:gd name="T66" fmla="*/ 130 w 147"/>
                <a:gd name="T67" fmla="*/ 41 h 184"/>
                <a:gd name="T68" fmla="*/ 144 w 147"/>
                <a:gd name="T69" fmla="*/ 28 h 184"/>
                <a:gd name="T70" fmla="*/ 144 w 147"/>
                <a:gd name="T71" fmla="*/ 9 h 184"/>
                <a:gd name="T72" fmla="*/ 127 w 147"/>
                <a:gd name="T73" fmla="*/ 1 h 184"/>
                <a:gd name="T74" fmla="*/ 84 w 147"/>
                <a:gd name="T75" fmla="*/ 5 h 184"/>
                <a:gd name="T76" fmla="*/ 37 w 147"/>
                <a:gd name="T77" fmla="*/ 37 h 184"/>
                <a:gd name="T78" fmla="*/ 32 w 147"/>
                <a:gd name="T79" fmla="*/ 69 h 184"/>
                <a:gd name="T80" fmla="*/ 46 w 147"/>
                <a:gd name="T81" fmla="*/ 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84">
                  <a:moveTo>
                    <a:pt x="55" y="87"/>
                  </a:moveTo>
                  <a:lnTo>
                    <a:pt x="28" y="104"/>
                  </a:lnTo>
                  <a:lnTo>
                    <a:pt x="11" y="123"/>
                  </a:lnTo>
                  <a:lnTo>
                    <a:pt x="2" y="139"/>
                  </a:lnTo>
                  <a:lnTo>
                    <a:pt x="0" y="152"/>
                  </a:lnTo>
                  <a:lnTo>
                    <a:pt x="4" y="166"/>
                  </a:lnTo>
                  <a:lnTo>
                    <a:pt x="15" y="176"/>
                  </a:lnTo>
                  <a:lnTo>
                    <a:pt x="30" y="182"/>
                  </a:lnTo>
                  <a:lnTo>
                    <a:pt x="49" y="184"/>
                  </a:lnTo>
                  <a:lnTo>
                    <a:pt x="65" y="182"/>
                  </a:lnTo>
                  <a:lnTo>
                    <a:pt x="81" y="177"/>
                  </a:lnTo>
                  <a:lnTo>
                    <a:pt x="95" y="171"/>
                  </a:lnTo>
                  <a:lnTo>
                    <a:pt x="108" y="163"/>
                  </a:lnTo>
                  <a:lnTo>
                    <a:pt x="118" y="155"/>
                  </a:lnTo>
                  <a:lnTo>
                    <a:pt x="126" y="147"/>
                  </a:lnTo>
                  <a:lnTo>
                    <a:pt x="130" y="142"/>
                  </a:lnTo>
                  <a:lnTo>
                    <a:pt x="132" y="138"/>
                  </a:lnTo>
                  <a:lnTo>
                    <a:pt x="131" y="136"/>
                  </a:lnTo>
                  <a:lnTo>
                    <a:pt x="129" y="136"/>
                  </a:lnTo>
                  <a:lnTo>
                    <a:pt x="127" y="136"/>
                  </a:lnTo>
                  <a:lnTo>
                    <a:pt x="123" y="138"/>
                  </a:lnTo>
                  <a:lnTo>
                    <a:pt x="117" y="141"/>
                  </a:lnTo>
                  <a:lnTo>
                    <a:pt x="109" y="148"/>
                  </a:lnTo>
                  <a:lnTo>
                    <a:pt x="103" y="154"/>
                  </a:lnTo>
                  <a:lnTo>
                    <a:pt x="94" y="161"/>
                  </a:lnTo>
                  <a:lnTo>
                    <a:pt x="82" y="166"/>
                  </a:lnTo>
                  <a:lnTo>
                    <a:pt x="67" y="168"/>
                  </a:lnTo>
                  <a:lnTo>
                    <a:pt x="60" y="168"/>
                  </a:lnTo>
                  <a:lnTo>
                    <a:pt x="53" y="167"/>
                  </a:lnTo>
                  <a:lnTo>
                    <a:pt x="46" y="165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8" y="154"/>
                  </a:lnTo>
                  <a:lnTo>
                    <a:pt x="25" y="148"/>
                  </a:lnTo>
                  <a:lnTo>
                    <a:pt x="24" y="140"/>
                  </a:lnTo>
                  <a:lnTo>
                    <a:pt x="27" y="126"/>
                  </a:lnTo>
                  <a:lnTo>
                    <a:pt x="37" y="110"/>
                  </a:lnTo>
                  <a:lnTo>
                    <a:pt x="55" y="97"/>
                  </a:lnTo>
                  <a:lnTo>
                    <a:pt x="82" y="91"/>
                  </a:lnTo>
                  <a:lnTo>
                    <a:pt x="89" y="90"/>
                  </a:lnTo>
                  <a:lnTo>
                    <a:pt x="97" y="87"/>
                  </a:lnTo>
                  <a:lnTo>
                    <a:pt x="102" y="83"/>
                  </a:lnTo>
                  <a:lnTo>
                    <a:pt x="105" y="77"/>
                  </a:lnTo>
                  <a:lnTo>
                    <a:pt x="104" y="76"/>
                  </a:lnTo>
                  <a:lnTo>
                    <a:pt x="103" y="76"/>
                  </a:lnTo>
                  <a:lnTo>
                    <a:pt x="80" y="72"/>
                  </a:lnTo>
                  <a:lnTo>
                    <a:pt x="65" y="66"/>
                  </a:lnTo>
                  <a:lnTo>
                    <a:pt x="56" y="57"/>
                  </a:lnTo>
                  <a:lnTo>
                    <a:pt x="54" y="47"/>
                  </a:lnTo>
                  <a:lnTo>
                    <a:pt x="55" y="39"/>
                  </a:lnTo>
                  <a:lnTo>
                    <a:pt x="57" y="33"/>
                  </a:lnTo>
                  <a:lnTo>
                    <a:pt x="61" y="27"/>
                  </a:lnTo>
                  <a:lnTo>
                    <a:pt x="65" y="23"/>
                  </a:lnTo>
                  <a:lnTo>
                    <a:pt x="73" y="19"/>
                  </a:lnTo>
                  <a:lnTo>
                    <a:pt x="81" y="17"/>
                  </a:lnTo>
                  <a:lnTo>
                    <a:pt x="90" y="16"/>
                  </a:lnTo>
                  <a:lnTo>
                    <a:pt x="97" y="16"/>
                  </a:lnTo>
                  <a:lnTo>
                    <a:pt x="104" y="16"/>
                  </a:lnTo>
                  <a:lnTo>
                    <a:pt x="114" y="18"/>
                  </a:lnTo>
                  <a:lnTo>
                    <a:pt x="117" y="19"/>
                  </a:lnTo>
                  <a:lnTo>
                    <a:pt x="120" y="21"/>
                  </a:lnTo>
                  <a:lnTo>
                    <a:pt x="122" y="24"/>
                  </a:lnTo>
                  <a:lnTo>
                    <a:pt x="123" y="29"/>
                  </a:lnTo>
                  <a:lnTo>
                    <a:pt x="121" y="37"/>
                  </a:lnTo>
                  <a:lnTo>
                    <a:pt x="120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30" y="41"/>
                  </a:lnTo>
                  <a:lnTo>
                    <a:pt x="138" y="36"/>
                  </a:lnTo>
                  <a:lnTo>
                    <a:pt x="144" y="28"/>
                  </a:lnTo>
                  <a:lnTo>
                    <a:pt x="147" y="18"/>
                  </a:lnTo>
                  <a:lnTo>
                    <a:pt x="144" y="9"/>
                  </a:lnTo>
                  <a:lnTo>
                    <a:pt x="137" y="4"/>
                  </a:lnTo>
                  <a:lnTo>
                    <a:pt x="127" y="1"/>
                  </a:lnTo>
                  <a:lnTo>
                    <a:pt x="115" y="0"/>
                  </a:lnTo>
                  <a:lnTo>
                    <a:pt x="84" y="5"/>
                  </a:lnTo>
                  <a:lnTo>
                    <a:pt x="57" y="18"/>
                  </a:lnTo>
                  <a:lnTo>
                    <a:pt x="37" y="37"/>
                  </a:lnTo>
                  <a:lnTo>
                    <a:pt x="30" y="58"/>
                  </a:lnTo>
                  <a:lnTo>
                    <a:pt x="32" y="69"/>
                  </a:lnTo>
                  <a:lnTo>
                    <a:pt x="38" y="77"/>
                  </a:lnTo>
                  <a:lnTo>
                    <a:pt x="46" y="83"/>
                  </a:lnTo>
                  <a:lnTo>
                    <a:pt x="55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262"/>
            <p:cNvSpPr>
              <a:spLocks noChangeAspect="1"/>
            </p:cNvSpPr>
            <p:nvPr/>
          </p:nvSpPr>
          <p:spPr bwMode="auto">
            <a:xfrm>
              <a:off x="1382" y="0"/>
              <a:ext cx="178" cy="871"/>
            </a:xfrm>
            <a:custGeom>
              <a:avLst/>
              <a:gdLst>
                <a:gd name="T0" fmla="*/ 178 w 178"/>
                <a:gd name="T1" fmla="*/ 867 h 871"/>
                <a:gd name="T2" fmla="*/ 177 w 178"/>
                <a:gd name="T3" fmla="*/ 864 h 871"/>
                <a:gd name="T4" fmla="*/ 165 w 178"/>
                <a:gd name="T5" fmla="*/ 852 h 871"/>
                <a:gd name="T6" fmla="*/ 150 w 178"/>
                <a:gd name="T7" fmla="*/ 835 h 871"/>
                <a:gd name="T8" fmla="*/ 133 w 178"/>
                <a:gd name="T9" fmla="*/ 814 h 871"/>
                <a:gd name="T10" fmla="*/ 115 w 178"/>
                <a:gd name="T11" fmla="*/ 787 h 871"/>
                <a:gd name="T12" fmla="*/ 77 w 178"/>
                <a:gd name="T13" fmla="*/ 712 h 871"/>
                <a:gd name="T14" fmla="*/ 50 w 178"/>
                <a:gd name="T15" fmla="*/ 629 h 871"/>
                <a:gd name="T16" fmla="*/ 35 w 178"/>
                <a:gd name="T17" fmla="*/ 536 h 871"/>
                <a:gd name="T18" fmla="*/ 30 w 178"/>
                <a:gd name="T19" fmla="*/ 436 h 871"/>
                <a:gd name="T20" fmla="*/ 31 w 178"/>
                <a:gd name="T21" fmla="*/ 398 h 871"/>
                <a:gd name="T22" fmla="*/ 33 w 178"/>
                <a:gd name="T23" fmla="*/ 358 h 871"/>
                <a:gd name="T24" fmla="*/ 37 w 178"/>
                <a:gd name="T25" fmla="*/ 316 h 871"/>
                <a:gd name="T26" fmla="*/ 44 w 178"/>
                <a:gd name="T27" fmla="*/ 274 h 871"/>
                <a:gd name="T28" fmla="*/ 54 w 178"/>
                <a:gd name="T29" fmla="*/ 231 h 871"/>
                <a:gd name="T30" fmla="*/ 66 w 178"/>
                <a:gd name="T31" fmla="*/ 188 h 871"/>
                <a:gd name="T32" fmla="*/ 82 w 178"/>
                <a:gd name="T33" fmla="*/ 145 h 871"/>
                <a:gd name="T34" fmla="*/ 103 w 178"/>
                <a:gd name="T35" fmla="*/ 104 h 871"/>
                <a:gd name="T36" fmla="*/ 124 w 178"/>
                <a:gd name="T37" fmla="*/ 69 h 871"/>
                <a:gd name="T38" fmla="*/ 145 w 178"/>
                <a:gd name="T39" fmla="*/ 42 h 871"/>
                <a:gd name="T40" fmla="*/ 163 w 178"/>
                <a:gd name="T41" fmla="*/ 22 h 871"/>
                <a:gd name="T42" fmla="*/ 177 w 178"/>
                <a:gd name="T43" fmla="*/ 7 h 871"/>
                <a:gd name="T44" fmla="*/ 178 w 178"/>
                <a:gd name="T45" fmla="*/ 4 h 871"/>
                <a:gd name="T46" fmla="*/ 176 w 178"/>
                <a:gd name="T47" fmla="*/ 1 h 871"/>
                <a:gd name="T48" fmla="*/ 171 w 178"/>
                <a:gd name="T49" fmla="*/ 0 h 871"/>
                <a:gd name="T50" fmla="*/ 167 w 178"/>
                <a:gd name="T51" fmla="*/ 0 h 871"/>
                <a:gd name="T52" fmla="*/ 165 w 178"/>
                <a:gd name="T53" fmla="*/ 1 h 871"/>
                <a:gd name="T54" fmla="*/ 163 w 178"/>
                <a:gd name="T55" fmla="*/ 3 h 871"/>
                <a:gd name="T56" fmla="*/ 159 w 178"/>
                <a:gd name="T57" fmla="*/ 6 h 871"/>
                <a:gd name="T58" fmla="*/ 118 w 178"/>
                <a:gd name="T59" fmla="*/ 50 h 871"/>
                <a:gd name="T60" fmla="*/ 83 w 178"/>
                <a:gd name="T61" fmla="*/ 98 h 871"/>
                <a:gd name="T62" fmla="*/ 56 w 178"/>
                <a:gd name="T63" fmla="*/ 150 h 871"/>
                <a:gd name="T64" fmla="*/ 34 w 178"/>
                <a:gd name="T65" fmla="*/ 205 h 871"/>
                <a:gd name="T66" fmla="*/ 18 w 178"/>
                <a:gd name="T67" fmla="*/ 261 h 871"/>
                <a:gd name="T68" fmla="*/ 8 w 178"/>
                <a:gd name="T69" fmla="*/ 319 h 871"/>
                <a:gd name="T70" fmla="*/ 2 w 178"/>
                <a:gd name="T71" fmla="*/ 378 h 871"/>
                <a:gd name="T72" fmla="*/ 0 w 178"/>
                <a:gd name="T73" fmla="*/ 435 h 871"/>
                <a:gd name="T74" fmla="*/ 1 w 178"/>
                <a:gd name="T75" fmla="*/ 489 h 871"/>
                <a:gd name="T76" fmla="*/ 6 w 178"/>
                <a:gd name="T77" fmla="*/ 542 h 871"/>
                <a:gd name="T78" fmla="*/ 15 w 178"/>
                <a:gd name="T79" fmla="*/ 594 h 871"/>
                <a:gd name="T80" fmla="*/ 28 w 178"/>
                <a:gd name="T81" fmla="*/ 645 h 871"/>
                <a:gd name="T82" fmla="*/ 45 w 178"/>
                <a:gd name="T83" fmla="*/ 695 h 871"/>
                <a:gd name="T84" fmla="*/ 66 w 178"/>
                <a:gd name="T85" fmla="*/ 743 h 871"/>
                <a:gd name="T86" fmla="*/ 93 w 178"/>
                <a:gd name="T87" fmla="*/ 788 h 871"/>
                <a:gd name="T88" fmla="*/ 125 w 178"/>
                <a:gd name="T89" fmla="*/ 830 h 871"/>
                <a:gd name="T90" fmla="*/ 131 w 178"/>
                <a:gd name="T91" fmla="*/ 837 h 871"/>
                <a:gd name="T92" fmla="*/ 140 w 178"/>
                <a:gd name="T93" fmla="*/ 846 h 871"/>
                <a:gd name="T94" fmla="*/ 150 w 178"/>
                <a:gd name="T95" fmla="*/ 856 h 871"/>
                <a:gd name="T96" fmla="*/ 161 w 178"/>
                <a:gd name="T97" fmla="*/ 866 h 871"/>
                <a:gd name="T98" fmla="*/ 165 w 178"/>
                <a:gd name="T99" fmla="*/ 870 h 871"/>
                <a:gd name="T100" fmla="*/ 171 w 178"/>
                <a:gd name="T101" fmla="*/ 871 h 871"/>
                <a:gd name="T102" fmla="*/ 176 w 178"/>
                <a:gd name="T103" fmla="*/ 870 h 871"/>
                <a:gd name="T104" fmla="*/ 178 w 178"/>
                <a:gd name="T105" fmla="*/ 86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1">
                  <a:moveTo>
                    <a:pt x="178" y="867"/>
                  </a:moveTo>
                  <a:lnTo>
                    <a:pt x="177" y="864"/>
                  </a:lnTo>
                  <a:lnTo>
                    <a:pt x="165" y="852"/>
                  </a:lnTo>
                  <a:lnTo>
                    <a:pt x="150" y="835"/>
                  </a:lnTo>
                  <a:lnTo>
                    <a:pt x="133" y="814"/>
                  </a:lnTo>
                  <a:lnTo>
                    <a:pt x="115" y="787"/>
                  </a:lnTo>
                  <a:lnTo>
                    <a:pt x="77" y="712"/>
                  </a:lnTo>
                  <a:lnTo>
                    <a:pt x="50" y="629"/>
                  </a:lnTo>
                  <a:lnTo>
                    <a:pt x="35" y="536"/>
                  </a:lnTo>
                  <a:lnTo>
                    <a:pt x="30" y="436"/>
                  </a:lnTo>
                  <a:lnTo>
                    <a:pt x="31" y="398"/>
                  </a:lnTo>
                  <a:lnTo>
                    <a:pt x="33" y="358"/>
                  </a:lnTo>
                  <a:lnTo>
                    <a:pt x="37" y="316"/>
                  </a:lnTo>
                  <a:lnTo>
                    <a:pt x="44" y="274"/>
                  </a:lnTo>
                  <a:lnTo>
                    <a:pt x="54" y="231"/>
                  </a:lnTo>
                  <a:lnTo>
                    <a:pt x="66" y="188"/>
                  </a:lnTo>
                  <a:lnTo>
                    <a:pt x="82" y="145"/>
                  </a:lnTo>
                  <a:lnTo>
                    <a:pt x="103" y="104"/>
                  </a:lnTo>
                  <a:lnTo>
                    <a:pt x="124" y="69"/>
                  </a:lnTo>
                  <a:lnTo>
                    <a:pt x="145" y="42"/>
                  </a:lnTo>
                  <a:lnTo>
                    <a:pt x="163" y="22"/>
                  </a:lnTo>
                  <a:lnTo>
                    <a:pt x="177" y="7"/>
                  </a:lnTo>
                  <a:lnTo>
                    <a:pt x="178" y="4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5" y="1"/>
                  </a:lnTo>
                  <a:lnTo>
                    <a:pt x="163" y="3"/>
                  </a:lnTo>
                  <a:lnTo>
                    <a:pt x="159" y="6"/>
                  </a:lnTo>
                  <a:lnTo>
                    <a:pt x="118" y="50"/>
                  </a:lnTo>
                  <a:lnTo>
                    <a:pt x="83" y="98"/>
                  </a:lnTo>
                  <a:lnTo>
                    <a:pt x="56" y="150"/>
                  </a:lnTo>
                  <a:lnTo>
                    <a:pt x="34" y="205"/>
                  </a:lnTo>
                  <a:lnTo>
                    <a:pt x="18" y="261"/>
                  </a:lnTo>
                  <a:lnTo>
                    <a:pt x="8" y="319"/>
                  </a:lnTo>
                  <a:lnTo>
                    <a:pt x="2" y="378"/>
                  </a:lnTo>
                  <a:lnTo>
                    <a:pt x="0" y="435"/>
                  </a:lnTo>
                  <a:lnTo>
                    <a:pt x="1" y="489"/>
                  </a:lnTo>
                  <a:lnTo>
                    <a:pt x="6" y="542"/>
                  </a:lnTo>
                  <a:lnTo>
                    <a:pt x="15" y="594"/>
                  </a:lnTo>
                  <a:lnTo>
                    <a:pt x="28" y="645"/>
                  </a:lnTo>
                  <a:lnTo>
                    <a:pt x="45" y="695"/>
                  </a:lnTo>
                  <a:lnTo>
                    <a:pt x="66" y="743"/>
                  </a:lnTo>
                  <a:lnTo>
                    <a:pt x="93" y="788"/>
                  </a:lnTo>
                  <a:lnTo>
                    <a:pt x="125" y="830"/>
                  </a:lnTo>
                  <a:lnTo>
                    <a:pt x="131" y="837"/>
                  </a:lnTo>
                  <a:lnTo>
                    <a:pt x="140" y="846"/>
                  </a:lnTo>
                  <a:lnTo>
                    <a:pt x="150" y="856"/>
                  </a:lnTo>
                  <a:lnTo>
                    <a:pt x="161" y="866"/>
                  </a:lnTo>
                  <a:lnTo>
                    <a:pt x="165" y="870"/>
                  </a:lnTo>
                  <a:lnTo>
                    <a:pt x="171" y="871"/>
                  </a:lnTo>
                  <a:lnTo>
                    <a:pt x="176" y="870"/>
                  </a:lnTo>
                  <a:lnTo>
                    <a:pt x="178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263"/>
            <p:cNvSpPr>
              <a:spLocks noChangeAspect="1"/>
            </p:cNvSpPr>
            <p:nvPr/>
          </p:nvSpPr>
          <p:spPr bwMode="auto">
            <a:xfrm>
              <a:off x="1609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5 h 363"/>
                <a:gd name="T28" fmla="*/ 84 w 84"/>
                <a:gd name="T29" fmla="*/ 3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4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0 h 363"/>
                <a:gd name="T42" fmla="*/ 12 w 84"/>
                <a:gd name="T43" fmla="*/ 100 h 363"/>
                <a:gd name="T44" fmla="*/ 5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2 w 84"/>
                <a:gd name="T59" fmla="*/ 324 h 363"/>
                <a:gd name="T60" fmla="*/ 59 w 84"/>
                <a:gd name="T61" fmla="*/ 345 h 363"/>
                <a:gd name="T62" fmla="*/ 74 w 84"/>
                <a:gd name="T63" fmla="*/ 358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4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0"/>
                  </a:lnTo>
                  <a:lnTo>
                    <a:pt x="12" y="100"/>
                  </a:lnTo>
                  <a:lnTo>
                    <a:pt x="5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2" y="324"/>
                  </a:lnTo>
                  <a:lnTo>
                    <a:pt x="59" y="345"/>
                  </a:lnTo>
                  <a:lnTo>
                    <a:pt x="74" y="358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264"/>
            <p:cNvSpPr>
              <a:spLocks noChangeAspect="1"/>
            </p:cNvSpPr>
            <p:nvPr/>
          </p:nvSpPr>
          <p:spPr bwMode="auto">
            <a:xfrm>
              <a:off x="1747" y="285"/>
              <a:ext cx="120" cy="242"/>
            </a:xfrm>
            <a:custGeom>
              <a:avLst/>
              <a:gdLst>
                <a:gd name="T0" fmla="*/ 74 w 120"/>
                <a:gd name="T1" fmla="*/ 10 h 242"/>
                <a:gd name="T2" fmla="*/ 74 w 120"/>
                <a:gd name="T3" fmla="*/ 5 h 242"/>
                <a:gd name="T4" fmla="*/ 73 w 120"/>
                <a:gd name="T5" fmla="*/ 2 h 242"/>
                <a:gd name="T6" fmla="*/ 71 w 120"/>
                <a:gd name="T7" fmla="*/ 1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5 h 242"/>
                <a:gd name="T22" fmla="*/ 19 w 120"/>
                <a:gd name="T23" fmla="*/ 34 h 242"/>
                <a:gd name="T24" fmla="*/ 33 w 120"/>
                <a:gd name="T25" fmla="*/ 31 h 242"/>
                <a:gd name="T26" fmla="*/ 47 w 120"/>
                <a:gd name="T27" fmla="*/ 25 h 242"/>
                <a:gd name="T28" fmla="*/ 47 w 120"/>
                <a:gd name="T29" fmla="*/ 213 h 242"/>
                <a:gd name="T30" fmla="*/ 47 w 120"/>
                <a:gd name="T31" fmla="*/ 218 h 242"/>
                <a:gd name="T32" fmla="*/ 47 w 120"/>
                <a:gd name="T33" fmla="*/ 221 h 242"/>
                <a:gd name="T34" fmla="*/ 45 w 120"/>
                <a:gd name="T35" fmla="*/ 224 h 242"/>
                <a:gd name="T36" fmla="*/ 43 w 120"/>
                <a:gd name="T37" fmla="*/ 227 h 242"/>
                <a:gd name="T38" fmla="*/ 39 w 120"/>
                <a:gd name="T39" fmla="*/ 229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2 w 120"/>
                <a:gd name="T47" fmla="*/ 231 h 242"/>
                <a:gd name="T48" fmla="*/ 2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7 w 120"/>
                <a:gd name="T55" fmla="*/ 241 h 242"/>
                <a:gd name="T56" fmla="*/ 61 w 120"/>
                <a:gd name="T57" fmla="*/ 241 h 242"/>
                <a:gd name="T58" fmla="*/ 74 w 120"/>
                <a:gd name="T59" fmla="*/ 241 h 242"/>
                <a:gd name="T60" fmla="*/ 91 w 120"/>
                <a:gd name="T61" fmla="*/ 241 h 242"/>
                <a:gd name="T62" fmla="*/ 107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7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6 w 120"/>
                <a:gd name="T79" fmla="*/ 225 h 242"/>
                <a:gd name="T80" fmla="*/ 75 w 120"/>
                <a:gd name="T81" fmla="*/ 222 h 242"/>
                <a:gd name="T82" fmla="*/ 74 w 120"/>
                <a:gd name="T83" fmla="*/ 218 h 242"/>
                <a:gd name="T84" fmla="*/ 74 w 120"/>
                <a:gd name="T85" fmla="*/ 213 h 242"/>
                <a:gd name="T86" fmla="*/ 74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9" y="229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7" y="241"/>
                  </a:lnTo>
                  <a:lnTo>
                    <a:pt x="61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265"/>
            <p:cNvSpPr>
              <a:spLocks noChangeAspect="1"/>
            </p:cNvSpPr>
            <p:nvPr/>
          </p:nvSpPr>
          <p:spPr bwMode="auto">
            <a:xfrm>
              <a:off x="2007" y="429"/>
              <a:ext cx="221" cy="14"/>
            </a:xfrm>
            <a:custGeom>
              <a:avLst/>
              <a:gdLst>
                <a:gd name="T0" fmla="*/ 209 w 221"/>
                <a:gd name="T1" fmla="*/ 14 h 14"/>
                <a:gd name="T2" fmla="*/ 213 w 221"/>
                <a:gd name="T3" fmla="*/ 14 h 14"/>
                <a:gd name="T4" fmla="*/ 217 w 221"/>
                <a:gd name="T5" fmla="*/ 13 h 14"/>
                <a:gd name="T6" fmla="*/ 220 w 221"/>
                <a:gd name="T7" fmla="*/ 11 h 14"/>
                <a:gd name="T8" fmla="*/ 221 w 221"/>
                <a:gd name="T9" fmla="*/ 7 h 14"/>
                <a:gd name="T10" fmla="*/ 220 w 221"/>
                <a:gd name="T11" fmla="*/ 3 h 14"/>
                <a:gd name="T12" fmla="*/ 217 w 221"/>
                <a:gd name="T13" fmla="*/ 1 h 14"/>
                <a:gd name="T14" fmla="*/ 213 w 221"/>
                <a:gd name="T15" fmla="*/ 0 h 14"/>
                <a:gd name="T16" fmla="*/ 209 w 221"/>
                <a:gd name="T17" fmla="*/ 0 h 14"/>
                <a:gd name="T18" fmla="*/ 12 w 221"/>
                <a:gd name="T19" fmla="*/ 0 h 14"/>
                <a:gd name="T20" fmla="*/ 8 w 221"/>
                <a:gd name="T21" fmla="*/ 0 h 14"/>
                <a:gd name="T22" fmla="*/ 4 w 221"/>
                <a:gd name="T23" fmla="*/ 1 h 14"/>
                <a:gd name="T24" fmla="*/ 1 w 221"/>
                <a:gd name="T25" fmla="*/ 3 h 14"/>
                <a:gd name="T26" fmla="*/ 0 w 221"/>
                <a:gd name="T27" fmla="*/ 7 h 14"/>
                <a:gd name="T28" fmla="*/ 1 w 221"/>
                <a:gd name="T29" fmla="*/ 11 h 14"/>
                <a:gd name="T30" fmla="*/ 4 w 221"/>
                <a:gd name="T31" fmla="*/ 13 h 14"/>
                <a:gd name="T32" fmla="*/ 8 w 221"/>
                <a:gd name="T33" fmla="*/ 14 h 14"/>
                <a:gd name="T34" fmla="*/ 12 w 221"/>
                <a:gd name="T35" fmla="*/ 14 h 14"/>
                <a:gd name="T36" fmla="*/ 209 w 221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4">
                  <a:moveTo>
                    <a:pt x="209" y="14"/>
                  </a:moveTo>
                  <a:lnTo>
                    <a:pt x="213" y="14"/>
                  </a:lnTo>
                  <a:lnTo>
                    <a:pt x="217" y="13"/>
                  </a:lnTo>
                  <a:lnTo>
                    <a:pt x="220" y="11"/>
                  </a:lnTo>
                  <a:lnTo>
                    <a:pt x="221" y="7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266"/>
            <p:cNvSpPr>
              <a:spLocks noChangeAspect="1"/>
            </p:cNvSpPr>
            <p:nvPr/>
          </p:nvSpPr>
          <p:spPr bwMode="auto">
            <a:xfrm>
              <a:off x="2350" y="367"/>
              <a:ext cx="167" cy="234"/>
            </a:xfrm>
            <a:custGeom>
              <a:avLst/>
              <a:gdLst>
                <a:gd name="T0" fmla="*/ 167 w 167"/>
                <a:gd name="T1" fmla="*/ 16 h 234"/>
                <a:gd name="T2" fmla="*/ 164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8 w 167"/>
                <a:gd name="T15" fmla="*/ 137 h 234"/>
                <a:gd name="T16" fmla="*/ 97 w 167"/>
                <a:gd name="T17" fmla="*/ 148 h 234"/>
                <a:gd name="T18" fmla="*/ 83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4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6 w 167"/>
                <a:gd name="T35" fmla="*/ 8 h 234"/>
                <a:gd name="T36" fmla="*/ 2 w 167"/>
                <a:gd name="T37" fmla="*/ 45 h 234"/>
                <a:gd name="T38" fmla="*/ 2 w 167"/>
                <a:gd name="T39" fmla="*/ 59 h 234"/>
                <a:gd name="T40" fmla="*/ 8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5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30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5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7" y="16"/>
                  </a:lnTo>
                  <a:lnTo>
                    <a:pt x="167" y="13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8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2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4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2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3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6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267"/>
            <p:cNvSpPr>
              <a:spLocks noChangeAspect="1" noEditPoints="1"/>
            </p:cNvSpPr>
            <p:nvPr/>
          </p:nvSpPr>
          <p:spPr bwMode="auto">
            <a:xfrm>
              <a:off x="252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268"/>
            <p:cNvSpPr>
              <a:spLocks noChangeAspect="1"/>
            </p:cNvSpPr>
            <p:nvPr/>
          </p:nvSpPr>
          <p:spPr bwMode="auto">
            <a:xfrm>
              <a:off x="2659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3 w 84"/>
                <a:gd name="T3" fmla="*/ 157 h 363"/>
                <a:gd name="T4" fmla="*/ 79 w 84"/>
                <a:gd name="T5" fmla="*/ 129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1 h 363"/>
                <a:gd name="T34" fmla="*/ 59 w 84"/>
                <a:gd name="T35" fmla="*/ 128 h 363"/>
                <a:gd name="T36" fmla="*/ 63 w 84"/>
                <a:gd name="T37" fmla="*/ 181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5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4 h 363"/>
                <a:gd name="T58" fmla="*/ 43 w 84"/>
                <a:gd name="T59" fmla="*/ 322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5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4"/>
                  </a:lnTo>
                  <a:lnTo>
                    <a:pt x="43" y="322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269"/>
            <p:cNvSpPr>
              <a:spLocks noChangeAspect="1"/>
            </p:cNvSpPr>
            <p:nvPr/>
          </p:nvSpPr>
          <p:spPr bwMode="auto">
            <a:xfrm>
              <a:off x="2815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3 w 84"/>
                <a:gd name="T5" fmla="*/ 357 h 363"/>
                <a:gd name="T6" fmla="*/ 81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2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3 w 84"/>
                <a:gd name="T21" fmla="*/ 89 h 363"/>
                <a:gd name="T22" fmla="*/ 51 w 84"/>
                <a:gd name="T23" fmla="*/ 47 h 363"/>
                <a:gd name="T24" fmla="*/ 79 w 84"/>
                <a:gd name="T25" fmla="*/ 10 h 363"/>
                <a:gd name="T26" fmla="*/ 83 w 84"/>
                <a:gd name="T27" fmla="*/ 5 h 363"/>
                <a:gd name="T28" fmla="*/ 84 w 84"/>
                <a:gd name="T29" fmla="*/ 3 h 363"/>
                <a:gd name="T30" fmla="*/ 83 w 84"/>
                <a:gd name="T31" fmla="*/ 1 h 363"/>
                <a:gd name="T32" fmla="*/ 80 w 84"/>
                <a:gd name="T33" fmla="*/ 0 h 363"/>
                <a:gd name="T34" fmla="*/ 73 w 84"/>
                <a:gd name="T35" fmla="*/ 4 h 363"/>
                <a:gd name="T36" fmla="*/ 58 w 84"/>
                <a:gd name="T37" fmla="*/ 18 h 363"/>
                <a:gd name="T38" fmla="*/ 40 w 84"/>
                <a:gd name="T39" fmla="*/ 40 h 363"/>
                <a:gd name="T40" fmla="*/ 23 w 84"/>
                <a:gd name="T41" fmla="*/ 70 h 363"/>
                <a:gd name="T42" fmla="*/ 11 w 84"/>
                <a:gd name="T43" fmla="*/ 100 h 363"/>
                <a:gd name="T44" fmla="*/ 4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4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1 w 84"/>
                <a:gd name="T59" fmla="*/ 324 h 363"/>
                <a:gd name="T60" fmla="*/ 59 w 84"/>
                <a:gd name="T61" fmla="*/ 345 h 363"/>
                <a:gd name="T62" fmla="*/ 73 w 84"/>
                <a:gd name="T63" fmla="*/ 358 h 363"/>
                <a:gd name="T64" fmla="*/ 80 w 84"/>
                <a:gd name="T65" fmla="*/ 363 h 363"/>
                <a:gd name="T66" fmla="*/ 83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3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270"/>
            <p:cNvSpPr>
              <a:spLocks noChangeAspect="1"/>
            </p:cNvSpPr>
            <p:nvPr/>
          </p:nvSpPr>
          <p:spPr bwMode="auto">
            <a:xfrm>
              <a:off x="2953" y="285"/>
              <a:ext cx="119" cy="242"/>
            </a:xfrm>
            <a:custGeom>
              <a:avLst/>
              <a:gdLst>
                <a:gd name="T0" fmla="*/ 74 w 119"/>
                <a:gd name="T1" fmla="*/ 10 h 242"/>
                <a:gd name="T2" fmla="*/ 74 w 119"/>
                <a:gd name="T3" fmla="*/ 5 h 242"/>
                <a:gd name="T4" fmla="*/ 73 w 119"/>
                <a:gd name="T5" fmla="*/ 2 h 242"/>
                <a:gd name="T6" fmla="*/ 70 w 119"/>
                <a:gd name="T7" fmla="*/ 1 h 242"/>
                <a:gd name="T8" fmla="*/ 66 w 119"/>
                <a:gd name="T9" fmla="*/ 0 h 242"/>
                <a:gd name="T10" fmla="*/ 47 w 119"/>
                <a:gd name="T11" fmla="*/ 14 h 242"/>
                <a:gd name="T12" fmla="*/ 28 w 119"/>
                <a:gd name="T13" fmla="*/ 20 h 242"/>
                <a:gd name="T14" fmla="*/ 12 w 119"/>
                <a:gd name="T15" fmla="*/ 23 h 242"/>
                <a:gd name="T16" fmla="*/ 0 w 119"/>
                <a:gd name="T17" fmla="*/ 23 h 242"/>
                <a:gd name="T18" fmla="*/ 0 w 119"/>
                <a:gd name="T19" fmla="*/ 35 h 242"/>
                <a:gd name="T20" fmla="*/ 7 w 119"/>
                <a:gd name="T21" fmla="*/ 35 h 242"/>
                <a:gd name="T22" fmla="*/ 19 w 119"/>
                <a:gd name="T23" fmla="*/ 34 h 242"/>
                <a:gd name="T24" fmla="*/ 33 w 119"/>
                <a:gd name="T25" fmla="*/ 31 h 242"/>
                <a:gd name="T26" fmla="*/ 47 w 119"/>
                <a:gd name="T27" fmla="*/ 25 h 242"/>
                <a:gd name="T28" fmla="*/ 47 w 119"/>
                <a:gd name="T29" fmla="*/ 213 h 242"/>
                <a:gd name="T30" fmla="*/ 47 w 119"/>
                <a:gd name="T31" fmla="*/ 218 h 242"/>
                <a:gd name="T32" fmla="*/ 46 w 119"/>
                <a:gd name="T33" fmla="*/ 221 h 242"/>
                <a:gd name="T34" fmla="*/ 45 w 119"/>
                <a:gd name="T35" fmla="*/ 224 h 242"/>
                <a:gd name="T36" fmla="*/ 43 w 119"/>
                <a:gd name="T37" fmla="*/ 227 h 242"/>
                <a:gd name="T38" fmla="*/ 38 w 119"/>
                <a:gd name="T39" fmla="*/ 229 h 242"/>
                <a:gd name="T40" fmla="*/ 32 w 119"/>
                <a:gd name="T41" fmla="*/ 230 h 242"/>
                <a:gd name="T42" fmla="*/ 24 w 119"/>
                <a:gd name="T43" fmla="*/ 230 h 242"/>
                <a:gd name="T44" fmla="*/ 13 w 119"/>
                <a:gd name="T45" fmla="*/ 231 h 242"/>
                <a:gd name="T46" fmla="*/ 2 w 119"/>
                <a:gd name="T47" fmla="*/ 231 h 242"/>
                <a:gd name="T48" fmla="*/ 2 w 119"/>
                <a:gd name="T49" fmla="*/ 242 h 242"/>
                <a:gd name="T50" fmla="*/ 14 w 119"/>
                <a:gd name="T51" fmla="*/ 241 h 242"/>
                <a:gd name="T52" fmla="*/ 30 w 119"/>
                <a:gd name="T53" fmla="*/ 241 h 242"/>
                <a:gd name="T54" fmla="*/ 47 w 119"/>
                <a:gd name="T55" fmla="*/ 241 h 242"/>
                <a:gd name="T56" fmla="*/ 60 w 119"/>
                <a:gd name="T57" fmla="*/ 241 h 242"/>
                <a:gd name="T58" fmla="*/ 74 w 119"/>
                <a:gd name="T59" fmla="*/ 241 h 242"/>
                <a:gd name="T60" fmla="*/ 91 w 119"/>
                <a:gd name="T61" fmla="*/ 241 h 242"/>
                <a:gd name="T62" fmla="*/ 107 w 119"/>
                <a:gd name="T63" fmla="*/ 241 h 242"/>
                <a:gd name="T64" fmla="*/ 119 w 119"/>
                <a:gd name="T65" fmla="*/ 242 h 242"/>
                <a:gd name="T66" fmla="*/ 119 w 119"/>
                <a:gd name="T67" fmla="*/ 231 h 242"/>
                <a:gd name="T68" fmla="*/ 108 w 119"/>
                <a:gd name="T69" fmla="*/ 231 h 242"/>
                <a:gd name="T70" fmla="*/ 97 w 119"/>
                <a:gd name="T71" fmla="*/ 230 h 242"/>
                <a:gd name="T72" fmla="*/ 88 w 119"/>
                <a:gd name="T73" fmla="*/ 230 h 242"/>
                <a:gd name="T74" fmla="*/ 83 w 119"/>
                <a:gd name="T75" fmla="*/ 229 h 242"/>
                <a:gd name="T76" fmla="*/ 79 w 119"/>
                <a:gd name="T77" fmla="*/ 227 h 242"/>
                <a:gd name="T78" fmla="*/ 76 w 119"/>
                <a:gd name="T79" fmla="*/ 225 h 242"/>
                <a:gd name="T80" fmla="*/ 75 w 119"/>
                <a:gd name="T81" fmla="*/ 222 h 242"/>
                <a:gd name="T82" fmla="*/ 74 w 119"/>
                <a:gd name="T83" fmla="*/ 218 h 242"/>
                <a:gd name="T84" fmla="*/ 74 w 119"/>
                <a:gd name="T85" fmla="*/ 213 h 242"/>
                <a:gd name="T86" fmla="*/ 74 w 119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47" y="14"/>
                  </a:lnTo>
                  <a:lnTo>
                    <a:pt x="28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7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6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8" y="229"/>
                  </a:lnTo>
                  <a:lnTo>
                    <a:pt x="32" y="230"/>
                  </a:lnTo>
                  <a:lnTo>
                    <a:pt x="24" y="230"/>
                  </a:lnTo>
                  <a:lnTo>
                    <a:pt x="13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4" y="241"/>
                  </a:lnTo>
                  <a:lnTo>
                    <a:pt x="30" y="241"/>
                  </a:lnTo>
                  <a:lnTo>
                    <a:pt x="47" y="241"/>
                  </a:lnTo>
                  <a:lnTo>
                    <a:pt x="60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19" y="242"/>
                  </a:lnTo>
                  <a:lnTo>
                    <a:pt x="119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8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271"/>
            <p:cNvSpPr>
              <a:spLocks noChangeAspect="1"/>
            </p:cNvSpPr>
            <p:nvPr/>
          </p:nvSpPr>
          <p:spPr bwMode="auto">
            <a:xfrm>
              <a:off x="3212" y="429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4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4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4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272"/>
            <p:cNvSpPr>
              <a:spLocks noChangeAspect="1"/>
            </p:cNvSpPr>
            <p:nvPr/>
          </p:nvSpPr>
          <p:spPr bwMode="auto">
            <a:xfrm>
              <a:off x="3556" y="367"/>
              <a:ext cx="167" cy="234"/>
            </a:xfrm>
            <a:custGeom>
              <a:avLst/>
              <a:gdLst>
                <a:gd name="T0" fmla="*/ 166 w 167"/>
                <a:gd name="T1" fmla="*/ 16 h 234"/>
                <a:gd name="T2" fmla="*/ 163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7 w 167"/>
                <a:gd name="T15" fmla="*/ 137 h 234"/>
                <a:gd name="T16" fmla="*/ 97 w 167"/>
                <a:gd name="T17" fmla="*/ 148 h 234"/>
                <a:gd name="T18" fmla="*/ 82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3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5 w 167"/>
                <a:gd name="T35" fmla="*/ 8 h 234"/>
                <a:gd name="T36" fmla="*/ 2 w 167"/>
                <a:gd name="T37" fmla="*/ 45 h 234"/>
                <a:gd name="T38" fmla="*/ 1 w 167"/>
                <a:gd name="T39" fmla="*/ 59 h 234"/>
                <a:gd name="T40" fmla="*/ 7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4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29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4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6" y="16"/>
                  </a:lnTo>
                  <a:lnTo>
                    <a:pt x="167" y="13"/>
                  </a:lnTo>
                  <a:lnTo>
                    <a:pt x="163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3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7" y="0"/>
                  </a:lnTo>
                  <a:lnTo>
                    <a:pt x="25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5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273"/>
            <p:cNvSpPr>
              <a:spLocks noChangeAspect="1" noEditPoints="1"/>
            </p:cNvSpPr>
            <p:nvPr/>
          </p:nvSpPr>
          <p:spPr bwMode="auto">
            <a:xfrm>
              <a:off x="3723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6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274"/>
            <p:cNvSpPr>
              <a:spLocks noChangeAspect="1"/>
            </p:cNvSpPr>
            <p:nvPr/>
          </p:nvSpPr>
          <p:spPr bwMode="auto">
            <a:xfrm>
              <a:off x="3896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4 w 84"/>
                <a:gd name="T3" fmla="*/ 157 h 363"/>
                <a:gd name="T4" fmla="*/ 80 w 84"/>
                <a:gd name="T5" fmla="*/ 129 h 363"/>
                <a:gd name="T6" fmla="*/ 73 w 84"/>
                <a:gd name="T7" fmla="*/ 99 h 363"/>
                <a:gd name="T8" fmla="*/ 61 w 84"/>
                <a:gd name="T9" fmla="*/ 68 h 363"/>
                <a:gd name="T10" fmla="*/ 43 w 84"/>
                <a:gd name="T11" fmla="*/ 39 h 363"/>
                <a:gd name="T12" fmla="*/ 26 w 84"/>
                <a:gd name="T13" fmla="*/ 17 h 363"/>
                <a:gd name="T14" fmla="*/ 11 w 84"/>
                <a:gd name="T15" fmla="*/ 4 h 363"/>
                <a:gd name="T16" fmla="*/ 4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1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1 w 84"/>
                <a:gd name="T31" fmla="*/ 43 h 363"/>
                <a:gd name="T32" fmla="*/ 49 w 84"/>
                <a:gd name="T33" fmla="*/ 81 h 363"/>
                <a:gd name="T34" fmla="*/ 60 w 84"/>
                <a:gd name="T35" fmla="*/ 128 h 363"/>
                <a:gd name="T36" fmla="*/ 63 w 84"/>
                <a:gd name="T37" fmla="*/ 181 h 363"/>
                <a:gd name="T38" fmla="*/ 61 w 84"/>
                <a:gd name="T39" fmla="*/ 228 h 363"/>
                <a:gd name="T40" fmla="*/ 51 w 84"/>
                <a:gd name="T41" fmla="*/ 273 h 363"/>
                <a:gd name="T42" fmla="*/ 33 w 84"/>
                <a:gd name="T43" fmla="*/ 315 h 363"/>
                <a:gd name="T44" fmla="*/ 5 w 84"/>
                <a:gd name="T45" fmla="*/ 353 h 363"/>
                <a:gd name="T46" fmla="*/ 1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4 w 84"/>
                <a:gd name="T53" fmla="*/ 363 h 363"/>
                <a:gd name="T54" fmla="*/ 11 w 84"/>
                <a:gd name="T55" fmla="*/ 358 h 363"/>
                <a:gd name="T56" fmla="*/ 26 w 84"/>
                <a:gd name="T57" fmla="*/ 344 h 363"/>
                <a:gd name="T58" fmla="*/ 44 w 84"/>
                <a:gd name="T59" fmla="*/ 322 h 363"/>
                <a:gd name="T60" fmla="*/ 62 w 84"/>
                <a:gd name="T61" fmla="*/ 292 h 363"/>
                <a:gd name="T62" fmla="*/ 73 w 84"/>
                <a:gd name="T63" fmla="*/ 262 h 363"/>
                <a:gd name="T64" fmla="*/ 80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4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1" y="68"/>
                  </a:lnTo>
                  <a:lnTo>
                    <a:pt x="43" y="39"/>
                  </a:lnTo>
                  <a:lnTo>
                    <a:pt x="26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9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1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3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2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275"/>
            <p:cNvSpPr>
              <a:spLocks noChangeAspect="1"/>
            </p:cNvSpPr>
            <p:nvPr/>
          </p:nvSpPr>
          <p:spPr bwMode="auto">
            <a:xfrm>
              <a:off x="4032" y="367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3 w 141"/>
                <a:gd name="T5" fmla="*/ 27 h 164"/>
                <a:gd name="T6" fmla="*/ 107 w 141"/>
                <a:gd name="T7" fmla="*/ 35 h 164"/>
                <a:gd name="T8" fmla="*/ 106 w 141"/>
                <a:gd name="T9" fmla="*/ 41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2 h 164"/>
                <a:gd name="T20" fmla="*/ 134 w 141"/>
                <a:gd name="T21" fmla="*/ 48 h 164"/>
                <a:gd name="T22" fmla="*/ 138 w 141"/>
                <a:gd name="T23" fmla="*/ 40 h 164"/>
                <a:gd name="T24" fmla="*/ 140 w 141"/>
                <a:gd name="T25" fmla="*/ 31 h 164"/>
                <a:gd name="T26" fmla="*/ 137 w 141"/>
                <a:gd name="T27" fmla="*/ 18 h 164"/>
                <a:gd name="T28" fmla="*/ 128 w 141"/>
                <a:gd name="T29" fmla="*/ 8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8 h 164"/>
                <a:gd name="T38" fmla="*/ 45 w 141"/>
                <a:gd name="T39" fmla="*/ 19 h 164"/>
                <a:gd name="T40" fmla="*/ 30 w 141"/>
                <a:gd name="T41" fmla="*/ 32 h 164"/>
                <a:gd name="T42" fmla="*/ 18 w 141"/>
                <a:gd name="T43" fmla="*/ 47 h 164"/>
                <a:gd name="T44" fmla="*/ 8 w 141"/>
                <a:gd name="T45" fmla="*/ 65 h 164"/>
                <a:gd name="T46" fmla="*/ 2 w 141"/>
                <a:gd name="T47" fmla="*/ 83 h 164"/>
                <a:gd name="T48" fmla="*/ 0 w 141"/>
                <a:gd name="T49" fmla="*/ 102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6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1 h 164"/>
                <a:gd name="T78" fmla="*/ 68 w 141"/>
                <a:gd name="T79" fmla="*/ 155 h 164"/>
                <a:gd name="T80" fmla="*/ 59 w 141"/>
                <a:gd name="T81" fmla="*/ 156 h 164"/>
                <a:gd name="T82" fmla="*/ 45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7 w 141"/>
                <a:gd name="T89" fmla="*/ 116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29 h 164"/>
                <a:gd name="T100" fmla="*/ 68 w 141"/>
                <a:gd name="T101" fmla="*/ 18 h 164"/>
                <a:gd name="T102" fmla="*/ 83 w 141"/>
                <a:gd name="T103" fmla="*/ 10 h 164"/>
                <a:gd name="T104" fmla="*/ 97 w 141"/>
                <a:gd name="T105" fmla="*/ 7 h 164"/>
                <a:gd name="T106" fmla="*/ 107 w 141"/>
                <a:gd name="T107" fmla="*/ 8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3" y="27"/>
                  </a:lnTo>
                  <a:lnTo>
                    <a:pt x="107" y="35"/>
                  </a:lnTo>
                  <a:lnTo>
                    <a:pt x="106" y="41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2"/>
                  </a:lnTo>
                  <a:lnTo>
                    <a:pt x="134" y="48"/>
                  </a:lnTo>
                  <a:lnTo>
                    <a:pt x="138" y="40"/>
                  </a:lnTo>
                  <a:lnTo>
                    <a:pt x="140" y="31"/>
                  </a:lnTo>
                  <a:lnTo>
                    <a:pt x="137" y="18"/>
                  </a:lnTo>
                  <a:lnTo>
                    <a:pt x="128" y="8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8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8" y="47"/>
                  </a:lnTo>
                  <a:lnTo>
                    <a:pt x="8" y="65"/>
                  </a:lnTo>
                  <a:lnTo>
                    <a:pt x="2" y="83"/>
                  </a:lnTo>
                  <a:lnTo>
                    <a:pt x="0" y="102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6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1"/>
                  </a:lnTo>
                  <a:lnTo>
                    <a:pt x="68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7" y="116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29"/>
                  </a:lnTo>
                  <a:lnTo>
                    <a:pt x="68" y="18"/>
                  </a:lnTo>
                  <a:lnTo>
                    <a:pt x="83" y="10"/>
                  </a:lnTo>
                  <a:lnTo>
                    <a:pt x="97" y="7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76"/>
            <p:cNvSpPr>
              <a:spLocks noChangeAspect="1" noEditPoints="1"/>
            </p:cNvSpPr>
            <p:nvPr/>
          </p:nvSpPr>
          <p:spPr bwMode="auto">
            <a:xfrm>
              <a:off x="4186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77"/>
            <p:cNvSpPr>
              <a:spLocks noChangeAspect="1" noEditPoints="1"/>
            </p:cNvSpPr>
            <p:nvPr/>
          </p:nvSpPr>
          <p:spPr bwMode="auto">
            <a:xfrm>
              <a:off x="4277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6 h 220"/>
                <a:gd name="T38" fmla="*/ 74 w 111"/>
                <a:gd name="T39" fmla="*/ 191 h 220"/>
                <a:gd name="T40" fmla="*/ 100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78"/>
            <p:cNvSpPr>
              <a:spLocks noChangeAspect="1"/>
            </p:cNvSpPr>
            <p:nvPr/>
          </p:nvSpPr>
          <p:spPr bwMode="auto">
            <a:xfrm>
              <a:off x="4472" y="255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4 w 50"/>
                <a:gd name="T5" fmla="*/ 348 h 363"/>
                <a:gd name="T6" fmla="*/ 14 w 50"/>
                <a:gd name="T7" fmla="*/ 14 h 363"/>
                <a:gd name="T8" fmla="*/ 50 w 50"/>
                <a:gd name="T9" fmla="*/ 14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4" y="348"/>
                  </a:lnTo>
                  <a:lnTo>
                    <a:pt x="14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79"/>
            <p:cNvSpPr>
              <a:spLocks noChangeAspect="1"/>
            </p:cNvSpPr>
            <p:nvPr/>
          </p:nvSpPr>
          <p:spPr bwMode="auto">
            <a:xfrm>
              <a:off x="4540" y="367"/>
              <a:ext cx="181" cy="164"/>
            </a:xfrm>
            <a:custGeom>
              <a:avLst/>
              <a:gdLst>
                <a:gd name="T0" fmla="*/ 112 w 181"/>
                <a:gd name="T1" fmla="*/ 46 h 164"/>
                <a:gd name="T2" fmla="*/ 117 w 181"/>
                <a:gd name="T3" fmla="*/ 33 h 164"/>
                <a:gd name="T4" fmla="*/ 125 w 181"/>
                <a:gd name="T5" fmla="*/ 18 h 164"/>
                <a:gd name="T6" fmla="*/ 138 w 181"/>
                <a:gd name="T7" fmla="*/ 9 h 164"/>
                <a:gd name="T8" fmla="*/ 150 w 181"/>
                <a:gd name="T9" fmla="*/ 8 h 164"/>
                <a:gd name="T10" fmla="*/ 159 w 181"/>
                <a:gd name="T11" fmla="*/ 9 h 164"/>
                <a:gd name="T12" fmla="*/ 158 w 181"/>
                <a:gd name="T13" fmla="*/ 15 h 164"/>
                <a:gd name="T14" fmla="*/ 149 w 181"/>
                <a:gd name="T15" fmla="*/ 25 h 164"/>
                <a:gd name="T16" fmla="*/ 149 w 181"/>
                <a:gd name="T17" fmla="*/ 36 h 164"/>
                <a:gd name="T18" fmla="*/ 155 w 181"/>
                <a:gd name="T19" fmla="*/ 43 h 164"/>
                <a:gd name="T20" fmla="*/ 168 w 181"/>
                <a:gd name="T21" fmla="*/ 43 h 164"/>
                <a:gd name="T22" fmla="*/ 179 w 181"/>
                <a:gd name="T23" fmla="*/ 33 h 164"/>
                <a:gd name="T24" fmla="*/ 177 w 181"/>
                <a:gd name="T25" fmla="*/ 12 h 164"/>
                <a:gd name="T26" fmla="*/ 158 w 181"/>
                <a:gd name="T27" fmla="*/ 1 h 164"/>
                <a:gd name="T28" fmla="*/ 133 w 181"/>
                <a:gd name="T29" fmla="*/ 3 h 164"/>
                <a:gd name="T30" fmla="*/ 114 w 181"/>
                <a:gd name="T31" fmla="*/ 19 h 164"/>
                <a:gd name="T32" fmla="*/ 101 w 181"/>
                <a:gd name="T33" fmla="*/ 13 h 164"/>
                <a:gd name="T34" fmla="*/ 79 w 181"/>
                <a:gd name="T35" fmla="*/ 0 h 164"/>
                <a:gd name="T36" fmla="*/ 45 w 181"/>
                <a:gd name="T37" fmla="*/ 7 h 164"/>
                <a:gd name="T38" fmla="*/ 16 w 181"/>
                <a:gd name="T39" fmla="*/ 43 h 164"/>
                <a:gd name="T40" fmla="*/ 14 w 181"/>
                <a:gd name="T41" fmla="*/ 59 h 164"/>
                <a:gd name="T42" fmla="*/ 19 w 181"/>
                <a:gd name="T43" fmla="*/ 58 h 164"/>
                <a:gd name="T44" fmla="*/ 26 w 181"/>
                <a:gd name="T45" fmla="*/ 42 h 164"/>
                <a:gd name="T46" fmla="*/ 38 w 181"/>
                <a:gd name="T47" fmla="*/ 23 h 164"/>
                <a:gd name="T48" fmla="*/ 52 w 181"/>
                <a:gd name="T49" fmla="*/ 12 h 164"/>
                <a:gd name="T50" fmla="*/ 64 w 181"/>
                <a:gd name="T51" fmla="*/ 8 h 164"/>
                <a:gd name="T52" fmla="*/ 75 w 181"/>
                <a:gd name="T53" fmla="*/ 8 h 164"/>
                <a:gd name="T54" fmla="*/ 87 w 181"/>
                <a:gd name="T55" fmla="*/ 19 h 164"/>
                <a:gd name="T56" fmla="*/ 88 w 181"/>
                <a:gd name="T57" fmla="*/ 43 h 164"/>
                <a:gd name="T58" fmla="*/ 78 w 181"/>
                <a:gd name="T59" fmla="*/ 85 h 164"/>
                <a:gd name="T60" fmla="*/ 64 w 181"/>
                <a:gd name="T61" fmla="*/ 134 h 164"/>
                <a:gd name="T62" fmla="*/ 46 w 181"/>
                <a:gd name="T63" fmla="*/ 153 h 164"/>
                <a:gd name="T64" fmla="*/ 32 w 181"/>
                <a:gd name="T65" fmla="*/ 156 h 164"/>
                <a:gd name="T66" fmla="*/ 23 w 181"/>
                <a:gd name="T67" fmla="*/ 154 h 164"/>
                <a:gd name="T68" fmla="*/ 23 w 181"/>
                <a:gd name="T69" fmla="*/ 149 h 164"/>
                <a:gd name="T70" fmla="*/ 33 w 181"/>
                <a:gd name="T71" fmla="*/ 139 h 164"/>
                <a:gd name="T72" fmla="*/ 33 w 181"/>
                <a:gd name="T73" fmla="*/ 125 h 164"/>
                <a:gd name="T74" fmla="*/ 25 w 181"/>
                <a:gd name="T75" fmla="*/ 119 h 164"/>
                <a:gd name="T76" fmla="*/ 13 w 181"/>
                <a:gd name="T77" fmla="*/ 121 h 164"/>
                <a:gd name="T78" fmla="*/ 2 w 181"/>
                <a:gd name="T79" fmla="*/ 132 h 164"/>
                <a:gd name="T80" fmla="*/ 4 w 181"/>
                <a:gd name="T81" fmla="*/ 151 h 164"/>
                <a:gd name="T82" fmla="*/ 22 w 181"/>
                <a:gd name="T83" fmla="*/ 163 h 164"/>
                <a:gd name="T84" fmla="*/ 43 w 181"/>
                <a:gd name="T85" fmla="*/ 163 h 164"/>
                <a:gd name="T86" fmla="*/ 57 w 181"/>
                <a:gd name="T87" fmla="*/ 156 h 164"/>
                <a:gd name="T88" fmla="*/ 66 w 181"/>
                <a:gd name="T89" fmla="*/ 146 h 164"/>
                <a:gd name="T90" fmla="*/ 72 w 181"/>
                <a:gd name="T91" fmla="*/ 138 h 164"/>
                <a:gd name="T92" fmla="*/ 78 w 181"/>
                <a:gd name="T93" fmla="*/ 146 h 164"/>
                <a:gd name="T94" fmla="*/ 97 w 181"/>
                <a:gd name="T95" fmla="*/ 161 h 164"/>
                <a:gd name="T96" fmla="*/ 137 w 181"/>
                <a:gd name="T97" fmla="*/ 156 h 164"/>
                <a:gd name="T98" fmla="*/ 166 w 181"/>
                <a:gd name="T99" fmla="*/ 121 h 164"/>
                <a:gd name="T100" fmla="*/ 168 w 181"/>
                <a:gd name="T101" fmla="*/ 105 h 164"/>
                <a:gd name="T102" fmla="*/ 162 w 181"/>
                <a:gd name="T103" fmla="*/ 105 h 164"/>
                <a:gd name="T104" fmla="*/ 156 w 181"/>
                <a:gd name="T105" fmla="*/ 122 h 164"/>
                <a:gd name="T106" fmla="*/ 143 w 181"/>
                <a:gd name="T107" fmla="*/ 140 h 164"/>
                <a:gd name="T108" fmla="*/ 130 w 181"/>
                <a:gd name="T109" fmla="*/ 151 h 164"/>
                <a:gd name="T110" fmla="*/ 117 w 181"/>
                <a:gd name="T111" fmla="*/ 155 h 164"/>
                <a:gd name="T112" fmla="*/ 103 w 181"/>
                <a:gd name="T113" fmla="*/ 154 h 164"/>
                <a:gd name="T114" fmla="*/ 94 w 181"/>
                <a:gd name="T115" fmla="*/ 141 h 164"/>
                <a:gd name="T116" fmla="*/ 93 w 181"/>
                <a:gd name="T117" fmla="*/ 126 h 164"/>
                <a:gd name="T118" fmla="*/ 96 w 181"/>
                <a:gd name="T119" fmla="*/ 111 h 164"/>
                <a:gd name="T120" fmla="*/ 111 w 181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" h="164">
                  <a:moveTo>
                    <a:pt x="111" y="50"/>
                  </a:moveTo>
                  <a:lnTo>
                    <a:pt x="112" y="46"/>
                  </a:lnTo>
                  <a:lnTo>
                    <a:pt x="114" y="40"/>
                  </a:lnTo>
                  <a:lnTo>
                    <a:pt x="117" y="33"/>
                  </a:lnTo>
                  <a:lnTo>
                    <a:pt x="120" y="25"/>
                  </a:lnTo>
                  <a:lnTo>
                    <a:pt x="125" y="18"/>
                  </a:lnTo>
                  <a:lnTo>
                    <a:pt x="131" y="13"/>
                  </a:lnTo>
                  <a:lnTo>
                    <a:pt x="138" y="9"/>
                  </a:lnTo>
                  <a:lnTo>
                    <a:pt x="147" y="7"/>
                  </a:lnTo>
                  <a:lnTo>
                    <a:pt x="150" y="8"/>
                  </a:lnTo>
                  <a:lnTo>
                    <a:pt x="154" y="8"/>
                  </a:lnTo>
                  <a:lnTo>
                    <a:pt x="159" y="9"/>
                  </a:lnTo>
                  <a:lnTo>
                    <a:pt x="165" y="12"/>
                  </a:lnTo>
                  <a:lnTo>
                    <a:pt x="158" y="15"/>
                  </a:lnTo>
                  <a:lnTo>
                    <a:pt x="153" y="19"/>
                  </a:lnTo>
                  <a:lnTo>
                    <a:pt x="149" y="25"/>
                  </a:lnTo>
                  <a:lnTo>
                    <a:pt x="148" y="32"/>
                  </a:lnTo>
                  <a:lnTo>
                    <a:pt x="149" y="36"/>
                  </a:lnTo>
                  <a:lnTo>
                    <a:pt x="151" y="40"/>
                  </a:lnTo>
                  <a:lnTo>
                    <a:pt x="155" y="43"/>
                  </a:lnTo>
                  <a:lnTo>
                    <a:pt x="162" y="45"/>
                  </a:lnTo>
                  <a:lnTo>
                    <a:pt x="168" y="43"/>
                  </a:lnTo>
                  <a:lnTo>
                    <a:pt x="174" y="39"/>
                  </a:lnTo>
                  <a:lnTo>
                    <a:pt x="179" y="33"/>
                  </a:lnTo>
                  <a:lnTo>
                    <a:pt x="181" y="24"/>
                  </a:lnTo>
                  <a:lnTo>
                    <a:pt x="177" y="12"/>
                  </a:lnTo>
                  <a:lnTo>
                    <a:pt x="169" y="4"/>
                  </a:lnTo>
                  <a:lnTo>
                    <a:pt x="158" y="1"/>
                  </a:lnTo>
                  <a:lnTo>
                    <a:pt x="147" y="0"/>
                  </a:lnTo>
                  <a:lnTo>
                    <a:pt x="133" y="3"/>
                  </a:lnTo>
                  <a:lnTo>
                    <a:pt x="122" y="10"/>
                  </a:lnTo>
                  <a:lnTo>
                    <a:pt x="114" y="19"/>
                  </a:lnTo>
                  <a:lnTo>
                    <a:pt x="109" y="27"/>
                  </a:lnTo>
                  <a:lnTo>
                    <a:pt x="101" y="13"/>
                  </a:lnTo>
                  <a:lnTo>
                    <a:pt x="90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45" y="7"/>
                  </a:lnTo>
                  <a:lnTo>
                    <a:pt x="27" y="24"/>
                  </a:lnTo>
                  <a:lnTo>
                    <a:pt x="16" y="43"/>
                  </a:lnTo>
                  <a:lnTo>
                    <a:pt x="12" y="55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26" y="42"/>
                  </a:lnTo>
                  <a:lnTo>
                    <a:pt x="32" y="31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52" y="12"/>
                  </a:lnTo>
                  <a:lnTo>
                    <a:pt x="58" y="9"/>
                  </a:lnTo>
                  <a:lnTo>
                    <a:pt x="64" y="8"/>
                  </a:lnTo>
                  <a:lnTo>
                    <a:pt x="69" y="7"/>
                  </a:lnTo>
                  <a:lnTo>
                    <a:pt x="75" y="8"/>
                  </a:lnTo>
                  <a:lnTo>
                    <a:pt x="82" y="12"/>
                  </a:lnTo>
                  <a:lnTo>
                    <a:pt x="87" y="19"/>
                  </a:lnTo>
                  <a:lnTo>
                    <a:pt x="89" y="32"/>
                  </a:lnTo>
                  <a:lnTo>
                    <a:pt x="88" y="43"/>
                  </a:lnTo>
                  <a:lnTo>
                    <a:pt x="84" y="60"/>
                  </a:lnTo>
                  <a:lnTo>
                    <a:pt x="78" y="85"/>
                  </a:lnTo>
                  <a:lnTo>
                    <a:pt x="69" y="118"/>
                  </a:lnTo>
                  <a:lnTo>
                    <a:pt x="64" y="134"/>
                  </a:lnTo>
                  <a:lnTo>
                    <a:pt x="56" y="145"/>
                  </a:lnTo>
                  <a:lnTo>
                    <a:pt x="46" y="153"/>
                  </a:lnTo>
                  <a:lnTo>
                    <a:pt x="35" y="156"/>
                  </a:lnTo>
                  <a:lnTo>
                    <a:pt x="32" y="156"/>
                  </a:lnTo>
                  <a:lnTo>
                    <a:pt x="28" y="155"/>
                  </a:lnTo>
                  <a:lnTo>
                    <a:pt x="23" y="154"/>
                  </a:lnTo>
                  <a:lnTo>
                    <a:pt x="17" y="151"/>
                  </a:lnTo>
                  <a:lnTo>
                    <a:pt x="23" y="149"/>
                  </a:lnTo>
                  <a:lnTo>
                    <a:pt x="29" y="144"/>
                  </a:lnTo>
                  <a:lnTo>
                    <a:pt x="33" y="139"/>
                  </a:lnTo>
                  <a:lnTo>
                    <a:pt x="34" y="131"/>
                  </a:lnTo>
                  <a:lnTo>
                    <a:pt x="33" y="125"/>
                  </a:lnTo>
                  <a:lnTo>
                    <a:pt x="29" y="122"/>
                  </a:lnTo>
                  <a:lnTo>
                    <a:pt x="25" y="119"/>
                  </a:lnTo>
                  <a:lnTo>
                    <a:pt x="20" y="119"/>
                  </a:lnTo>
                  <a:lnTo>
                    <a:pt x="13" y="121"/>
                  </a:lnTo>
                  <a:lnTo>
                    <a:pt x="6" y="125"/>
                  </a:lnTo>
                  <a:lnTo>
                    <a:pt x="2" y="132"/>
                  </a:lnTo>
                  <a:lnTo>
                    <a:pt x="0" y="140"/>
                  </a:lnTo>
                  <a:lnTo>
                    <a:pt x="4" y="151"/>
                  </a:lnTo>
                  <a:lnTo>
                    <a:pt x="12" y="158"/>
                  </a:lnTo>
                  <a:lnTo>
                    <a:pt x="22" y="163"/>
                  </a:lnTo>
                  <a:lnTo>
                    <a:pt x="35" y="164"/>
                  </a:lnTo>
                  <a:lnTo>
                    <a:pt x="43" y="163"/>
                  </a:lnTo>
                  <a:lnTo>
                    <a:pt x="50" y="160"/>
                  </a:lnTo>
                  <a:lnTo>
                    <a:pt x="57" y="156"/>
                  </a:lnTo>
                  <a:lnTo>
                    <a:pt x="62" y="151"/>
                  </a:lnTo>
                  <a:lnTo>
                    <a:pt x="66" y="146"/>
                  </a:lnTo>
                  <a:lnTo>
                    <a:pt x="70" y="142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8" y="146"/>
                  </a:lnTo>
                  <a:lnTo>
                    <a:pt x="86" y="155"/>
                  </a:lnTo>
                  <a:lnTo>
                    <a:pt x="97" y="161"/>
                  </a:lnTo>
                  <a:lnTo>
                    <a:pt x="112" y="164"/>
                  </a:lnTo>
                  <a:lnTo>
                    <a:pt x="137" y="156"/>
                  </a:lnTo>
                  <a:lnTo>
                    <a:pt x="155" y="139"/>
                  </a:lnTo>
                  <a:lnTo>
                    <a:pt x="166" y="121"/>
                  </a:lnTo>
                  <a:lnTo>
                    <a:pt x="170" y="108"/>
                  </a:lnTo>
                  <a:lnTo>
                    <a:pt x="168" y="105"/>
                  </a:lnTo>
                  <a:lnTo>
                    <a:pt x="166" y="104"/>
                  </a:lnTo>
                  <a:lnTo>
                    <a:pt x="162" y="105"/>
                  </a:lnTo>
                  <a:lnTo>
                    <a:pt x="161" y="108"/>
                  </a:lnTo>
                  <a:lnTo>
                    <a:pt x="156" y="122"/>
                  </a:lnTo>
                  <a:lnTo>
                    <a:pt x="150" y="132"/>
                  </a:lnTo>
                  <a:lnTo>
                    <a:pt x="143" y="140"/>
                  </a:lnTo>
                  <a:lnTo>
                    <a:pt x="137" y="147"/>
                  </a:lnTo>
                  <a:lnTo>
                    <a:pt x="130" y="151"/>
                  </a:lnTo>
                  <a:lnTo>
                    <a:pt x="123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7" y="148"/>
                  </a:lnTo>
                  <a:lnTo>
                    <a:pt x="94" y="141"/>
                  </a:lnTo>
                  <a:lnTo>
                    <a:pt x="93" y="132"/>
                  </a:lnTo>
                  <a:lnTo>
                    <a:pt x="93" y="126"/>
                  </a:lnTo>
                  <a:lnTo>
                    <a:pt x="94" y="119"/>
                  </a:lnTo>
                  <a:lnTo>
                    <a:pt x="96" y="111"/>
                  </a:lnTo>
                  <a:lnTo>
                    <a:pt x="99" y="100"/>
                  </a:lnTo>
                  <a:lnTo>
                    <a:pt x="11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280"/>
            <p:cNvSpPr>
              <a:spLocks noChangeAspect="1" noEditPoints="1"/>
            </p:cNvSpPr>
            <p:nvPr/>
          </p:nvSpPr>
          <p:spPr bwMode="auto">
            <a:xfrm>
              <a:off x="474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9 h 171"/>
                <a:gd name="T16" fmla="*/ 17 w 77"/>
                <a:gd name="T17" fmla="*/ 149 h 171"/>
                <a:gd name="T18" fmla="*/ 23 w 77"/>
                <a:gd name="T19" fmla="*/ 164 h 171"/>
                <a:gd name="T20" fmla="*/ 41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5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1" y="9"/>
                  </a:lnTo>
                  <a:close/>
                  <a:moveTo>
                    <a:pt x="19" y="139"/>
                  </a:moveTo>
                  <a:lnTo>
                    <a:pt x="17" y="143"/>
                  </a:lnTo>
                  <a:lnTo>
                    <a:pt x="17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281"/>
            <p:cNvSpPr>
              <a:spLocks noChangeAspect="1"/>
            </p:cNvSpPr>
            <p:nvPr/>
          </p:nvSpPr>
          <p:spPr bwMode="auto">
            <a:xfrm>
              <a:off x="5009" y="267"/>
              <a:ext cx="181" cy="338"/>
            </a:xfrm>
            <a:custGeom>
              <a:avLst/>
              <a:gdLst>
                <a:gd name="T0" fmla="*/ 178 w 181"/>
                <a:gd name="T1" fmla="*/ 14 h 338"/>
                <a:gd name="T2" fmla="*/ 181 w 181"/>
                <a:gd name="T3" fmla="*/ 9 h 338"/>
                <a:gd name="T4" fmla="*/ 181 w 181"/>
                <a:gd name="T5" fmla="*/ 7 h 338"/>
                <a:gd name="T6" fmla="*/ 179 w 181"/>
                <a:gd name="T7" fmla="*/ 3 h 338"/>
                <a:gd name="T8" fmla="*/ 174 w 181"/>
                <a:gd name="T9" fmla="*/ 0 h 338"/>
                <a:gd name="T10" fmla="*/ 169 w 181"/>
                <a:gd name="T11" fmla="*/ 2 h 338"/>
                <a:gd name="T12" fmla="*/ 166 w 181"/>
                <a:gd name="T13" fmla="*/ 7 h 338"/>
                <a:gd name="T14" fmla="*/ 3 w 181"/>
                <a:gd name="T15" fmla="*/ 324 h 338"/>
                <a:gd name="T16" fmla="*/ 1 w 181"/>
                <a:gd name="T17" fmla="*/ 329 h 338"/>
                <a:gd name="T18" fmla="*/ 0 w 181"/>
                <a:gd name="T19" fmla="*/ 331 h 338"/>
                <a:gd name="T20" fmla="*/ 2 w 181"/>
                <a:gd name="T21" fmla="*/ 336 h 338"/>
                <a:gd name="T22" fmla="*/ 8 w 181"/>
                <a:gd name="T23" fmla="*/ 338 h 338"/>
                <a:gd name="T24" fmla="*/ 12 w 181"/>
                <a:gd name="T25" fmla="*/ 336 h 338"/>
                <a:gd name="T26" fmla="*/ 16 w 181"/>
                <a:gd name="T27" fmla="*/ 331 h 338"/>
                <a:gd name="T28" fmla="*/ 178 w 181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8">
                  <a:moveTo>
                    <a:pt x="178" y="14"/>
                  </a:moveTo>
                  <a:lnTo>
                    <a:pt x="181" y="9"/>
                  </a:lnTo>
                  <a:lnTo>
                    <a:pt x="181" y="7"/>
                  </a:lnTo>
                  <a:lnTo>
                    <a:pt x="179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7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8"/>
                  </a:lnTo>
                  <a:lnTo>
                    <a:pt x="12" y="336"/>
                  </a:lnTo>
                  <a:lnTo>
                    <a:pt x="16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282"/>
            <p:cNvSpPr>
              <a:spLocks noChangeAspect="1" noEditPoints="1"/>
            </p:cNvSpPr>
            <p:nvPr/>
          </p:nvSpPr>
          <p:spPr bwMode="auto">
            <a:xfrm>
              <a:off x="4979" y="394"/>
              <a:ext cx="241" cy="85"/>
            </a:xfrm>
            <a:custGeom>
              <a:avLst/>
              <a:gdLst>
                <a:gd name="T0" fmla="*/ 229 w 241"/>
                <a:gd name="T1" fmla="*/ 14 h 85"/>
                <a:gd name="T2" fmla="*/ 233 w 241"/>
                <a:gd name="T3" fmla="*/ 14 h 85"/>
                <a:gd name="T4" fmla="*/ 237 w 241"/>
                <a:gd name="T5" fmla="*/ 13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3 w 241"/>
                <a:gd name="T35" fmla="*/ 14 h 85"/>
                <a:gd name="T36" fmla="*/ 229 w 241"/>
                <a:gd name="T37" fmla="*/ 14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7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4"/>
                  </a:moveTo>
                  <a:lnTo>
                    <a:pt x="233" y="14"/>
                  </a:lnTo>
                  <a:lnTo>
                    <a:pt x="237" y="13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29" y="14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7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283"/>
            <p:cNvSpPr>
              <a:spLocks noChangeAspect="1"/>
            </p:cNvSpPr>
            <p:nvPr/>
          </p:nvSpPr>
          <p:spPr bwMode="auto">
            <a:xfrm>
              <a:off x="5353" y="367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8 h 164"/>
                <a:gd name="T6" fmla="*/ 137 w 180"/>
                <a:gd name="T7" fmla="*/ 9 h 164"/>
                <a:gd name="T8" fmla="*/ 148 w 180"/>
                <a:gd name="T9" fmla="*/ 8 h 164"/>
                <a:gd name="T10" fmla="*/ 158 w 180"/>
                <a:gd name="T11" fmla="*/ 9 h 164"/>
                <a:gd name="T12" fmla="*/ 157 w 180"/>
                <a:gd name="T13" fmla="*/ 15 h 164"/>
                <a:gd name="T14" fmla="*/ 148 w 180"/>
                <a:gd name="T15" fmla="*/ 25 h 164"/>
                <a:gd name="T16" fmla="*/ 147 w 180"/>
                <a:gd name="T17" fmla="*/ 36 h 164"/>
                <a:gd name="T18" fmla="*/ 154 w 180"/>
                <a:gd name="T19" fmla="*/ 43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19 h 164"/>
                <a:gd name="T32" fmla="*/ 100 w 180"/>
                <a:gd name="T33" fmla="*/ 13 h 164"/>
                <a:gd name="T34" fmla="*/ 78 w 180"/>
                <a:gd name="T35" fmla="*/ 0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8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2 h 164"/>
                <a:gd name="T50" fmla="*/ 63 w 180"/>
                <a:gd name="T51" fmla="*/ 8 h 164"/>
                <a:gd name="T52" fmla="*/ 74 w 180"/>
                <a:gd name="T53" fmla="*/ 8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5 h 164"/>
                <a:gd name="T74" fmla="*/ 24 w 180"/>
                <a:gd name="T75" fmla="*/ 119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5 w 180"/>
                <a:gd name="T89" fmla="*/ 146 h 164"/>
                <a:gd name="T90" fmla="*/ 71 w 180"/>
                <a:gd name="T91" fmla="*/ 138 h 164"/>
                <a:gd name="T92" fmla="*/ 77 w 180"/>
                <a:gd name="T93" fmla="*/ 146 h 164"/>
                <a:gd name="T94" fmla="*/ 96 w 180"/>
                <a:gd name="T95" fmla="*/ 161 h 164"/>
                <a:gd name="T96" fmla="*/ 136 w 180"/>
                <a:gd name="T97" fmla="*/ 156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5 h 164"/>
                <a:gd name="T104" fmla="*/ 155 w 180"/>
                <a:gd name="T105" fmla="*/ 122 h 164"/>
                <a:gd name="T106" fmla="*/ 142 w 180"/>
                <a:gd name="T107" fmla="*/ 140 h 164"/>
                <a:gd name="T108" fmla="*/ 129 w 180"/>
                <a:gd name="T109" fmla="*/ 151 h 164"/>
                <a:gd name="T110" fmla="*/ 117 w 180"/>
                <a:gd name="T111" fmla="*/ 155 h 164"/>
                <a:gd name="T112" fmla="*/ 103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0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5"/>
                  </a:lnTo>
                  <a:lnTo>
                    <a:pt x="124" y="18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3" y="8"/>
                  </a:lnTo>
                  <a:lnTo>
                    <a:pt x="158" y="9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19"/>
                  </a:lnTo>
                  <a:lnTo>
                    <a:pt x="148" y="25"/>
                  </a:lnTo>
                  <a:lnTo>
                    <a:pt x="147" y="32"/>
                  </a:lnTo>
                  <a:lnTo>
                    <a:pt x="147" y="36"/>
                  </a:lnTo>
                  <a:lnTo>
                    <a:pt x="150" y="40"/>
                  </a:lnTo>
                  <a:lnTo>
                    <a:pt x="154" y="43"/>
                  </a:lnTo>
                  <a:lnTo>
                    <a:pt x="160" y="45"/>
                  </a:lnTo>
                  <a:lnTo>
                    <a:pt x="167" y="43"/>
                  </a:lnTo>
                  <a:lnTo>
                    <a:pt x="173" y="39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4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0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8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63" y="8"/>
                  </a:lnTo>
                  <a:lnTo>
                    <a:pt x="68" y="7"/>
                  </a:lnTo>
                  <a:lnTo>
                    <a:pt x="74" y="8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4"/>
                  </a:lnTo>
                  <a:lnTo>
                    <a:pt x="32" y="139"/>
                  </a:lnTo>
                  <a:lnTo>
                    <a:pt x="33" y="131"/>
                  </a:lnTo>
                  <a:lnTo>
                    <a:pt x="32" y="125"/>
                  </a:lnTo>
                  <a:lnTo>
                    <a:pt x="28" y="122"/>
                  </a:lnTo>
                  <a:lnTo>
                    <a:pt x="24" y="119"/>
                  </a:lnTo>
                  <a:lnTo>
                    <a:pt x="19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6"/>
                  </a:lnTo>
                  <a:lnTo>
                    <a:pt x="77" y="146"/>
                  </a:lnTo>
                  <a:lnTo>
                    <a:pt x="85" y="155"/>
                  </a:lnTo>
                  <a:lnTo>
                    <a:pt x="96" y="161"/>
                  </a:lnTo>
                  <a:lnTo>
                    <a:pt x="111" y="164"/>
                  </a:lnTo>
                  <a:lnTo>
                    <a:pt x="136" y="156"/>
                  </a:lnTo>
                  <a:lnTo>
                    <a:pt x="154" y="139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4"/>
                  </a:lnTo>
                  <a:lnTo>
                    <a:pt x="161" y="105"/>
                  </a:lnTo>
                  <a:lnTo>
                    <a:pt x="160" y="108"/>
                  </a:lnTo>
                  <a:lnTo>
                    <a:pt x="155" y="122"/>
                  </a:lnTo>
                  <a:lnTo>
                    <a:pt x="149" y="132"/>
                  </a:lnTo>
                  <a:lnTo>
                    <a:pt x="142" y="140"/>
                  </a:lnTo>
                  <a:lnTo>
                    <a:pt x="135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6" y="148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284"/>
            <p:cNvSpPr>
              <a:spLocks noChangeAspect="1" noEditPoints="1"/>
            </p:cNvSpPr>
            <p:nvPr/>
          </p:nvSpPr>
          <p:spPr bwMode="auto">
            <a:xfrm>
              <a:off x="5549" y="413"/>
              <a:ext cx="112" cy="220"/>
            </a:xfrm>
            <a:custGeom>
              <a:avLst/>
              <a:gdLst>
                <a:gd name="T0" fmla="*/ 109 w 112"/>
                <a:gd name="T1" fmla="*/ 3 h 220"/>
                <a:gd name="T2" fmla="*/ 96 w 112"/>
                <a:gd name="T3" fmla="*/ 1 h 220"/>
                <a:gd name="T4" fmla="*/ 89 w 112"/>
                <a:gd name="T5" fmla="*/ 9 h 220"/>
                <a:gd name="T6" fmla="*/ 88 w 112"/>
                <a:gd name="T7" fmla="*/ 17 h 220"/>
                <a:gd name="T8" fmla="*/ 93 w 112"/>
                <a:gd name="T9" fmla="*/ 22 h 220"/>
                <a:gd name="T10" fmla="*/ 103 w 112"/>
                <a:gd name="T11" fmla="*/ 22 h 220"/>
                <a:gd name="T12" fmla="*/ 111 w 112"/>
                <a:gd name="T13" fmla="*/ 15 h 220"/>
                <a:gd name="T14" fmla="*/ 58 w 112"/>
                <a:gd name="T15" fmla="*/ 181 h 220"/>
                <a:gd name="T16" fmla="*/ 46 w 112"/>
                <a:gd name="T17" fmla="*/ 203 h 220"/>
                <a:gd name="T18" fmla="*/ 25 w 112"/>
                <a:gd name="T19" fmla="*/ 213 h 220"/>
                <a:gd name="T20" fmla="*/ 23 w 112"/>
                <a:gd name="T21" fmla="*/ 205 h 220"/>
                <a:gd name="T22" fmla="*/ 22 w 112"/>
                <a:gd name="T23" fmla="*/ 192 h 220"/>
                <a:gd name="T24" fmla="*/ 9 w 112"/>
                <a:gd name="T25" fmla="*/ 190 h 220"/>
                <a:gd name="T26" fmla="*/ 2 w 112"/>
                <a:gd name="T27" fmla="*/ 198 h 220"/>
                <a:gd name="T28" fmla="*/ 2 w 112"/>
                <a:gd name="T29" fmla="*/ 211 h 220"/>
                <a:gd name="T30" fmla="*/ 15 w 112"/>
                <a:gd name="T31" fmla="*/ 219 h 220"/>
                <a:gd name="T32" fmla="*/ 32 w 112"/>
                <a:gd name="T33" fmla="*/ 220 h 220"/>
                <a:gd name="T34" fmla="*/ 47 w 112"/>
                <a:gd name="T35" fmla="*/ 216 h 220"/>
                <a:gd name="T36" fmla="*/ 62 w 112"/>
                <a:gd name="T37" fmla="*/ 206 h 220"/>
                <a:gd name="T38" fmla="*/ 74 w 112"/>
                <a:gd name="T39" fmla="*/ 191 h 220"/>
                <a:gd name="T40" fmla="*/ 101 w 112"/>
                <a:gd name="T41" fmla="*/ 89 h 220"/>
                <a:gd name="T42" fmla="*/ 100 w 112"/>
                <a:gd name="T43" fmla="*/ 71 h 220"/>
                <a:gd name="T44" fmla="*/ 86 w 112"/>
                <a:gd name="T45" fmla="*/ 58 h 220"/>
                <a:gd name="T46" fmla="*/ 65 w 112"/>
                <a:gd name="T47" fmla="*/ 58 h 220"/>
                <a:gd name="T48" fmla="*/ 49 w 112"/>
                <a:gd name="T49" fmla="*/ 68 h 220"/>
                <a:gd name="T50" fmla="*/ 37 w 112"/>
                <a:gd name="T51" fmla="*/ 81 h 220"/>
                <a:gd name="T52" fmla="*/ 32 w 112"/>
                <a:gd name="T53" fmla="*/ 92 h 220"/>
                <a:gd name="T54" fmla="*/ 33 w 112"/>
                <a:gd name="T55" fmla="*/ 98 h 220"/>
                <a:gd name="T56" fmla="*/ 38 w 112"/>
                <a:gd name="T57" fmla="*/ 98 h 220"/>
                <a:gd name="T58" fmla="*/ 46 w 112"/>
                <a:gd name="T59" fmla="*/ 83 h 220"/>
                <a:gd name="T60" fmla="*/ 64 w 112"/>
                <a:gd name="T61" fmla="*/ 66 h 220"/>
                <a:gd name="T62" fmla="*/ 81 w 112"/>
                <a:gd name="T63" fmla="*/ 67 h 220"/>
                <a:gd name="T64" fmla="*/ 83 w 112"/>
                <a:gd name="T65" fmla="*/ 80 h 220"/>
                <a:gd name="T66" fmla="*/ 58 w 112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0">
                  <a:moveTo>
                    <a:pt x="112" y="9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4"/>
                  </a:lnTo>
                  <a:lnTo>
                    <a:pt x="89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2"/>
                  </a:lnTo>
                  <a:lnTo>
                    <a:pt x="98" y="24"/>
                  </a:lnTo>
                  <a:lnTo>
                    <a:pt x="103" y="22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2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3" y="205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0"/>
                  </a:lnTo>
                  <a:lnTo>
                    <a:pt x="5" y="194"/>
                  </a:lnTo>
                  <a:lnTo>
                    <a:pt x="2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2" y="220"/>
                  </a:lnTo>
                  <a:lnTo>
                    <a:pt x="39" y="218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6"/>
                  </a:lnTo>
                  <a:lnTo>
                    <a:pt x="69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285"/>
            <p:cNvSpPr>
              <a:spLocks noChangeAspect="1"/>
            </p:cNvSpPr>
            <p:nvPr/>
          </p:nvSpPr>
          <p:spPr bwMode="auto">
            <a:xfrm>
              <a:off x="5710" y="255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4 h 363"/>
                <a:gd name="T6" fmla="*/ 35 w 50"/>
                <a:gd name="T7" fmla="*/ 14 h 363"/>
                <a:gd name="T8" fmla="*/ 35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5" y="14"/>
                  </a:lnTo>
                  <a:lnTo>
                    <a:pt x="35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286"/>
            <p:cNvSpPr>
              <a:spLocks noChangeAspect="1"/>
            </p:cNvSpPr>
            <p:nvPr/>
          </p:nvSpPr>
          <p:spPr bwMode="auto">
            <a:xfrm>
              <a:off x="1312" y="1316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0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1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1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0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1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0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287"/>
            <p:cNvSpPr>
              <a:spLocks noChangeAspect="1"/>
            </p:cNvSpPr>
            <p:nvPr/>
          </p:nvSpPr>
          <p:spPr bwMode="auto">
            <a:xfrm>
              <a:off x="1584" y="1367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7 h 235"/>
                <a:gd name="T4" fmla="*/ 150 w 167"/>
                <a:gd name="T5" fmla="*/ 6 h 235"/>
                <a:gd name="T6" fmla="*/ 143 w 167"/>
                <a:gd name="T7" fmla="*/ 15 h 235"/>
                <a:gd name="T8" fmla="*/ 140 w 167"/>
                <a:gd name="T9" fmla="*/ 26 h 235"/>
                <a:gd name="T10" fmla="*/ 132 w 167"/>
                <a:gd name="T11" fmla="*/ 61 h 235"/>
                <a:gd name="T12" fmla="*/ 114 w 167"/>
                <a:gd name="T13" fmla="*/ 129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6 h 235"/>
                <a:gd name="T20" fmla="*/ 63 w 167"/>
                <a:gd name="T21" fmla="*/ 154 h 235"/>
                <a:gd name="T22" fmla="*/ 53 w 167"/>
                <a:gd name="T23" fmla="*/ 138 h 235"/>
                <a:gd name="T24" fmla="*/ 56 w 167"/>
                <a:gd name="T25" fmla="*/ 97 h 235"/>
                <a:gd name="T26" fmla="*/ 74 w 167"/>
                <a:gd name="T27" fmla="*/ 47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3 h 235"/>
                <a:gd name="T34" fmla="*/ 26 w 167"/>
                <a:gd name="T35" fmla="*/ 9 h 235"/>
                <a:gd name="T36" fmla="*/ 3 w 167"/>
                <a:gd name="T37" fmla="*/ 46 h 235"/>
                <a:gd name="T38" fmla="*/ 2 w 167"/>
                <a:gd name="T39" fmla="*/ 59 h 235"/>
                <a:gd name="T40" fmla="*/ 8 w 167"/>
                <a:gd name="T41" fmla="*/ 59 h 235"/>
                <a:gd name="T42" fmla="*/ 18 w 167"/>
                <a:gd name="T43" fmla="*/ 32 h 235"/>
                <a:gd name="T44" fmla="*/ 37 w 167"/>
                <a:gd name="T45" fmla="*/ 10 h 235"/>
                <a:gd name="T46" fmla="*/ 49 w 167"/>
                <a:gd name="T47" fmla="*/ 9 h 235"/>
                <a:gd name="T48" fmla="*/ 55 w 167"/>
                <a:gd name="T49" fmla="*/ 13 h 235"/>
                <a:gd name="T50" fmla="*/ 54 w 167"/>
                <a:gd name="T51" fmla="*/ 33 h 235"/>
                <a:gd name="T52" fmla="*/ 40 w 167"/>
                <a:gd name="T53" fmla="*/ 71 h 235"/>
                <a:gd name="T54" fmla="*/ 30 w 167"/>
                <a:gd name="T55" fmla="*/ 108 h 235"/>
                <a:gd name="T56" fmla="*/ 30 w 167"/>
                <a:gd name="T57" fmla="*/ 133 h 235"/>
                <a:gd name="T58" fmla="*/ 37 w 167"/>
                <a:gd name="T59" fmla="*/ 149 h 235"/>
                <a:gd name="T60" fmla="*/ 49 w 167"/>
                <a:gd name="T61" fmla="*/ 160 h 235"/>
                <a:gd name="T62" fmla="*/ 65 w 167"/>
                <a:gd name="T63" fmla="*/ 164 h 235"/>
                <a:gd name="T64" fmla="*/ 93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7 h 235"/>
                <a:gd name="T74" fmla="*/ 25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40 w 167"/>
                <a:gd name="T81" fmla="*/ 186 h 235"/>
                <a:gd name="T82" fmla="*/ 32 w 167"/>
                <a:gd name="T83" fmla="*/ 180 h 235"/>
                <a:gd name="T84" fmla="*/ 21 w 167"/>
                <a:gd name="T85" fmla="*/ 181 h 235"/>
                <a:gd name="T86" fmla="*/ 10 w 167"/>
                <a:gd name="T87" fmla="*/ 192 h 235"/>
                <a:gd name="T88" fmla="*/ 10 w 167"/>
                <a:gd name="T89" fmla="*/ 216 h 235"/>
                <a:gd name="T90" fmla="*/ 30 w 167"/>
                <a:gd name="T91" fmla="*/ 233 h 235"/>
                <a:gd name="T92" fmla="*/ 74 w 167"/>
                <a:gd name="T93" fmla="*/ 229 h 235"/>
                <a:gd name="T94" fmla="*/ 119 w 167"/>
                <a:gd name="T95" fmla="*/ 190 h 235"/>
                <a:gd name="T96" fmla="*/ 166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6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0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0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5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4" y="157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8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8" y="59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8" y="18"/>
                  </a:lnTo>
                  <a:lnTo>
                    <a:pt x="37" y="10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2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0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49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1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288"/>
            <p:cNvSpPr>
              <a:spLocks noChangeAspect="1" noEditPoints="1"/>
            </p:cNvSpPr>
            <p:nvPr/>
          </p:nvSpPr>
          <p:spPr bwMode="auto">
            <a:xfrm>
              <a:off x="1763" y="1414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9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7"/>
                  </a:lnTo>
                  <a:lnTo>
                    <a:pt x="1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289"/>
            <p:cNvSpPr>
              <a:spLocks noChangeAspect="1"/>
            </p:cNvSpPr>
            <p:nvPr/>
          </p:nvSpPr>
          <p:spPr bwMode="auto">
            <a:xfrm>
              <a:off x="1908" y="1256"/>
              <a:ext cx="84" cy="362"/>
            </a:xfrm>
            <a:custGeom>
              <a:avLst/>
              <a:gdLst>
                <a:gd name="T0" fmla="*/ 84 w 84"/>
                <a:gd name="T1" fmla="*/ 359 h 362"/>
                <a:gd name="T2" fmla="*/ 84 w 84"/>
                <a:gd name="T3" fmla="*/ 358 h 362"/>
                <a:gd name="T4" fmla="*/ 83 w 84"/>
                <a:gd name="T5" fmla="*/ 357 h 362"/>
                <a:gd name="T6" fmla="*/ 81 w 84"/>
                <a:gd name="T7" fmla="*/ 355 h 362"/>
                <a:gd name="T8" fmla="*/ 78 w 84"/>
                <a:gd name="T9" fmla="*/ 351 h 362"/>
                <a:gd name="T10" fmla="*/ 50 w 84"/>
                <a:gd name="T11" fmla="*/ 313 h 362"/>
                <a:gd name="T12" fmla="*/ 32 w 84"/>
                <a:gd name="T13" fmla="*/ 270 h 362"/>
                <a:gd name="T14" fmla="*/ 23 w 84"/>
                <a:gd name="T15" fmla="*/ 225 h 362"/>
                <a:gd name="T16" fmla="*/ 21 w 84"/>
                <a:gd name="T17" fmla="*/ 181 h 362"/>
                <a:gd name="T18" fmla="*/ 24 w 84"/>
                <a:gd name="T19" fmla="*/ 134 h 362"/>
                <a:gd name="T20" fmla="*/ 33 w 84"/>
                <a:gd name="T21" fmla="*/ 89 h 362"/>
                <a:gd name="T22" fmla="*/ 51 w 84"/>
                <a:gd name="T23" fmla="*/ 47 h 362"/>
                <a:gd name="T24" fmla="*/ 79 w 84"/>
                <a:gd name="T25" fmla="*/ 9 h 362"/>
                <a:gd name="T26" fmla="*/ 83 w 84"/>
                <a:gd name="T27" fmla="*/ 5 h 362"/>
                <a:gd name="T28" fmla="*/ 84 w 84"/>
                <a:gd name="T29" fmla="*/ 3 h 362"/>
                <a:gd name="T30" fmla="*/ 83 w 84"/>
                <a:gd name="T31" fmla="*/ 0 h 362"/>
                <a:gd name="T32" fmla="*/ 80 w 84"/>
                <a:gd name="T33" fmla="*/ 0 h 362"/>
                <a:gd name="T34" fmla="*/ 73 w 84"/>
                <a:gd name="T35" fmla="*/ 4 h 362"/>
                <a:gd name="T36" fmla="*/ 58 w 84"/>
                <a:gd name="T37" fmla="*/ 18 h 362"/>
                <a:gd name="T38" fmla="*/ 40 w 84"/>
                <a:gd name="T39" fmla="*/ 40 h 362"/>
                <a:gd name="T40" fmla="*/ 23 w 84"/>
                <a:gd name="T41" fmla="*/ 70 h 362"/>
                <a:gd name="T42" fmla="*/ 11 w 84"/>
                <a:gd name="T43" fmla="*/ 100 h 362"/>
                <a:gd name="T44" fmla="*/ 4 w 84"/>
                <a:gd name="T45" fmla="*/ 129 h 362"/>
                <a:gd name="T46" fmla="*/ 1 w 84"/>
                <a:gd name="T47" fmla="*/ 156 h 362"/>
                <a:gd name="T48" fmla="*/ 0 w 84"/>
                <a:gd name="T49" fmla="*/ 181 h 362"/>
                <a:gd name="T50" fmla="*/ 1 w 84"/>
                <a:gd name="T51" fmla="*/ 205 h 362"/>
                <a:gd name="T52" fmla="*/ 4 w 84"/>
                <a:gd name="T53" fmla="*/ 233 h 362"/>
                <a:gd name="T54" fmla="*/ 12 w 84"/>
                <a:gd name="T55" fmla="*/ 263 h 362"/>
                <a:gd name="T56" fmla="*/ 24 w 84"/>
                <a:gd name="T57" fmla="*/ 294 h 362"/>
                <a:gd name="T58" fmla="*/ 41 w 84"/>
                <a:gd name="T59" fmla="*/ 324 h 362"/>
                <a:gd name="T60" fmla="*/ 59 w 84"/>
                <a:gd name="T61" fmla="*/ 345 h 362"/>
                <a:gd name="T62" fmla="*/ 73 w 84"/>
                <a:gd name="T63" fmla="*/ 358 h 362"/>
                <a:gd name="T64" fmla="*/ 80 w 84"/>
                <a:gd name="T65" fmla="*/ 362 h 362"/>
                <a:gd name="T66" fmla="*/ 83 w 84"/>
                <a:gd name="T67" fmla="*/ 362 h 362"/>
                <a:gd name="T68" fmla="*/ 84 w 84"/>
                <a:gd name="T69" fmla="*/ 3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3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9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2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90"/>
            <p:cNvSpPr>
              <a:spLocks noChangeAspect="1"/>
            </p:cNvSpPr>
            <p:nvPr/>
          </p:nvSpPr>
          <p:spPr bwMode="auto">
            <a:xfrm>
              <a:off x="2045" y="1286"/>
              <a:ext cx="120" cy="242"/>
            </a:xfrm>
            <a:custGeom>
              <a:avLst/>
              <a:gdLst>
                <a:gd name="T0" fmla="*/ 75 w 120"/>
                <a:gd name="T1" fmla="*/ 10 h 242"/>
                <a:gd name="T2" fmla="*/ 75 w 120"/>
                <a:gd name="T3" fmla="*/ 4 h 242"/>
                <a:gd name="T4" fmla="*/ 74 w 120"/>
                <a:gd name="T5" fmla="*/ 2 h 242"/>
                <a:gd name="T6" fmla="*/ 71 w 120"/>
                <a:gd name="T7" fmla="*/ 0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4 h 242"/>
                <a:gd name="T22" fmla="*/ 20 w 120"/>
                <a:gd name="T23" fmla="*/ 33 h 242"/>
                <a:gd name="T24" fmla="*/ 34 w 120"/>
                <a:gd name="T25" fmla="*/ 31 h 242"/>
                <a:gd name="T26" fmla="*/ 48 w 120"/>
                <a:gd name="T27" fmla="*/ 25 h 242"/>
                <a:gd name="T28" fmla="*/ 48 w 120"/>
                <a:gd name="T29" fmla="*/ 213 h 242"/>
                <a:gd name="T30" fmla="*/ 48 w 120"/>
                <a:gd name="T31" fmla="*/ 217 h 242"/>
                <a:gd name="T32" fmla="*/ 47 w 120"/>
                <a:gd name="T33" fmla="*/ 221 h 242"/>
                <a:gd name="T34" fmla="*/ 46 w 120"/>
                <a:gd name="T35" fmla="*/ 224 h 242"/>
                <a:gd name="T36" fmla="*/ 43 w 120"/>
                <a:gd name="T37" fmla="*/ 227 h 242"/>
                <a:gd name="T38" fmla="*/ 39 w 120"/>
                <a:gd name="T39" fmla="*/ 228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3 w 120"/>
                <a:gd name="T47" fmla="*/ 231 h 242"/>
                <a:gd name="T48" fmla="*/ 3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8 w 120"/>
                <a:gd name="T55" fmla="*/ 241 h 242"/>
                <a:gd name="T56" fmla="*/ 61 w 120"/>
                <a:gd name="T57" fmla="*/ 241 h 242"/>
                <a:gd name="T58" fmla="*/ 75 w 120"/>
                <a:gd name="T59" fmla="*/ 241 h 242"/>
                <a:gd name="T60" fmla="*/ 91 w 120"/>
                <a:gd name="T61" fmla="*/ 241 h 242"/>
                <a:gd name="T62" fmla="*/ 108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8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7 w 120"/>
                <a:gd name="T79" fmla="*/ 224 h 242"/>
                <a:gd name="T80" fmla="*/ 75 w 120"/>
                <a:gd name="T81" fmla="*/ 221 h 242"/>
                <a:gd name="T82" fmla="*/ 75 w 120"/>
                <a:gd name="T83" fmla="*/ 218 h 242"/>
                <a:gd name="T84" fmla="*/ 75 w 120"/>
                <a:gd name="T85" fmla="*/ 213 h 242"/>
                <a:gd name="T86" fmla="*/ 75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5" y="10"/>
                  </a:moveTo>
                  <a:lnTo>
                    <a:pt x="75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4"/>
                  </a:lnTo>
                  <a:lnTo>
                    <a:pt x="20" y="33"/>
                  </a:lnTo>
                  <a:lnTo>
                    <a:pt x="34" y="31"/>
                  </a:lnTo>
                  <a:lnTo>
                    <a:pt x="48" y="25"/>
                  </a:lnTo>
                  <a:lnTo>
                    <a:pt x="48" y="213"/>
                  </a:lnTo>
                  <a:lnTo>
                    <a:pt x="48" y="217"/>
                  </a:lnTo>
                  <a:lnTo>
                    <a:pt x="47" y="221"/>
                  </a:lnTo>
                  <a:lnTo>
                    <a:pt x="46" y="224"/>
                  </a:lnTo>
                  <a:lnTo>
                    <a:pt x="43" y="227"/>
                  </a:lnTo>
                  <a:lnTo>
                    <a:pt x="39" y="228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3" y="231"/>
                  </a:lnTo>
                  <a:lnTo>
                    <a:pt x="3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8" y="241"/>
                  </a:lnTo>
                  <a:lnTo>
                    <a:pt x="61" y="241"/>
                  </a:lnTo>
                  <a:lnTo>
                    <a:pt x="75" y="241"/>
                  </a:lnTo>
                  <a:lnTo>
                    <a:pt x="91" y="241"/>
                  </a:lnTo>
                  <a:lnTo>
                    <a:pt x="108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8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7" y="224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5" y="213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91"/>
            <p:cNvSpPr>
              <a:spLocks noChangeAspect="1"/>
            </p:cNvSpPr>
            <p:nvPr/>
          </p:nvSpPr>
          <p:spPr bwMode="auto">
            <a:xfrm>
              <a:off x="2305" y="1430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3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3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3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92"/>
            <p:cNvSpPr>
              <a:spLocks noChangeAspect="1"/>
            </p:cNvSpPr>
            <p:nvPr/>
          </p:nvSpPr>
          <p:spPr bwMode="auto">
            <a:xfrm>
              <a:off x="2648" y="1367"/>
              <a:ext cx="168" cy="235"/>
            </a:xfrm>
            <a:custGeom>
              <a:avLst/>
              <a:gdLst>
                <a:gd name="T0" fmla="*/ 167 w 168"/>
                <a:gd name="T1" fmla="*/ 17 h 235"/>
                <a:gd name="T2" fmla="*/ 164 w 168"/>
                <a:gd name="T3" fmla="*/ 7 h 235"/>
                <a:gd name="T4" fmla="*/ 151 w 168"/>
                <a:gd name="T5" fmla="*/ 6 h 235"/>
                <a:gd name="T6" fmla="*/ 143 w 168"/>
                <a:gd name="T7" fmla="*/ 15 h 235"/>
                <a:gd name="T8" fmla="*/ 141 w 168"/>
                <a:gd name="T9" fmla="*/ 26 h 235"/>
                <a:gd name="T10" fmla="*/ 132 w 168"/>
                <a:gd name="T11" fmla="*/ 61 h 235"/>
                <a:gd name="T12" fmla="*/ 114 w 168"/>
                <a:gd name="T13" fmla="*/ 129 h 235"/>
                <a:gd name="T14" fmla="*/ 108 w 168"/>
                <a:gd name="T15" fmla="*/ 138 h 235"/>
                <a:gd name="T16" fmla="*/ 98 w 168"/>
                <a:gd name="T17" fmla="*/ 148 h 235"/>
                <a:gd name="T18" fmla="*/ 83 w 168"/>
                <a:gd name="T19" fmla="*/ 156 h 235"/>
                <a:gd name="T20" fmla="*/ 63 w 168"/>
                <a:gd name="T21" fmla="*/ 154 h 235"/>
                <a:gd name="T22" fmla="*/ 53 w 168"/>
                <a:gd name="T23" fmla="*/ 138 h 235"/>
                <a:gd name="T24" fmla="*/ 57 w 168"/>
                <a:gd name="T25" fmla="*/ 97 h 235"/>
                <a:gd name="T26" fmla="*/ 74 w 168"/>
                <a:gd name="T27" fmla="*/ 47 h 235"/>
                <a:gd name="T28" fmla="*/ 78 w 168"/>
                <a:gd name="T29" fmla="*/ 35 h 235"/>
                <a:gd name="T30" fmla="*/ 76 w 168"/>
                <a:gd name="T31" fmla="*/ 18 h 235"/>
                <a:gd name="T32" fmla="*/ 61 w 168"/>
                <a:gd name="T33" fmla="*/ 3 h 235"/>
                <a:gd name="T34" fmla="*/ 26 w 168"/>
                <a:gd name="T35" fmla="*/ 9 h 235"/>
                <a:gd name="T36" fmla="*/ 3 w 168"/>
                <a:gd name="T37" fmla="*/ 46 h 235"/>
                <a:gd name="T38" fmla="*/ 2 w 168"/>
                <a:gd name="T39" fmla="*/ 59 h 235"/>
                <a:gd name="T40" fmla="*/ 8 w 168"/>
                <a:gd name="T41" fmla="*/ 59 h 235"/>
                <a:gd name="T42" fmla="*/ 19 w 168"/>
                <a:gd name="T43" fmla="*/ 32 h 235"/>
                <a:gd name="T44" fmla="*/ 38 w 168"/>
                <a:gd name="T45" fmla="*/ 10 h 235"/>
                <a:gd name="T46" fmla="*/ 50 w 168"/>
                <a:gd name="T47" fmla="*/ 9 h 235"/>
                <a:gd name="T48" fmla="*/ 55 w 168"/>
                <a:gd name="T49" fmla="*/ 13 h 235"/>
                <a:gd name="T50" fmla="*/ 54 w 168"/>
                <a:gd name="T51" fmla="*/ 33 h 235"/>
                <a:gd name="T52" fmla="*/ 41 w 168"/>
                <a:gd name="T53" fmla="*/ 71 h 235"/>
                <a:gd name="T54" fmla="*/ 30 w 168"/>
                <a:gd name="T55" fmla="*/ 108 h 235"/>
                <a:gd name="T56" fmla="*/ 30 w 168"/>
                <a:gd name="T57" fmla="*/ 133 h 235"/>
                <a:gd name="T58" fmla="*/ 37 w 168"/>
                <a:gd name="T59" fmla="*/ 149 h 235"/>
                <a:gd name="T60" fmla="*/ 50 w 168"/>
                <a:gd name="T61" fmla="*/ 160 h 235"/>
                <a:gd name="T62" fmla="*/ 65 w 168"/>
                <a:gd name="T63" fmla="*/ 164 h 235"/>
                <a:gd name="T64" fmla="*/ 93 w 168"/>
                <a:gd name="T65" fmla="*/ 160 h 235"/>
                <a:gd name="T66" fmla="*/ 102 w 168"/>
                <a:gd name="T67" fmla="*/ 176 h 235"/>
                <a:gd name="T68" fmla="*/ 79 w 168"/>
                <a:gd name="T69" fmla="*/ 213 h 235"/>
                <a:gd name="T70" fmla="*/ 58 w 168"/>
                <a:gd name="T71" fmla="*/ 225 h 235"/>
                <a:gd name="T72" fmla="*/ 41 w 168"/>
                <a:gd name="T73" fmla="*/ 227 h 235"/>
                <a:gd name="T74" fmla="*/ 25 w 168"/>
                <a:gd name="T75" fmla="*/ 220 h 235"/>
                <a:gd name="T76" fmla="*/ 27 w 168"/>
                <a:gd name="T77" fmla="*/ 211 h 235"/>
                <a:gd name="T78" fmla="*/ 40 w 168"/>
                <a:gd name="T79" fmla="*/ 201 h 235"/>
                <a:gd name="T80" fmla="*/ 40 w 168"/>
                <a:gd name="T81" fmla="*/ 186 h 235"/>
                <a:gd name="T82" fmla="*/ 32 w 168"/>
                <a:gd name="T83" fmla="*/ 180 h 235"/>
                <a:gd name="T84" fmla="*/ 22 w 168"/>
                <a:gd name="T85" fmla="*/ 181 h 235"/>
                <a:gd name="T86" fmla="*/ 10 w 168"/>
                <a:gd name="T87" fmla="*/ 192 h 235"/>
                <a:gd name="T88" fmla="*/ 11 w 168"/>
                <a:gd name="T89" fmla="*/ 216 h 235"/>
                <a:gd name="T90" fmla="*/ 31 w 168"/>
                <a:gd name="T91" fmla="*/ 233 h 235"/>
                <a:gd name="T92" fmla="*/ 74 w 168"/>
                <a:gd name="T93" fmla="*/ 229 h 235"/>
                <a:gd name="T94" fmla="*/ 119 w 168"/>
                <a:gd name="T95" fmla="*/ 190 h 235"/>
                <a:gd name="T96" fmla="*/ 166 w 168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35">
                  <a:moveTo>
                    <a:pt x="166" y="22"/>
                  </a:moveTo>
                  <a:lnTo>
                    <a:pt x="167" y="17"/>
                  </a:lnTo>
                  <a:lnTo>
                    <a:pt x="168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1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1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6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4" y="143"/>
                  </a:lnTo>
                  <a:lnTo>
                    <a:pt x="98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5" y="157"/>
                  </a:lnTo>
                  <a:lnTo>
                    <a:pt x="63" y="154"/>
                  </a:lnTo>
                  <a:lnTo>
                    <a:pt x="57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7" y="97"/>
                  </a:lnTo>
                  <a:lnTo>
                    <a:pt x="71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18"/>
                  </a:lnTo>
                  <a:lnTo>
                    <a:pt x="70" y="9"/>
                  </a:lnTo>
                  <a:lnTo>
                    <a:pt x="61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3"/>
                  </a:lnTo>
                  <a:lnTo>
                    <a:pt x="19" y="32"/>
                  </a:lnTo>
                  <a:lnTo>
                    <a:pt x="28" y="18"/>
                  </a:lnTo>
                  <a:lnTo>
                    <a:pt x="38" y="10"/>
                  </a:lnTo>
                  <a:lnTo>
                    <a:pt x="47" y="8"/>
                  </a:lnTo>
                  <a:lnTo>
                    <a:pt x="50" y="9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1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50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10" y="148"/>
                  </a:lnTo>
                  <a:lnTo>
                    <a:pt x="102" y="176"/>
                  </a:lnTo>
                  <a:lnTo>
                    <a:pt x="86" y="204"/>
                  </a:lnTo>
                  <a:lnTo>
                    <a:pt x="79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1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7" y="211"/>
                  </a:lnTo>
                  <a:lnTo>
                    <a:pt x="35" y="207"/>
                  </a:lnTo>
                  <a:lnTo>
                    <a:pt x="40" y="201"/>
                  </a:lnTo>
                  <a:lnTo>
                    <a:pt x="42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2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1" y="216"/>
                  </a:lnTo>
                  <a:lnTo>
                    <a:pt x="19" y="226"/>
                  </a:lnTo>
                  <a:lnTo>
                    <a:pt x="31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93"/>
            <p:cNvSpPr>
              <a:spLocks noChangeAspect="1" noEditPoints="1"/>
            </p:cNvSpPr>
            <p:nvPr/>
          </p:nvSpPr>
          <p:spPr bwMode="auto">
            <a:xfrm>
              <a:off x="2816" y="1414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100 w 111"/>
                <a:gd name="T43" fmla="*/ 70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94"/>
            <p:cNvSpPr>
              <a:spLocks noChangeAspect="1"/>
            </p:cNvSpPr>
            <p:nvPr/>
          </p:nvSpPr>
          <p:spPr bwMode="auto">
            <a:xfrm>
              <a:off x="2989" y="1256"/>
              <a:ext cx="84" cy="362"/>
            </a:xfrm>
            <a:custGeom>
              <a:avLst/>
              <a:gdLst>
                <a:gd name="T0" fmla="*/ 84 w 84"/>
                <a:gd name="T1" fmla="*/ 181 h 362"/>
                <a:gd name="T2" fmla="*/ 83 w 84"/>
                <a:gd name="T3" fmla="*/ 157 h 362"/>
                <a:gd name="T4" fmla="*/ 80 w 84"/>
                <a:gd name="T5" fmla="*/ 129 h 362"/>
                <a:gd name="T6" fmla="*/ 73 w 84"/>
                <a:gd name="T7" fmla="*/ 99 h 362"/>
                <a:gd name="T8" fmla="*/ 60 w 84"/>
                <a:gd name="T9" fmla="*/ 68 h 362"/>
                <a:gd name="T10" fmla="*/ 43 w 84"/>
                <a:gd name="T11" fmla="*/ 38 h 362"/>
                <a:gd name="T12" fmla="*/ 25 w 84"/>
                <a:gd name="T13" fmla="*/ 17 h 362"/>
                <a:gd name="T14" fmla="*/ 11 w 84"/>
                <a:gd name="T15" fmla="*/ 4 h 362"/>
                <a:gd name="T16" fmla="*/ 4 w 84"/>
                <a:gd name="T17" fmla="*/ 0 h 362"/>
                <a:gd name="T18" fmla="*/ 1 w 84"/>
                <a:gd name="T19" fmla="*/ 1 h 362"/>
                <a:gd name="T20" fmla="*/ 0 w 84"/>
                <a:gd name="T21" fmla="*/ 3 h 362"/>
                <a:gd name="T22" fmla="*/ 0 w 84"/>
                <a:gd name="T23" fmla="*/ 4 h 362"/>
                <a:gd name="T24" fmla="*/ 1 w 84"/>
                <a:gd name="T25" fmla="*/ 5 h 362"/>
                <a:gd name="T26" fmla="*/ 3 w 84"/>
                <a:gd name="T27" fmla="*/ 8 h 362"/>
                <a:gd name="T28" fmla="*/ 7 w 84"/>
                <a:gd name="T29" fmla="*/ 12 h 362"/>
                <a:gd name="T30" fmla="*/ 31 w 84"/>
                <a:gd name="T31" fmla="*/ 43 h 362"/>
                <a:gd name="T32" fmla="*/ 48 w 84"/>
                <a:gd name="T33" fmla="*/ 81 h 362"/>
                <a:gd name="T34" fmla="*/ 60 w 84"/>
                <a:gd name="T35" fmla="*/ 128 h 362"/>
                <a:gd name="T36" fmla="*/ 63 w 84"/>
                <a:gd name="T37" fmla="*/ 181 h 362"/>
                <a:gd name="T38" fmla="*/ 60 w 84"/>
                <a:gd name="T39" fmla="*/ 228 h 362"/>
                <a:gd name="T40" fmla="*/ 51 w 84"/>
                <a:gd name="T41" fmla="*/ 273 h 362"/>
                <a:gd name="T42" fmla="*/ 33 w 84"/>
                <a:gd name="T43" fmla="*/ 315 h 362"/>
                <a:gd name="T44" fmla="*/ 5 w 84"/>
                <a:gd name="T45" fmla="*/ 353 h 362"/>
                <a:gd name="T46" fmla="*/ 1 w 84"/>
                <a:gd name="T47" fmla="*/ 357 h 362"/>
                <a:gd name="T48" fmla="*/ 0 w 84"/>
                <a:gd name="T49" fmla="*/ 359 h 362"/>
                <a:gd name="T50" fmla="*/ 1 w 84"/>
                <a:gd name="T51" fmla="*/ 362 h 362"/>
                <a:gd name="T52" fmla="*/ 4 w 84"/>
                <a:gd name="T53" fmla="*/ 362 h 362"/>
                <a:gd name="T54" fmla="*/ 11 w 84"/>
                <a:gd name="T55" fmla="*/ 358 h 362"/>
                <a:gd name="T56" fmla="*/ 26 w 84"/>
                <a:gd name="T57" fmla="*/ 344 h 362"/>
                <a:gd name="T58" fmla="*/ 44 w 84"/>
                <a:gd name="T59" fmla="*/ 322 h 362"/>
                <a:gd name="T60" fmla="*/ 61 w 84"/>
                <a:gd name="T61" fmla="*/ 292 h 362"/>
                <a:gd name="T62" fmla="*/ 73 w 84"/>
                <a:gd name="T63" fmla="*/ 262 h 362"/>
                <a:gd name="T64" fmla="*/ 80 w 84"/>
                <a:gd name="T65" fmla="*/ 233 h 362"/>
                <a:gd name="T66" fmla="*/ 83 w 84"/>
                <a:gd name="T67" fmla="*/ 205 h 362"/>
                <a:gd name="T68" fmla="*/ 84 w 84"/>
                <a:gd name="T69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181"/>
                  </a:moveTo>
                  <a:lnTo>
                    <a:pt x="83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0" y="68"/>
                  </a:lnTo>
                  <a:lnTo>
                    <a:pt x="43" y="38"/>
                  </a:lnTo>
                  <a:lnTo>
                    <a:pt x="25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2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1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295"/>
            <p:cNvSpPr>
              <a:spLocks noChangeAspect="1"/>
            </p:cNvSpPr>
            <p:nvPr/>
          </p:nvSpPr>
          <p:spPr bwMode="auto">
            <a:xfrm>
              <a:off x="3125" y="1367"/>
              <a:ext cx="141" cy="165"/>
            </a:xfrm>
            <a:custGeom>
              <a:avLst/>
              <a:gdLst>
                <a:gd name="T0" fmla="*/ 128 w 141"/>
                <a:gd name="T1" fmla="*/ 23 h 165"/>
                <a:gd name="T2" fmla="*/ 120 w 141"/>
                <a:gd name="T3" fmla="*/ 24 h 165"/>
                <a:gd name="T4" fmla="*/ 112 w 141"/>
                <a:gd name="T5" fmla="*/ 28 h 165"/>
                <a:gd name="T6" fmla="*/ 107 w 141"/>
                <a:gd name="T7" fmla="*/ 36 h 165"/>
                <a:gd name="T8" fmla="*/ 106 w 141"/>
                <a:gd name="T9" fmla="*/ 42 h 165"/>
                <a:gd name="T10" fmla="*/ 107 w 141"/>
                <a:gd name="T11" fmla="*/ 48 h 165"/>
                <a:gd name="T12" fmla="*/ 110 w 141"/>
                <a:gd name="T13" fmla="*/ 52 h 165"/>
                <a:gd name="T14" fmla="*/ 114 w 141"/>
                <a:gd name="T15" fmla="*/ 54 h 165"/>
                <a:gd name="T16" fmla="*/ 119 w 141"/>
                <a:gd name="T17" fmla="*/ 55 h 165"/>
                <a:gd name="T18" fmla="*/ 127 w 141"/>
                <a:gd name="T19" fmla="*/ 53 h 165"/>
                <a:gd name="T20" fmla="*/ 133 w 141"/>
                <a:gd name="T21" fmla="*/ 49 h 165"/>
                <a:gd name="T22" fmla="*/ 138 w 141"/>
                <a:gd name="T23" fmla="*/ 41 h 165"/>
                <a:gd name="T24" fmla="*/ 140 w 141"/>
                <a:gd name="T25" fmla="*/ 31 h 165"/>
                <a:gd name="T26" fmla="*/ 137 w 141"/>
                <a:gd name="T27" fmla="*/ 19 h 165"/>
                <a:gd name="T28" fmla="*/ 128 w 141"/>
                <a:gd name="T29" fmla="*/ 9 h 165"/>
                <a:gd name="T30" fmla="*/ 114 w 141"/>
                <a:gd name="T31" fmla="*/ 3 h 165"/>
                <a:gd name="T32" fmla="*/ 97 w 141"/>
                <a:gd name="T33" fmla="*/ 0 h 165"/>
                <a:gd name="T34" fmla="*/ 79 w 141"/>
                <a:gd name="T35" fmla="*/ 3 h 165"/>
                <a:gd name="T36" fmla="*/ 61 w 141"/>
                <a:gd name="T37" fmla="*/ 9 h 165"/>
                <a:gd name="T38" fmla="*/ 44 w 141"/>
                <a:gd name="T39" fmla="*/ 20 h 165"/>
                <a:gd name="T40" fmla="*/ 30 w 141"/>
                <a:gd name="T41" fmla="*/ 33 h 165"/>
                <a:gd name="T42" fmla="*/ 17 w 141"/>
                <a:gd name="T43" fmla="*/ 48 h 165"/>
                <a:gd name="T44" fmla="*/ 8 w 141"/>
                <a:gd name="T45" fmla="*/ 66 h 165"/>
                <a:gd name="T46" fmla="*/ 2 w 141"/>
                <a:gd name="T47" fmla="*/ 84 h 165"/>
                <a:gd name="T48" fmla="*/ 0 w 141"/>
                <a:gd name="T49" fmla="*/ 103 h 165"/>
                <a:gd name="T50" fmla="*/ 4 w 141"/>
                <a:gd name="T51" fmla="*/ 127 h 165"/>
                <a:gd name="T52" fmla="*/ 15 w 141"/>
                <a:gd name="T53" fmla="*/ 146 h 165"/>
                <a:gd name="T54" fmla="*/ 33 w 141"/>
                <a:gd name="T55" fmla="*/ 160 h 165"/>
                <a:gd name="T56" fmla="*/ 58 w 141"/>
                <a:gd name="T57" fmla="*/ 165 h 165"/>
                <a:gd name="T58" fmla="*/ 93 w 141"/>
                <a:gd name="T59" fmla="*/ 159 h 165"/>
                <a:gd name="T60" fmla="*/ 119 w 141"/>
                <a:gd name="T61" fmla="*/ 145 h 165"/>
                <a:gd name="T62" fmla="*/ 135 w 141"/>
                <a:gd name="T63" fmla="*/ 130 h 165"/>
                <a:gd name="T64" fmla="*/ 141 w 141"/>
                <a:gd name="T65" fmla="*/ 122 h 165"/>
                <a:gd name="T66" fmla="*/ 139 w 141"/>
                <a:gd name="T67" fmla="*/ 119 h 165"/>
                <a:gd name="T68" fmla="*/ 136 w 141"/>
                <a:gd name="T69" fmla="*/ 117 h 165"/>
                <a:gd name="T70" fmla="*/ 134 w 141"/>
                <a:gd name="T71" fmla="*/ 118 h 165"/>
                <a:gd name="T72" fmla="*/ 132 w 141"/>
                <a:gd name="T73" fmla="*/ 121 h 165"/>
                <a:gd name="T74" fmla="*/ 109 w 141"/>
                <a:gd name="T75" fmla="*/ 142 h 165"/>
                <a:gd name="T76" fmla="*/ 86 w 141"/>
                <a:gd name="T77" fmla="*/ 152 h 165"/>
                <a:gd name="T78" fmla="*/ 68 w 141"/>
                <a:gd name="T79" fmla="*/ 156 h 165"/>
                <a:gd name="T80" fmla="*/ 59 w 141"/>
                <a:gd name="T81" fmla="*/ 157 h 165"/>
                <a:gd name="T82" fmla="*/ 44 w 141"/>
                <a:gd name="T83" fmla="*/ 154 h 165"/>
                <a:gd name="T84" fmla="*/ 34 w 141"/>
                <a:gd name="T85" fmla="*/ 145 h 165"/>
                <a:gd name="T86" fmla="*/ 28 w 141"/>
                <a:gd name="T87" fmla="*/ 133 h 165"/>
                <a:gd name="T88" fmla="*/ 26 w 141"/>
                <a:gd name="T89" fmla="*/ 117 h 165"/>
                <a:gd name="T90" fmla="*/ 28 w 141"/>
                <a:gd name="T91" fmla="*/ 103 h 165"/>
                <a:gd name="T92" fmla="*/ 32 w 141"/>
                <a:gd name="T93" fmla="*/ 84 h 165"/>
                <a:gd name="T94" fmla="*/ 38 w 141"/>
                <a:gd name="T95" fmla="*/ 63 h 165"/>
                <a:gd name="T96" fmla="*/ 46 w 141"/>
                <a:gd name="T97" fmla="*/ 45 h 165"/>
                <a:gd name="T98" fmla="*/ 56 w 141"/>
                <a:gd name="T99" fmla="*/ 30 h 165"/>
                <a:gd name="T100" fmla="*/ 68 w 141"/>
                <a:gd name="T101" fmla="*/ 19 h 165"/>
                <a:gd name="T102" fmla="*/ 82 w 141"/>
                <a:gd name="T103" fmla="*/ 11 h 165"/>
                <a:gd name="T104" fmla="*/ 97 w 141"/>
                <a:gd name="T105" fmla="*/ 8 h 165"/>
                <a:gd name="T106" fmla="*/ 107 w 141"/>
                <a:gd name="T107" fmla="*/ 9 h 165"/>
                <a:gd name="T108" fmla="*/ 116 w 141"/>
                <a:gd name="T109" fmla="*/ 12 h 165"/>
                <a:gd name="T110" fmla="*/ 123 w 141"/>
                <a:gd name="T111" fmla="*/ 16 h 165"/>
                <a:gd name="T112" fmla="*/ 128 w 141"/>
                <a:gd name="T113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5">
                  <a:moveTo>
                    <a:pt x="128" y="23"/>
                  </a:moveTo>
                  <a:lnTo>
                    <a:pt x="120" y="24"/>
                  </a:lnTo>
                  <a:lnTo>
                    <a:pt x="112" y="28"/>
                  </a:lnTo>
                  <a:lnTo>
                    <a:pt x="107" y="36"/>
                  </a:lnTo>
                  <a:lnTo>
                    <a:pt x="106" y="42"/>
                  </a:lnTo>
                  <a:lnTo>
                    <a:pt x="107" y="48"/>
                  </a:lnTo>
                  <a:lnTo>
                    <a:pt x="110" y="52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7" y="53"/>
                  </a:lnTo>
                  <a:lnTo>
                    <a:pt x="133" y="49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3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4" y="20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3" y="160"/>
                  </a:lnTo>
                  <a:lnTo>
                    <a:pt x="58" y="165"/>
                  </a:lnTo>
                  <a:lnTo>
                    <a:pt x="93" y="159"/>
                  </a:lnTo>
                  <a:lnTo>
                    <a:pt x="119" y="145"/>
                  </a:lnTo>
                  <a:lnTo>
                    <a:pt x="135" y="130"/>
                  </a:lnTo>
                  <a:lnTo>
                    <a:pt x="141" y="122"/>
                  </a:lnTo>
                  <a:lnTo>
                    <a:pt x="139" y="119"/>
                  </a:lnTo>
                  <a:lnTo>
                    <a:pt x="136" y="117"/>
                  </a:lnTo>
                  <a:lnTo>
                    <a:pt x="134" y="118"/>
                  </a:lnTo>
                  <a:lnTo>
                    <a:pt x="132" y="121"/>
                  </a:lnTo>
                  <a:lnTo>
                    <a:pt x="109" y="142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7"/>
                  </a:lnTo>
                  <a:lnTo>
                    <a:pt x="44" y="154"/>
                  </a:lnTo>
                  <a:lnTo>
                    <a:pt x="34" y="145"/>
                  </a:lnTo>
                  <a:lnTo>
                    <a:pt x="28" y="133"/>
                  </a:lnTo>
                  <a:lnTo>
                    <a:pt x="26" y="117"/>
                  </a:lnTo>
                  <a:lnTo>
                    <a:pt x="28" y="103"/>
                  </a:lnTo>
                  <a:lnTo>
                    <a:pt x="32" y="84"/>
                  </a:lnTo>
                  <a:lnTo>
                    <a:pt x="38" y="63"/>
                  </a:lnTo>
                  <a:lnTo>
                    <a:pt x="46" y="45"/>
                  </a:lnTo>
                  <a:lnTo>
                    <a:pt x="56" y="30"/>
                  </a:lnTo>
                  <a:lnTo>
                    <a:pt x="68" y="19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2"/>
                  </a:lnTo>
                  <a:lnTo>
                    <a:pt x="123" y="16"/>
                  </a:lnTo>
                  <a:lnTo>
                    <a:pt x="12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96"/>
            <p:cNvSpPr>
              <a:spLocks noChangeAspect="1" noEditPoints="1"/>
            </p:cNvSpPr>
            <p:nvPr/>
          </p:nvSpPr>
          <p:spPr bwMode="auto">
            <a:xfrm>
              <a:off x="3279" y="1414"/>
              <a:ext cx="77" cy="171"/>
            </a:xfrm>
            <a:custGeom>
              <a:avLst/>
              <a:gdLst>
                <a:gd name="T0" fmla="*/ 69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49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69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97"/>
            <p:cNvSpPr>
              <a:spLocks noChangeAspect="1" noEditPoints="1"/>
            </p:cNvSpPr>
            <p:nvPr/>
          </p:nvSpPr>
          <p:spPr bwMode="auto">
            <a:xfrm>
              <a:off x="3370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3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6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3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6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298"/>
            <p:cNvSpPr>
              <a:spLocks noChangeAspect="1"/>
            </p:cNvSpPr>
            <p:nvPr/>
          </p:nvSpPr>
          <p:spPr bwMode="auto">
            <a:xfrm>
              <a:off x="3565" y="1256"/>
              <a:ext cx="50" cy="362"/>
            </a:xfrm>
            <a:custGeom>
              <a:avLst/>
              <a:gdLst>
                <a:gd name="T0" fmla="*/ 50 w 50"/>
                <a:gd name="T1" fmla="*/ 362 h 362"/>
                <a:gd name="T2" fmla="*/ 50 w 50"/>
                <a:gd name="T3" fmla="*/ 348 h 362"/>
                <a:gd name="T4" fmla="*/ 15 w 50"/>
                <a:gd name="T5" fmla="*/ 348 h 362"/>
                <a:gd name="T6" fmla="*/ 15 w 50"/>
                <a:gd name="T7" fmla="*/ 14 h 362"/>
                <a:gd name="T8" fmla="*/ 50 w 50"/>
                <a:gd name="T9" fmla="*/ 14 h 362"/>
                <a:gd name="T10" fmla="*/ 50 w 50"/>
                <a:gd name="T11" fmla="*/ 0 h 362"/>
                <a:gd name="T12" fmla="*/ 0 w 50"/>
                <a:gd name="T13" fmla="*/ 0 h 362"/>
                <a:gd name="T14" fmla="*/ 0 w 50"/>
                <a:gd name="T15" fmla="*/ 362 h 362"/>
                <a:gd name="T16" fmla="*/ 50 w 5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362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50" y="3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99"/>
            <p:cNvSpPr>
              <a:spLocks noChangeAspect="1" noEditPoints="1"/>
            </p:cNvSpPr>
            <p:nvPr/>
          </p:nvSpPr>
          <p:spPr bwMode="auto">
            <a:xfrm>
              <a:off x="3638" y="1367"/>
              <a:ext cx="203" cy="165"/>
            </a:xfrm>
            <a:custGeom>
              <a:avLst/>
              <a:gdLst>
                <a:gd name="T0" fmla="*/ 152 w 203"/>
                <a:gd name="T1" fmla="*/ 39 h 165"/>
                <a:gd name="T2" fmla="*/ 118 w 203"/>
                <a:gd name="T3" fmla="*/ 4 h 165"/>
                <a:gd name="T4" fmla="*/ 79 w 203"/>
                <a:gd name="T5" fmla="*/ 3 h 165"/>
                <a:gd name="T6" fmla="*/ 45 w 203"/>
                <a:gd name="T7" fmla="*/ 20 h 165"/>
                <a:gd name="T8" fmla="*/ 18 w 203"/>
                <a:gd name="T9" fmla="*/ 48 h 165"/>
                <a:gd name="T10" fmla="*/ 2 w 203"/>
                <a:gd name="T11" fmla="*/ 84 h 165"/>
                <a:gd name="T12" fmla="*/ 4 w 203"/>
                <a:gd name="T13" fmla="*/ 127 h 165"/>
                <a:gd name="T14" fmla="*/ 34 w 203"/>
                <a:gd name="T15" fmla="*/ 160 h 165"/>
                <a:gd name="T16" fmla="*/ 95 w 203"/>
                <a:gd name="T17" fmla="*/ 158 h 165"/>
                <a:gd name="T18" fmla="*/ 140 w 203"/>
                <a:gd name="T19" fmla="*/ 147 h 165"/>
                <a:gd name="T20" fmla="*/ 157 w 203"/>
                <a:gd name="T21" fmla="*/ 163 h 165"/>
                <a:gd name="T22" fmla="*/ 181 w 203"/>
                <a:gd name="T23" fmla="*/ 161 h 165"/>
                <a:gd name="T24" fmla="*/ 196 w 203"/>
                <a:gd name="T25" fmla="*/ 146 h 165"/>
                <a:gd name="T26" fmla="*/ 197 w 203"/>
                <a:gd name="T27" fmla="*/ 136 h 165"/>
                <a:gd name="T28" fmla="*/ 191 w 203"/>
                <a:gd name="T29" fmla="*/ 136 h 165"/>
                <a:gd name="T30" fmla="*/ 184 w 203"/>
                <a:gd name="T31" fmla="*/ 149 h 165"/>
                <a:gd name="T32" fmla="*/ 172 w 203"/>
                <a:gd name="T33" fmla="*/ 156 h 165"/>
                <a:gd name="T34" fmla="*/ 166 w 203"/>
                <a:gd name="T35" fmla="*/ 155 h 165"/>
                <a:gd name="T36" fmla="*/ 161 w 203"/>
                <a:gd name="T37" fmla="*/ 147 h 165"/>
                <a:gd name="T38" fmla="*/ 158 w 203"/>
                <a:gd name="T39" fmla="*/ 135 h 165"/>
                <a:gd name="T40" fmla="*/ 158 w 203"/>
                <a:gd name="T41" fmla="*/ 124 h 165"/>
                <a:gd name="T42" fmla="*/ 158 w 203"/>
                <a:gd name="T43" fmla="*/ 115 h 165"/>
                <a:gd name="T44" fmla="*/ 160 w 203"/>
                <a:gd name="T45" fmla="*/ 110 h 165"/>
                <a:gd name="T46" fmla="*/ 183 w 203"/>
                <a:gd name="T47" fmla="*/ 76 h 165"/>
                <a:gd name="T48" fmla="*/ 201 w 203"/>
                <a:gd name="T49" fmla="*/ 29 h 165"/>
                <a:gd name="T50" fmla="*/ 203 w 203"/>
                <a:gd name="T51" fmla="*/ 20 h 165"/>
                <a:gd name="T52" fmla="*/ 196 w 203"/>
                <a:gd name="T53" fmla="*/ 20 h 165"/>
                <a:gd name="T54" fmla="*/ 180 w 203"/>
                <a:gd name="T55" fmla="*/ 62 h 165"/>
                <a:gd name="T56" fmla="*/ 158 w 203"/>
                <a:gd name="T57" fmla="*/ 75 h 165"/>
                <a:gd name="T58" fmla="*/ 111 w 203"/>
                <a:gd name="T59" fmla="*/ 142 h 165"/>
                <a:gd name="T60" fmla="*/ 73 w 203"/>
                <a:gd name="T61" fmla="*/ 156 h 165"/>
                <a:gd name="T62" fmla="*/ 45 w 203"/>
                <a:gd name="T63" fmla="*/ 154 h 165"/>
                <a:gd name="T64" fmla="*/ 29 w 203"/>
                <a:gd name="T65" fmla="*/ 133 h 165"/>
                <a:gd name="T66" fmla="*/ 28 w 203"/>
                <a:gd name="T67" fmla="*/ 100 h 165"/>
                <a:gd name="T68" fmla="*/ 40 w 203"/>
                <a:gd name="T69" fmla="*/ 59 h 165"/>
                <a:gd name="T70" fmla="*/ 61 w 203"/>
                <a:gd name="T71" fmla="*/ 25 h 165"/>
                <a:gd name="T72" fmla="*/ 86 w 203"/>
                <a:gd name="T73" fmla="*/ 10 h 165"/>
                <a:gd name="T74" fmla="*/ 109 w 203"/>
                <a:gd name="T75" fmla="*/ 10 h 165"/>
                <a:gd name="T76" fmla="*/ 124 w 203"/>
                <a:gd name="T77" fmla="*/ 25 h 165"/>
                <a:gd name="T78" fmla="*/ 131 w 203"/>
                <a:gd name="T79" fmla="*/ 48 h 165"/>
                <a:gd name="T80" fmla="*/ 133 w 203"/>
                <a:gd name="T81" fmla="*/ 73 h 165"/>
                <a:gd name="T82" fmla="*/ 133 w 203"/>
                <a:gd name="T83" fmla="*/ 95 h 165"/>
                <a:gd name="T84" fmla="*/ 133 w 203"/>
                <a:gd name="T85" fmla="*/ 1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5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4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5" y="20"/>
                  </a:lnTo>
                  <a:lnTo>
                    <a:pt x="30" y="33"/>
                  </a:lnTo>
                  <a:lnTo>
                    <a:pt x="18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7"/>
                  </a:lnTo>
                  <a:lnTo>
                    <a:pt x="34" y="160"/>
                  </a:lnTo>
                  <a:lnTo>
                    <a:pt x="59" y="165"/>
                  </a:lnTo>
                  <a:lnTo>
                    <a:pt x="95" y="158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7"/>
                  </a:lnTo>
                  <a:lnTo>
                    <a:pt x="157" y="163"/>
                  </a:lnTo>
                  <a:lnTo>
                    <a:pt x="168" y="165"/>
                  </a:lnTo>
                  <a:lnTo>
                    <a:pt x="181" y="161"/>
                  </a:lnTo>
                  <a:lnTo>
                    <a:pt x="191" y="154"/>
                  </a:lnTo>
                  <a:lnTo>
                    <a:pt x="196" y="146"/>
                  </a:lnTo>
                  <a:lnTo>
                    <a:pt x="199" y="139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90" y="139"/>
                  </a:lnTo>
                  <a:lnTo>
                    <a:pt x="184" y="149"/>
                  </a:lnTo>
                  <a:lnTo>
                    <a:pt x="177" y="155"/>
                  </a:lnTo>
                  <a:lnTo>
                    <a:pt x="172" y="156"/>
                  </a:lnTo>
                  <a:lnTo>
                    <a:pt x="169" y="157"/>
                  </a:lnTo>
                  <a:lnTo>
                    <a:pt x="166" y="155"/>
                  </a:lnTo>
                  <a:lnTo>
                    <a:pt x="163" y="152"/>
                  </a:lnTo>
                  <a:lnTo>
                    <a:pt x="161" y="147"/>
                  </a:lnTo>
                  <a:lnTo>
                    <a:pt x="159" y="142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4"/>
                  </a:lnTo>
                  <a:lnTo>
                    <a:pt x="158" y="120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2" y="107"/>
                  </a:lnTo>
                  <a:lnTo>
                    <a:pt x="183" y="76"/>
                  </a:lnTo>
                  <a:lnTo>
                    <a:pt x="195" y="49"/>
                  </a:lnTo>
                  <a:lnTo>
                    <a:pt x="201" y="29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199" y="18"/>
                  </a:lnTo>
                  <a:lnTo>
                    <a:pt x="196" y="20"/>
                  </a:lnTo>
                  <a:lnTo>
                    <a:pt x="194" y="26"/>
                  </a:lnTo>
                  <a:lnTo>
                    <a:pt x="180" y="62"/>
                  </a:lnTo>
                  <a:lnTo>
                    <a:pt x="158" y="98"/>
                  </a:lnTo>
                  <a:lnTo>
                    <a:pt x="158" y="75"/>
                  </a:lnTo>
                  <a:close/>
                  <a:moveTo>
                    <a:pt x="134" y="125"/>
                  </a:moveTo>
                  <a:lnTo>
                    <a:pt x="111" y="142"/>
                  </a:lnTo>
                  <a:lnTo>
                    <a:pt x="90" y="151"/>
                  </a:lnTo>
                  <a:lnTo>
                    <a:pt x="73" y="156"/>
                  </a:lnTo>
                  <a:lnTo>
                    <a:pt x="59" y="157"/>
                  </a:lnTo>
                  <a:lnTo>
                    <a:pt x="45" y="154"/>
                  </a:lnTo>
                  <a:lnTo>
                    <a:pt x="35" y="146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80"/>
                  </a:lnTo>
                  <a:lnTo>
                    <a:pt x="40" y="59"/>
                  </a:lnTo>
                  <a:lnTo>
                    <a:pt x="48" y="42"/>
                  </a:lnTo>
                  <a:lnTo>
                    <a:pt x="61" y="25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5"/>
                  </a:lnTo>
                  <a:lnTo>
                    <a:pt x="128" y="36"/>
                  </a:lnTo>
                  <a:lnTo>
                    <a:pt x="131" y="48"/>
                  </a:lnTo>
                  <a:lnTo>
                    <a:pt x="132" y="60"/>
                  </a:lnTo>
                  <a:lnTo>
                    <a:pt x="133" y="73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8"/>
                  </a:lnTo>
                  <a:lnTo>
                    <a:pt x="13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00"/>
            <p:cNvSpPr>
              <a:spLocks noChangeAspect="1"/>
            </p:cNvSpPr>
            <p:nvPr/>
          </p:nvSpPr>
          <p:spPr bwMode="auto">
            <a:xfrm>
              <a:off x="4008" y="1268"/>
              <a:ext cx="180" cy="338"/>
            </a:xfrm>
            <a:custGeom>
              <a:avLst/>
              <a:gdLst>
                <a:gd name="T0" fmla="*/ 178 w 180"/>
                <a:gd name="T1" fmla="*/ 14 h 338"/>
                <a:gd name="T2" fmla="*/ 180 w 180"/>
                <a:gd name="T3" fmla="*/ 9 h 338"/>
                <a:gd name="T4" fmla="*/ 180 w 180"/>
                <a:gd name="T5" fmla="*/ 7 h 338"/>
                <a:gd name="T6" fmla="*/ 179 w 180"/>
                <a:gd name="T7" fmla="*/ 3 h 338"/>
                <a:gd name="T8" fmla="*/ 173 w 180"/>
                <a:gd name="T9" fmla="*/ 0 h 338"/>
                <a:gd name="T10" fmla="*/ 168 w 180"/>
                <a:gd name="T11" fmla="*/ 2 h 338"/>
                <a:gd name="T12" fmla="*/ 165 w 180"/>
                <a:gd name="T13" fmla="*/ 7 h 338"/>
                <a:gd name="T14" fmla="*/ 2 w 180"/>
                <a:gd name="T15" fmla="*/ 324 h 338"/>
                <a:gd name="T16" fmla="*/ 0 w 180"/>
                <a:gd name="T17" fmla="*/ 329 h 338"/>
                <a:gd name="T18" fmla="*/ 0 w 180"/>
                <a:gd name="T19" fmla="*/ 331 h 338"/>
                <a:gd name="T20" fmla="*/ 1 w 180"/>
                <a:gd name="T21" fmla="*/ 336 h 338"/>
                <a:gd name="T22" fmla="*/ 7 w 180"/>
                <a:gd name="T23" fmla="*/ 338 h 338"/>
                <a:gd name="T24" fmla="*/ 11 w 180"/>
                <a:gd name="T25" fmla="*/ 336 h 338"/>
                <a:gd name="T26" fmla="*/ 15 w 180"/>
                <a:gd name="T27" fmla="*/ 331 h 338"/>
                <a:gd name="T28" fmla="*/ 178 w 180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38">
                  <a:moveTo>
                    <a:pt x="178" y="14"/>
                  </a:moveTo>
                  <a:lnTo>
                    <a:pt x="180" y="9"/>
                  </a:lnTo>
                  <a:lnTo>
                    <a:pt x="180" y="7"/>
                  </a:lnTo>
                  <a:lnTo>
                    <a:pt x="179" y="3"/>
                  </a:lnTo>
                  <a:lnTo>
                    <a:pt x="173" y="0"/>
                  </a:lnTo>
                  <a:lnTo>
                    <a:pt x="168" y="2"/>
                  </a:lnTo>
                  <a:lnTo>
                    <a:pt x="165" y="7"/>
                  </a:lnTo>
                  <a:lnTo>
                    <a:pt x="2" y="324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1" y="336"/>
                  </a:lnTo>
                  <a:lnTo>
                    <a:pt x="7" y="338"/>
                  </a:lnTo>
                  <a:lnTo>
                    <a:pt x="11" y="336"/>
                  </a:lnTo>
                  <a:lnTo>
                    <a:pt x="15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01"/>
            <p:cNvSpPr>
              <a:spLocks noChangeAspect="1" noEditPoints="1"/>
            </p:cNvSpPr>
            <p:nvPr/>
          </p:nvSpPr>
          <p:spPr bwMode="auto">
            <a:xfrm>
              <a:off x="3978" y="1395"/>
              <a:ext cx="241" cy="85"/>
            </a:xfrm>
            <a:custGeom>
              <a:avLst/>
              <a:gdLst>
                <a:gd name="T0" fmla="*/ 228 w 241"/>
                <a:gd name="T1" fmla="*/ 14 h 85"/>
                <a:gd name="T2" fmla="*/ 232 w 241"/>
                <a:gd name="T3" fmla="*/ 14 h 85"/>
                <a:gd name="T4" fmla="*/ 236 w 241"/>
                <a:gd name="T5" fmla="*/ 13 h 85"/>
                <a:gd name="T6" fmla="*/ 239 w 241"/>
                <a:gd name="T7" fmla="*/ 11 h 85"/>
                <a:gd name="T8" fmla="*/ 241 w 241"/>
                <a:gd name="T9" fmla="*/ 7 h 85"/>
                <a:gd name="T10" fmla="*/ 239 w 241"/>
                <a:gd name="T11" fmla="*/ 3 h 85"/>
                <a:gd name="T12" fmla="*/ 236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1 w 241"/>
                <a:gd name="T19" fmla="*/ 0 h 85"/>
                <a:gd name="T20" fmla="*/ 7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2 w 241"/>
                <a:gd name="T35" fmla="*/ 14 h 85"/>
                <a:gd name="T36" fmla="*/ 228 w 241"/>
                <a:gd name="T37" fmla="*/ 14 h 85"/>
                <a:gd name="T38" fmla="*/ 229 w 241"/>
                <a:gd name="T39" fmla="*/ 85 h 85"/>
                <a:gd name="T40" fmla="*/ 233 w 241"/>
                <a:gd name="T41" fmla="*/ 84 h 85"/>
                <a:gd name="T42" fmla="*/ 236 w 241"/>
                <a:gd name="T43" fmla="*/ 84 h 85"/>
                <a:gd name="T44" fmla="*/ 239 w 241"/>
                <a:gd name="T45" fmla="*/ 81 h 85"/>
                <a:gd name="T46" fmla="*/ 241 w 241"/>
                <a:gd name="T47" fmla="*/ 77 h 85"/>
                <a:gd name="T48" fmla="*/ 239 w 241"/>
                <a:gd name="T49" fmla="*/ 73 h 85"/>
                <a:gd name="T50" fmla="*/ 236 w 241"/>
                <a:gd name="T51" fmla="*/ 71 h 85"/>
                <a:gd name="T52" fmla="*/ 232 w 241"/>
                <a:gd name="T53" fmla="*/ 70 h 85"/>
                <a:gd name="T54" fmla="*/ 228 w 241"/>
                <a:gd name="T55" fmla="*/ 70 h 85"/>
                <a:gd name="T56" fmla="*/ 12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1 h 85"/>
                <a:gd name="T68" fmla="*/ 4 w 241"/>
                <a:gd name="T69" fmla="*/ 84 h 85"/>
                <a:gd name="T70" fmla="*/ 7 w 241"/>
                <a:gd name="T71" fmla="*/ 84 h 85"/>
                <a:gd name="T72" fmla="*/ 11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8" y="14"/>
                  </a:moveTo>
                  <a:lnTo>
                    <a:pt x="232" y="14"/>
                  </a:lnTo>
                  <a:lnTo>
                    <a:pt x="236" y="13"/>
                  </a:lnTo>
                  <a:lnTo>
                    <a:pt x="239" y="11"/>
                  </a:lnTo>
                  <a:lnTo>
                    <a:pt x="241" y="7"/>
                  </a:lnTo>
                  <a:lnTo>
                    <a:pt x="239" y="3"/>
                  </a:lnTo>
                  <a:lnTo>
                    <a:pt x="236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8" y="14"/>
                  </a:lnTo>
                  <a:close/>
                  <a:moveTo>
                    <a:pt x="229" y="85"/>
                  </a:moveTo>
                  <a:lnTo>
                    <a:pt x="233" y="84"/>
                  </a:lnTo>
                  <a:lnTo>
                    <a:pt x="236" y="84"/>
                  </a:lnTo>
                  <a:lnTo>
                    <a:pt x="239" y="81"/>
                  </a:lnTo>
                  <a:lnTo>
                    <a:pt x="241" y="77"/>
                  </a:lnTo>
                  <a:lnTo>
                    <a:pt x="239" y="73"/>
                  </a:lnTo>
                  <a:lnTo>
                    <a:pt x="236" y="71"/>
                  </a:lnTo>
                  <a:lnTo>
                    <a:pt x="232" y="70"/>
                  </a:lnTo>
                  <a:lnTo>
                    <a:pt x="228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11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02"/>
            <p:cNvSpPr>
              <a:spLocks noChangeAspect="1"/>
            </p:cNvSpPr>
            <p:nvPr/>
          </p:nvSpPr>
          <p:spPr bwMode="auto">
            <a:xfrm>
              <a:off x="4351" y="1367"/>
              <a:ext cx="180" cy="165"/>
            </a:xfrm>
            <a:custGeom>
              <a:avLst/>
              <a:gdLst>
                <a:gd name="T0" fmla="*/ 111 w 180"/>
                <a:gd name="T1" fmla="*/ 47 h 165"/>
                <a:gd name="T2" fmla="*/ 116 w 180"/>
                <a:gd name="T3" fmla="*/ 33 h 165"/>
                <a:gd name="T4" fmla="*/ 124 w 180"/>
                <a:gd name="T5" fmla="*/ 19 h 165"/>
                <a:gd name="T6" fmla="*/ 138 w 180"/>
                <a:gd name="T7" fmla="*/ 10 h 165"/>
                <a:gd name="T8" fmla="*/ 149 w 180"/>
                <a:gd name="T9" fmla="*/ 8 h 165"/>
                <a:gd name="T10" fmla="*/ 159 w 180"/>
                <a:gd name="T11" fmla="*/ 10 h 165"/>
                <a:gd name="T12" fmla="*/ 157 w 180"/>
                <a:gd name="T13" fmla="*/ 16 h 165"/>
                <a:gd name="T14" fmla="*/ 148 w 180"/>
                <a:gd name="T15" fmla="*/ 26 h 165"/>
                <a:gd name="T16" fmla="*/ 148 w 180"/>
                <a:gd name="T17" fmla="*/ 37 h 165"/>
                <a:gd name="T18" fmla="*/ 154 w 180"/>
                <a:gd name="T19" fmla="*/ 44 h 165"/>
                <a:gd name="T20" fmla="*/ 167 w 180"/>
                <a:gd name="T21" fmla="*/ 44 h 165"/>
                <a:gd name="T22" fmla="*/ 178 w 180"/>
                <a:gd name="T23" fmla="*/ 34 h 165"/>
                <a:gd name="T24" fmla="*/ 177 w 180"/>
                <a:gd name="T25" fmla="*/ 13 h 165"/>
                <a:gd name="T26" fmla="*/ 157 w 180"/>
                <a:gd name="T27" fmla="*/ 1 h 165"/>
                <a:gd name="T28" fmla="*/ 132 w 180"/>
                <a:gd name="T29" fmla="*/ 4 h 165"/>
                <a:gd name="T30" fmla="*/ 113 w 180"/>
                <a:gd name="T31" fmla="*/ 20 h 165"/>
                <a:gd name="T32" fmla="*/ 100 w 180"/>
                <a:gd name="T33" fmla="*/ 13 h 165"/>
                <a:gd name="T34" fmla="*/ 79 w 180"/>
                <a:gd name="T35" fmla="*/ 1 h 165"/>
                <a:gd name="T36" fmla="*/ 44 w 180"/>
                <a:gd name="T37" fmla="*/ 8 h 165"/>
                <a:gd name="T38" fmla="*/ 15 w 180"/>
                <a:gd name="T39" fmla="*/ 44 h 165"/>
                <a:gd name="T40" fmla="*/ 13 w 180"/>
                <a:gd name="T41" fmla="*/ 59 h 165"/>
                <a:gd name="T42" fmla="*/ 18 w 180"/>
                <a:gd name="T43" fmla="*/ 59 h 165"/>
                <a:gd name="T44" fmla="*/ 25 w 180"/>
                <a:gd name="T45" fmla="*/ 43 h 165"/>
                <a:gd name="T46" fmla="*/ 38 w 180"/>
                <a:gd name="T47" fmla="*/ 24 h 165"/>
                <a:gd name="T48" fmla="*/ 51 w 180"/>
                <a:gd name="T49" fmla="*/ 13 h 165"/>
                <a:gd name="T50" fmla="*/ 64 w 180"/>
                <a:gd name="T51" fmla="*/ 9 h 165"/>
                <a:gd name="T52" fmla="*/ 75 w 180"/>
                <a:gd name="T53" fmla="*/ 9 h 165"/>
                <a:gd name="T54" fmla="*/ 86 w 180"/>
                <a:gd name="T55" fmla="*/ 20 h 165"/>
                <a:gd name="T56" fmla="*/ 87 w 180"/>
                <a:gd name="T57" fmla="*/ 44 h 165"/>
                <a:gd name="T58" fmla="*/ 77 w 180"/>
                <a:gd name="T59" fmla="*/ 86 h 165"/>
                <a:gd name="T60" fmla="*/ 63 w 180"/>
                <a:gd name="T61" fmla="*/ 134 h 165"/>
                <a:gd name="T62" fmla="*/ 45 w 180"/>
                <a:gd name="T63" fmla="*/ 154 h 165"/>
                <a:gd name="T64" fmla="*/ 31 w 180"/>
                <a:gd name="T65" fmla="*/ 157 h 165"/>
                <a:gd name="T66" fmla="*/ 22 w 180"/>
                <a:gd name="T67" fmla="*/ 155 h 165"/>
                <a:gd name="T68" fmla="*/ 23 w 180"/>
                <a:gd name="T69" fmla="*/ 150 h 165"/>
                <a:gd name="T70" fmla="*/ 32 w 180"/>
                <a:gd name="T71" fmla="*/ 139 h 165"/>
                <a:gd name="T72" fmla="*/ 32 w 180"/>
                <a:gd name="T73" fmla="*/ 126 h 165"/>
                <a:gd name="T74" fmla="*/ 24 w 180"/>
                <a:gd name="T75" fmla="*/ 120 h 165"/>
                <a:gd name="T76" fmla="*/ 12 w 180"/>
                <a:gd name="T77" fmla="*/ 121 h 165"/>
                <a:gd name="T78" fmla="*/ 1 w 180"/>
                <a:gd name="T79" fmla="*/ 133 h 165"/>
                <a:gd name="T80" fmla="*/ 3 w 180"/>
                <a:gd name="T81" fmla="*/ 152 h 165"/>
                <a:gd name="T82" fmla="*/ 22 w 180"/>
                <a:gd name="T83" fmla="*/ 163 h 165"/>
                <a:gd name="T84" fmla="*/ 42 w 180"/>
                <a:gd name="T85" fmla="*/ 164 h 165"/>
                <a:gd name="T86" fmla="*/ 56 w 180"/>
                <a:gd name="T87" fmla="*/ 157 h 165"/>
                <a:gd name="T88" fmla="*/ 66 w 180"/>
                <a:gd name="T89" fmla="*/ 147 h 165"/>
                <a:gd name="T90" fmla="*/ 71 w 180"/>
                <a:gd name="T91" fmla="*/ 139 h 165"/>
                <a:gd name="T92" fmla="*/ 77 w 180"/>
                <a:gd name="T93" fmla="*/ 147 h 165"/>
                <a:gd name="T94" fmla="*/ 96 w 180"/>
                <a:gd name="T95" fmla="*/ 162 h 165"/>
                <a:gd name="T96" fmla="*/ 136 w 180"/>
                <a:gd name="T97" fmla="*/ 157 h 165"/>
                <a:gd name="T98" fmla="*/ 165 w 180"/>
                <a:gd name="T99" fmla="*/ 121 h 165"/>
                <a:gd name="T100" fmla="*/ 167 w 180"/>
                <a:gd name="T101" fmla="*/ 106 h 165"/>
                <a:gd name="T102" fmla="*/ 161 w 180"/>
                <a:gd name="T103" fmla="*/ 106 h 165"/>
                <a:gd name="T104" fmla="*/ 155 w 180"/>
                <a:gd name="T105" fmla="*/ 122 h 165"/>
                <a:gd name="T106" fmla="*/ 143 w 180"/>
                <a:gd name="T107" fmla="*/ 141 h 165"/>
                <a:gd name="T108" fmla="*/ 129 w 180"/>
                <a:gd name="T109" fmla="*/ 152 h 165"/>
                <a:gd name="T110" fmla="*/ 117 w 180"/>
                <a:gd name="T111" fmla="*/ 156 h 165"/>
                <a:gd name="T112" fmla="*/ 103 w 180"/>
                <a:gd name="T113" fmla="*/ 155 h 165"/>
                <a:gd name="T114" fmla="*/ 93 w 180"/>
                <a:gd name="T115" fmla="*/ 142 h 165"/>
                <a:gd name="T116" fmla="*/ 92 w 180"/>
                <a:gd name="T117" fmla="*/ 127 h 165"/>
                <a:gd name="T118" fmla="*/ 95 w 180"/>
                <a:gd name="T119" fmla="*/ 112 h 165"/>
                <a:gd name="T120" fmla="*/ 110 w 180"/>
                <a:gd name="T121" fmla="*/ 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5">
                  <a:moveTo>
                    <a:pt x="110" y="51"/>
                  </a:moveTo>
                  <a:lnTo>
                    <a:pt x="111" y="47"/>
                  </a:lnTo>
                  <a:lnTo>
                    <a:pt x="113" y="41"/>
                  </a:lnTo>
                  <a:lnTo>
                    <a:pt x="116" y="33"/>
                  </a:lnTo>
                  <a:lnTo>
                    <a:pt x="120" y="26"/>
                  </a:lnTo>
                  <a:lnTo>
                    <a:pt x="124" y="19"/>
                  </a:lnTo>
                  <a:lnTo>
                    <a:pt x="130" y="14"/>
                  </a:lnTo>
                  <a:lnTo>
                    <a:pt x="138" y="10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9"/>
                  </a:lnTo>
                  <a:lnTo>
                    <a:pt x="159" y="10"/>
                  </a:lnTo>
                  <a:lnTo>
                    <a:pt x="164" y="13"/>
                  </a:lnTo>
                  <a:lnTo>
                    <a:pt x="157" y="16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3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4"/>
                  </a:lnTo>
                  <a:lnTo>
                    <a:pt x="173" y="40"/>
                  </a:lnTo>
                  <a:lnTo>
                    <a:pt x="178" y="34"/>
                  </a:lnTo>
                  <a:lnTo>
                    <a:pt x="180" y="24"/>
                  </a:lnTo>
                  <a:lnTo>
                    <a:pt x="177" y="13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7" y="0"/>
                  </a:lnTo>
                  <a:lnTo>
                    <a:pt x="132" y="4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8"/>
                  </a:lnTo>
                  <a:lnTo>
                    <a:pt x="100" y="13"/>
                  </a:lnTo>
                  <a:lnTo>
                    <a:pt x="90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59"/>
                  </a:lnTo>
                  <a:lnTo>
                    <a:pt x="20" y="56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8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8" y="10"/>
                  </a:lnTo>
                  <a:lnTo>
                    <a:pt x="64" y="9"/>
                  </a:lnTo>
                  <a:lnTo>
                    <a:pt x="69" y="8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6" y="20"/>
                  </a:lnTo>
                  <a:lnTo>
                    <a:pt x="88" y="33"/>
                  </a:lnTo>
                  <a:lnTo>
                    <a:pt x="87" y="44"/>
                  </a:lnTo>
                  <a:lnTo>
                    <a:pt x="83" y="61"/>
                  </a:lnTo>
                  <a:lnTo>
                    <a:pt x="77" y="86"/>
                  </a:lnTo>
                  <a:lnTo>
                    <a:pt x="69" y="119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4"/>
                  </a:lnTo>
                  <a:lnTo>
                    <a:pt x="34" y="157"/>
                  </a:lnTo>
                  <a:lnTo>
                    <a:pt x="31" y="157"/>
                  </a:lnTo>
                  <a:lnTo>
                    <a:pt x="27" y="156"/>
                  </a:lnTo>
                  <a:lnTo>
                    <a:pt x="22" y="155"/>
                  </a:lnTo>
                  <a:lnTo>
                    <a:pt x="16" y="152"/>
                  </a:lnTo>
                  <a:lnTo>
                    <a:pt x="23" y="150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3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2" y="121"/>
                  </a:lnTo>
                  <a:lnTo>
                    <a:pt x="6" y="126"/>
                  </a:lnTo>
                  <a:lnTo>
                    <a:pt x="1" y="133"/>
                  </a:lnTo>
                  <a:lnTo>
                    <a:pt x="0" y="141"/>
                  </a:lnTo>
                  <a:lnTo>
                    <a:pt x="3" y="152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5"/>
                  </a:lnTo>
                  <a:lnTo>
                    <a:pt x="42" y="164"/>
                  </a:lnTo>
                  <a:lnTo>
                    <a:pt x="50" y="161"/>
                  </a:lnTo>
                  <a:lnTo>
                    <a:pt x="56" y="157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9" y="142"/>
                  </a:lnTo>
                  <a:lnTo>
                    <a:pt x="71" y="139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6"/>
                  </a:lnTo>
                  <a:lnTo>
                    <a:pt x="96" y="162"/>
                  </a:lnTo>
                  <a:lnTo>
                    <a:pt x="111" y="165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9"/>
                  </a:lnTo>
                  <a:lnTo>
                    <a:pt x="167" y="106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3" y="141"/>
                  </a:lnTo>
                  <a:lnTo>
                    <a:pt x="136" y="148"/>
                  </a:lnTo>
                  <a:lnTo>
                    <a:pt x="129" y="152"/>
                  </a:lnTo>
                  <a:lnTo>
                    <a:pt x="122" y="155"/>
                  </a:lnTo>
                  <a:lnTo>
                    <a:pt x="117" y="156"/>
                  </a:lnTo>
                  <a:lnTo>
                    <a:pt x="112" y="157"/>
                  </a:lnTo>
                  <a:lnTo>
                    <a:pt x="103" y="155"/>
                  </a:lnTo>
                  <a:lnTo>
                    <a:pt x="96" y="149"/>
                  </a:lnTo>
                  <a:lnTo>
                    <a:pt x="93" y="142"/>
                  </a:lnTo>
                  <a:lnTo>
                    <a:pt x="92" y="133"/>
                  </a:lnTo>
                  <a:lnTo>
                    <a:pt x="92" y="127"/>
                  </a:lnTo>
                  <a:lnTo>
                    <a:pt x="93" y="120"/>
                  </a:lnTo>
                  <a:lnTo>
                    <a:pt x="95" y="112"/>
                  </a:lnTo>
                  <a:lnTo>
                    <a:pt x="98" y="101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03"/>
            <p:cNvSpPr>
              <a:spLocks noChangeAspect="1" noEditPoints="1"/>
            </p:cNvSpPr>
            <p:nvPr/>
          </p:nvSpPr>
          <p:spPr bwMode="auto">
            <a:xfrm>
              <a:off x="4548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5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04"/>
            <p:cNvSpPr>
              <a:spLocks noChangeAspect="1"/>
            </p:cNvSpPr>
            <p:nvPr/>
          </p:nvSpPr>
          <p:spPr bwMode="auto">
            <a:xfrm>
              <a:off x="4708" y="1256"/>
              <a:ext cx="50" cy="362"/>
            </a:xfrm>
            <a:custGeom>
              <a:avLst/>
              <a:gdLst>
                <a:gd name="T0" fmla="*/ 50 w 50"/>
                <a:gd name="T1" fmla="*/ 0 h 362"/>
                <a:gd name="T2" fmla="*/ 0 w 50"/>
                <a:gd name="T3" fmla="*/ 0 h 362"/>
                <a:gd name="T4" fmla="*/ 0 w 50"/>
                <a:gd name="T5" fmla="*/ 14 h 362"/>
                <a:gd name="T6" fmla="*/ 36 w 50"/>
                <a:gd name="T7" fmla="*/ 14 h 362"/>
                <a:gd name="T8" fmla="*/ 36 w 50"/>
                <a:gd name="T9" fmla="*/ 348 h 362"/>
                <a:gd name="T10" fmla="*/ 0 w 50"/>
                <a:gd name="T11" fmla="*/ 348 h 362"/>
                <a:gd name="T12" fmla="*/ 0 w 50"/>
                <a:gd name="T13" fmla="*/ 362 h 362"/>
                <a:gd name="T14" fmla="*/ 50 w 50"/>
                <a:gd name="T15" fmla="*/ 362 h 362"/>
                <a:gd name="T16" fmla="*/ 50 w 50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6" y="14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50" y="3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05"/>
            <p:cNvSpPr>
              <a:spLocks noChangeAspect="1"/>
            </p:cNvSpPr>
            <p:nvPr/>
          </p:nvSpPr>
          <p:spPr bwMode="auto">
            <a:xfrm>
              <a:off x="1312" y="2119"/>
              <a:ext cx="241" cy="241"/>
            </a:xfrm>
            <a:custGeom>
              <a:avLst/>
              <a:gdLst>
                <a:gd name="T0" fmla="*/ 128 w 241"/>
                <a:gd name="T1" fmla="*/ 128 h 241"/>
                <a:gd name="T2" fmla="*/ 229 w 241"/>
                <a:gd name="T3" fmla="*/ 128 h 241"/>
                <a:gd name="T4" fmla="*/ 233 w 241"/>
                <a:gd name="T5" fmla="*/ 128 h 241"/>
                <a:gd name="T6" fmla="*/ 237 w 241"/>
                <a:gd name="T7" fmla="*/ 127 h 241"/>
                <a:gd name="T8" fmla="*/ 240 w 241"/>
                <a:gd name="T9" fmla="*/ 125 h 241"/>
                <a:gd name="T10" fmla="*/ 241 w 241"/>
                <a:gd name="T11" fmla="*/ 121 h 241"/>
                <a:gd name="T12" fmla="*/ 240 w 241"/>
                <a:gd name="T13" fmla="*/ 116 h 241"/>
                <a:gd name="T14" fmla="*/ 237 w 241"/>
                <a:gd name="T15" fmla="*/ 114 h 241"/>
                <a:gd name="T16" fmla="*/ 233 w 241"/>
                <a:gd name="T17" fmla="*/ 113 h 241"/>
                <a:gd name="T18" fmla="*/ 229 w 241"/>
                <a:gd name="T19" fmla="*/ 113 h 241"/>
                <a:gd name="T20" fmla="*/ 128 w 241"/>
                <a:gd name="T21" fmla="*/ 113 h 241"/>
                <a:gd name="T22" fmla="*/ 128 w 241"/>
                <a:gd name="T23" fmla="*/ 12 h 241"/>
                <a:gd name="T24" fmla="*/ 128 w 241"/>
                <a:gd name="T25" fmla="*/ 8 h 241"/>
                <a:gd name="T26" fmla="*/ 127 w 241"/>
                <a:gd name="T27" fmla="*/ 4 h 241"/>
                <a:gd name="T28" fmla="*/ 125 w 241"/>
                <a:gd name="T29" fmla="*/ 1 h 241"/>
                <a:gd name="T30" fmla="*/ 120 w 241"/>
                <a:gd name="T31" fmla="*/ 0 h 241"/>
                <a:gd name="T32" fmla="*/ 116 w 241"/>
                <a:gd name="T33" fmla="*/ 1 h 241"/>
                <a:gd name="T34" fmla="*/ 114 w 241"/>
                <a:gd name="T35" fmla="*/ 4 h 241"/>
                <a:gd name="T36" fmla="*/ 113 w 241"/>
                <a:gd name="T37" fmla="*/ 8 h 241"/>
                <a:gd name="T38" fmla="*/ 113 w 241"/>
                <a:gd name="T39" fmla="*/ 12 h 241"/>
                <a:gd name="T40" fmla="*/ 113 w 241"/>
                <a:gd name="T41" fmla="*/ 113 h 241"/>
                <a:gd name="T42" fmla="*/ 11 w 241"/>
                <a:gd name="T43" fmla="*/ 113 h 241"/>
                <a:gd name="T44" fmla="*/ 8 w 241"/>
                <a:gd name="T45" fmla="*/ 113 h 241"/>
                <a:gd name="T46" fmla="*/ 4 w 241"/>
                <a:gd name="T47" fmla="*/ 114 h 241"/>
                <a:gd name="T48" fmla="*/ 1 w 241"/>
                <a:gd name="T49" fmla="*/ 116 h 241"/>
                <a:gd name="T50" fmla="*/ 0 w 241"/>
                <a:gd name="T51" fmla="*/ 121 h 241"/>
                <a:gd name="T52" fmla="*/ 1 w 241"/>
                <a:gd name="T53" fmla="*/ 125 h 241"/>
                <a:gd name="T54" fmla="*/ 4 w 241"/>
                <a:gd name="T55" fmla="*/ 127 h 241"/>
                <a:gd name="T56" fmla="*/ 8 w 241"/>
                <a:gd name="T57" fmla="*/ 128 h 241"/>
                <a:gd name="T58" fmla="*/ 11 w 241"/>
                <a:gd name="T59" fmla="*/ 128 h 241"/>
                <a:gd name="T60" fmla="*/ 113 w 241"/>
                <a:gd name="T61" fmla="*/ 128 h 241"/>
                <a:gd name="T62" fmla="*/ 113 w 241"/>
                <a:gd name="T63" fmla="*/ 229 h 241"/>
                <a:gd name="T64" fmla="*/ 113 w 241"/>
                <a:gd name="T65" fmla="*/ 233 h 241"/>
                <a:gd name="T66" fmla="*/ 114 w 241"/>
                <a:gd name="T67" fmla="*/ 237 h 241"/>
                <a:gd name="T68" fmla="*/ 116 w 241"/>
                <a:gd name="T69" fmla="*/ 240 h 241"/>
                <a:gd name="T70" fmla="*/ 120 w 241"/>
                <a:gd name="T71" fmla="*/ 241 h 241"/>
                <a:gd name="T72" fmla="*/ 125 w 241"/>
                <a:gd name="T73" fmla="*/ 240 h 241"/>
                <a:gd name="T74" fmla="*/ 127 w 241"/>
                <a:gd name="T75" fmla="*/ 237 h 241"/>
                <a:gd name="T76" fmla="*/ 128 w 241"/>
                <a:gd name="T77" fmla="*/ 233 h 241"/>
                <a:gd name="T78" fmla="*/ 128 w 241"/>
                <a:gd name="T79" fmla="*/ 229 h 241"/>
                <a:gd name="T80" fmla="*/ 128 w 241"/>
                <a:gd name="T81" fmla="*/ 1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1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6"/>
                  </a:lnTo>
                  <a:lnTo>
                    <a:pt x="237" y="114"/>
                  </a:lnTo>
                  <a:lnTo>
                    <a:pt x="233" y="113"/>
                  </a:lnTo>
                  <a:lnTo>
                    <a:pt x="229" y="113"/>
                  </a:lnTo>
                  <a:lnTo>
                    <a:pt x="128" y="113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3"/>
                  </a:lnTo>
                  <a:lnTo>
                    <a:pt x="11" y="113"/>
                  </a:lnTo>
                  <a:lnTo>
                    <a:pt x="8" y="113"/>
                  </a:lnTo>
                  <a:lnTo>
                    <a:pt x="4" y="114"/>
                  </a:lnTo>
                  <a:lnTo>
                    <a:pt x="1" y="116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29"/>
                  </a:lnTo>
                  <a:lnTo>
                    <a:pt x="113" y="233"/>
                  </a:lnTo>
                  <a:lnTo>
                    <a:pt x="114" y="237"/>
                  </a:lnTo>
                  <a:lnTo>
                    <a:pt x="116" y="240"/>
                  </a:lnTo>
                  <a:lnTo>
                    <a:pt x="120" y="241"/>
                  </a:lnTo>
                  <a:lnTo>
                    <a:pt x="125" y="240"/>
                  </a:lnTo>
                  <a:lnTo>
                    <a:pt x="127" y="237"/>
                  </a:lnTo>
                  <a:lnTo>
                    <a:pt x="128" y="233"/>
                  </a:lnTo>
                  <a:lnTo>
                    <a:pt x="128" y="229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06"/>
            <p:cNvSpPr>
              <a:spLocks noChangeAspect="1"/>
            </p:cNvSpPr>
            <p:nvPr/>
          </p:nvSpPr>
          <p:spPr bwMode="auto">
            <a:xfrm>
              <a:off x="1609" y="2058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2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6 h 363"/>
                <a:gd name="T28" fmla="*/ 84 w 84"/>
                <a:gd name="T29" fmla="*/ 4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5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1 h 363"/>
                <a:gd name="T42" fmla="*/ 12 w 84"/>
                <a:gd name="T43" fmla="*/ 101 h 363"/>
                <a:gd name="T44" fmla="*/ 5 w 84"/>
                <a:gd name="T45" fmla="*/ 130 h 363"/>
                <a:gd name="T46" fmla="*/ 1 w 84"/>
                <a:gd name="T47" fmla="*/ 157 h 363"/>
                <a:gd name="T48" fmla="*/ 0 w 84"/>
                <a:gd name="T49" fmla="*/ 182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4 h 363"/>
                <a:gd name="T56" fmla="*/ 24 w 84"/>
                <a:gd name="T57" fmla="*/ 295 h 363"/>
                <a:gd name="T58" fmla="*/ 42 w 84"/>
                <a:gd name="T59" fmla="*/ 324 h 363"/>
                <a:gd name="T60" fmla="*/ 59 w 84"/>
                <a:gd name="T61" fmla="*/ 346 h 363"/>
                <a:gd name="T62" fmla="*/ 74 w 84"/>
                <a:gd name="T63" fmla="*/ 359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2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5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1"/>
                  </a:lnTo>
                  <a:lnTo>
                    <a:pt x="12" y="101"/>
                  </a:lnTo>
                  <a:lnTo>
                    <a:pt x="5" y="130"/>
                  </a:lnTo>
                  <a:lnTo>
                    <a:pt x="1" y="157"/>
                  </a:lnTo>
                  <a:lnTo>
                    <a:pt x="0" y="182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4"/>
                  </a:lnTo>
                  <a:lnTo>
                    <a:pt x="24" y="295"/>
                  </a:lnTo>
                  <a:lnTo>
                    <a:pt x="42" y="324"/>
                  </a:lnTo>
                  <a:lnTo>
                    <a:pt x="59" y="346"/>
                  </a:lnTo>
                  <a:lnTo>
                    <a:pt x="74" y="359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07"/>
            <p:cNvSpPr>
              <a:spLocks noChangeAspect="1"/>
            </p:cNvSpPr>
            <p:nvPr/>
          </p:nvSpPr>
          <p:spPr bwMode="auto">
            <a:xfrm>
              <a:off x="1747" y="2089"/>
              <a:ext cx="120" cy="241"/>
            </a:xfrm>
            <a:custGeom>
              <a:avLst/>
              <a:gdLst>
                <a:gd name="T0" fmla="*/ 74 w 120"/>
                <a:gd name="T1" fmla="*/ 9 h 241"/>
                <a:gd name="T2" fmla="*/ 74 w 120"/>
                <a:gd name="T3" fmla="*/ 4 h 241"/>
                <a:gd name="T4" fmla="*/ 73 w 120"/>
                <a:gd name="T5" fmla="*/ 1 h 241"/>
                <a:gd name="T6" fmla="*/ 71 w 120"/>
                <a:gd name="T7" fmla="*/ 0 h 241"/>
                <a:gd name="T8" fmla="*/ 66 w 120"/>
                <a:gd name="T9" fmla="*/ 0 h 241"/>
                <a:gd name="T10" fmla="*/ 48 w 120"/>
                <a:gd name="T11" fmla="*/ 13 h 241"/>
                <a:gd name="T12" fmla="*/ 29 w 120"/>
                <a:gd name="T13" fmla="*/ 20 h 241"/>
                <a:gd name="T14" fmla="*/ 12 w 120"/>
                <a:gd name="T15" fmla="*/ 22 h 241"/>
                <a:gd name="T16" fmla="*/ 0 w 120"/>
                <a:gd name="T17" fmla="*/ 23 h 241"/>
                <a:gd name="T18" fmla="*/ 0 w 120"/>
                <a:gd name="T19" fmla="*/ 34 h 241"/>
                <a:gd name="T20" fmla="*/ 8 w 120"/>
                <a:gd name="T21" fmla="*/ 34 h 241"/>
                <a:gd name="T22" fmla="*/ 19 w 120"/>
                <a:gd name="T23" fmla="*/ 33 h 241"/>
                <a:gd name="T24" fmla="*/ 33 w 120"/>
                <a:gd name="T25" fmla="*/ 30 h 241"/>
                <a:gd name="T26" fmla="*/ 47 w 120"/>
                <a:gd name="T27" fmla="*/ 25 h 241"/>
                <a:gd name="T28" fmla="*/ 47 w 120"/>
                <a:gd name="T29" fmla="*/ 212 h 241"/>
                <a:gd name="T30" fmla="*/ 47 w 120"/>
                <a:gd name="T31" fmla="*/ 217 h 241"/>
                <a:gd name="T32" fmla="*/ 47 w 120"/>
                <a:gd name="T33" fmla="*/ 221 h 241"/>
                <a:gd name="T34" fmla="*/ 45 w 120"/>
                <a:gd name="T35" fmla="*/ 224 h 241"/>
                <a:gd name="T36" fmla="*/ 43 w 120"/>
                <a:gd name="T37" fmla="*/ 226 h 241"/>
                <a:gd name="T38" fmla="*/ 39 w 120"/>
                <a:gd name="T39" fmla="*/ 228 h 241"/>
                <a:gd name="T40" fmla="*/ 33 w 120"/>
                <a:gd name="T41" fmla="*/ 229 h 241"/>
                <a:gd name="T42" fmla="*/ 25 w 120"/>
                <a:gd name="T43" fmla="*/ 230 h 241"/>
                <a:gd name="T44" fmla="*/ 14 w 120"/>
                <a:gd name="T45" fmla="*/ 230 h 241"/>
                <a:gd name="T46" fmla="*/ 2 w 120"/>
                <a:gd name="T47" fmla="*/ 230 h 241"/>
                <a:gd name="T48" fmla="*/ 2 w 120"/>
                <a:gd name="T49" fmla="*/ 241 h 241"/>
                <a:gd name="T50" fmla="*/ 15 w 120"/>
                <a:gd name="T51" fmla="*/ 241 h 241"/>
                <a:gd name="T52" fmla="*/ 31 w 120"/>
                <a:gd name="T53" fmla="*/ 240 h 241"/>
                <a:gd name="T54" fmla="*/ 47 w 120"/>
                <a:gd name="T55" fmla="*/ 240 h 241"/>
                <a:gd name="T56" fmla="*/ 61 w 120"/>
                <a:gd name="T57" fmla="*/ 240 h 241"/>
                <a:gd name="T58" fmla="*/ 74 w 120"/>
                <a:gd name="T59" fmla="*/ 240 h 241"/>
                <a:gd name="T60" fmla="*/ 91 w 120"/>
                <a:gd name="T61" fmla="*/ 240 h 241"/>
                <a:gd name="T62" fmla="*/ 107 w 120"/>
                <a:gd name="T63" fmla="*/ 241 h 241"/>
                <a:gd name="T64" fmla="*/ 120 w 120"/>
                <a:gd name="T65" fmla="*/ 241 h 241"/>
                <a:gd name="T66" fmla="*/ 120 w 120"/>
                <a:gd name="T67" fmla="*/ 230 h 241"/>
                <a:gd name="T68" fmla="*/ 108 w 120"/>
                <a:gd name="T69" fmla="*/ 230 h 241"/>
                <a:gd name="T70" fmla="*/ 97 w 120"/>
                <a:gd name="T71" fmla="*/ 230 h 241"/>
                <a:gd name="T72" fmla="*/ 89 w 120"/>
                <a:gd name="T73" fmla="*/ 229 h 241"/>
                <a:gd name="T74" fmla="*/ 83 w 120"/>
                <a:gd name="T75" fmla="*/ 228 h 241"/>
                <a:gd name="T76" fmla="*/ 79 w 120"/>
                <a:gd name="T77" fmla="*/ 226 h 241"/>
                <a:gd name="T78" fmla="*/ 76 w 120"/>
                <a:gd name="T79" fmla="*/ 224 h 241"/>
                <a:gd name="T80" fmla="*/ 75 w 120"/>
                <a:gd name="T81" fmla="*/ 221 h 241"/>
                <a:gd name="T82" fmla="*/ 74 w 120"/>
                <a:gd name="T83" fmla="*/ 217 h 241"/>
                <a:gd name="T84" fmla="*/ 74 w 120"/>
                <a:gd name="T85" fmla="*/ 212 h 241"/>
                <a:gd name="T86" fmla="*/ 74 w 120"/>
                <a:gd name="T87" fmla="*/ 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1">
                  <a:moveTo>
                    <a:pt x="74" y="9"/>
                  </a:moveTo>
                  <a:lnTo>
                    <a:pt x="74" y="4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3"/>
                  </a:lnTo>
                  <a:lnTo>
                    <a:pt x="29" y="20"/>
                  </a:lnTo>
                  <a:lnTo>
                    <a:pt x="12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9" y="33"/>
                  </a:lnTo>
                  <a:lnTo>
                    <a:pt x="33" y="30"/>
                  </a:lnTo>
                  <a:lnTo>
                    <a:pt x="47" y="25"/>
                  </a:lnTo>
                  <a:lnTo>
                    <a:pt x="47" y="212"/>
                  </a:lnTo>
                  <a:lnTo>
                    <a:pt x="47" y="217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6"/>
                  </a:lnTo>
                  <a:lnTo>
                    <a:pt x="39" y="228"/>
                  </a:lnTo>
                  <a:lnTo>
                    <a:pt x="33" y="229"/>
                  </a:lnTo>
                  <a:lnTo>
                    <a:pt x="25" y="230"/>
                  </a:lnTo>
                  <a:lnTo>
                    <a:pt x="14" y="230"/>
                  </a:lnTo>
                  <a:lnTo>
                    <a:pt x="2" y="230"/>
                  </a:lnTo>
                  <a:lnTo>
                    <a:pt x="2" y="241"/>
                  </a:lnTo>
                  <a:lnTo>
                    <a:pt x="15" y="241"/>
                  </a:lnTo>
                  <a:lnTo>
                    <a:pt x="31" y="240"/>
                  </a:lnTo>
                  <a:lnTo>
                    <a:pt x="47" y="240"/>
                  </a:lnTo>
                  <a:lnTo>
                    <a:pt x="61" y="240"/>
                  </a:lnTo>
                  <a:lnTo>
                    <a:pt x="74" y="240"/>
                  </a:lnTo>
                  <a:lnTo>
                    <a:pt x="91" y="240"/>
                  </a:lnTo>
                  <a:lnTo>
                    <a:pt x="107" y="241"/>
                  </a:lnTo>
                  <a:lnTo>
                    <a:pt x="120" y="241"/>
                  </a:lnTo>
                  <a:lnTo>
                    <a:pt x="120" y="230"/>
                  </a:lnTo>
                  <a:lnTo>
                    <a:pt x="108" y="230"/>
                  </a:lnTo>
                  <a:lnTo>
                    <a:pt x="97" y="230"/>
                  </a:lnTo>
                  <a:lnTo>
                    <a:pt x="89" y="229"/>
                  </a:lnTo>
                  <a:lnTo>
                    <a:pt x="83" y="228"/>
                  </a:lnTo>
                  <a:lnTo>
                    <a:pt x="79" y="226"/>
                  </a:lnTo>
                  <a:lnTo>
                    <a:pt x="76" y="224"/>
                  </a:lnTo>
                  <a:lnTo>
                    <a:pt x="75" y="221"/>
                  </a:lnTo>
                  <a:lnTo>
                    <a:pt x="74" y="217"/>
                  </a:lnTo>
                  <a:lnTo>
                    <a:pt x="74" y="212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308"/>
            <p:cNvSpPr>
              <a:spLocks noChangeAspect="1"/>
            </p:cNvSpPr>
            <p:nvPr/>
          </p:nvSpPr>
          <p:spPr bwMode="auto">
            <a:xfrm>
              <a:off x="2007" y="2232"/>
              <a:ext cx="221" cy="15"/>
            </a:xfrm>
            <a:custGeom>
              <a:avLst/>
              <a:gdLst>
                <a:gd name="T0" fmla="*/ 209 w 221"/>
                <a:gd name="T1" fmla="*/ 15 h 15"/>
                <a:gd name="T2" fmla="*/ 213 w 221"/>
                <a:gd name="T3" fmla="*/ 15 h 15"/>
                <a:gd name="T4" fmla="*/ 217 w 221"/>
                <a:gd name="T5" fmla="*/ 14 h 15"/>
                <a:gd name="T6" fmla="*/ 220 w 221"/>
                <a:gd name="T7" fmla="*/ 12 h 15"/>
                <a:gd name="T8" fmla="*/ 221 w 221"/>
                <a:gd name="T9" fmla="*/ 8 h 15"/>
                <a:gd name="T10" fmla="*/ 220 w 221"/>
                <a:gd name="T11" fmla="*/ 3 h 15"/>
                <a:gd name="T12" fmla="*/ 217 w 221"/>
                <a:gd name="T13" fmla="*/ 1 h 15"/>
                <a:gd name="T14" fmla="*/ 213 w 221"/>
                <a:gd name="T15" fmla="*/ 0 h 15"/>
                <a:gd name="T16" fmla="*/ 209 w 221"/>
                <a:gd name="T17" fmla="*/ 0 h 15"/>
                <a:gd name="T18" fmla="*/ 12 w 221"/>
                <a:gd name="T19" fmla="*/ 0 h 15"/>
                <a:gd name="T20" fmla="*/ 8 w 221"/>
                <a:gd name="T21" fmla="*/ 0 h 15"/>
                <a:gd name="T22" fmla="*/ 4 w 221"/>
                <a:gd name="T23" fmla="*/ 1 h 15"/>
                <a:gd name="T24" fmla="*/ 1 w 221"/>
                <a:gd name="T25" fmla="*/ 3 h 15"/>
                <a:gd name="T26" fmla="*/ 0 w 221"/>
                <a:gd name="T27" fmla="*/ 8 h 15"/>
                <a:gd name="T28" fmla="*/ 1 w 221"/>
                <a:gd name="T29" fmla="*/ 12 h 15"/>
                <a:gd name="T30" fmla="*/ 4 w 221"/>
                <a:gd name="T31" fmla="*/ 14 h 15"/>
                <a:gd name="T32" fmla="*/ 8 w 221"/>
                <a:gd name="T33" fmla="*/ 15 h 15"/>
                <a:gd name="T34" fmla="*/ 12 w 221"/>
                <a:gd name="T35" fmla="*/ 15 h 15"/>
                <a:gd name="T36" fmla="*/ 209 w 221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5">
                  <a:moveTo>
                    <a:pt x="209" y="15"/>
                  </a:moveTo>
                  <a:lnTo>
                    <a:pt x="213" y="15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8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09"/>
            <p:cNvSpPr>
              <a:spLocks noChangeAspect="1"/>
            </p:cNvSpPr>
            <p:nvPr/>
          </p:nvSpPr>
          <p:spPr bwMode="auto">
            <a:xfrm>
              <a:off x="2350" y="2170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8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5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30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3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10"/>
            <p:cNvSpPr>
              <a:spLocks noChangeAspect="1" noEditPoints="1"/>
            </p:cNvSpPr>
            <p:nvPr/>
          </p:nvSpPr>
          <p:spPr bwMode="auto">
            <a:xfrm>
              <a:off x="2529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11"/>
            <p:cNvSpPr>
              <a:spLocks noChangeAspect="1"/>
            </p:cNvSpPr>
            <p:nvPr/>
          </p:nvSpPr>
          <p:spPr bwMode="auto">
            <a:xfrm>
              <a:off x="2659" y="2058"/>
              <a:ext cx="84" cy="363"/>
            </a:xfrm>
            <a:custGeom>
              <a:avLst/>
              <a:gdLst>
                <a:gd name="T0" fmla="*/ 84 w 84"/>
                <a:gd name="T1" fmla="*/ 182 h 363"/>
                <a:gd name="T2" fmla="*/ 83 w 84"/>
                <a:gd name="T3" fmla="*/ 158 h 363"/>
                <a:gd name="T4" fmla="*/ 79 w 84"/>
                <a:gd name="T5" fmla="*/ 130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4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2 h 363"/>
                <a:gd name="T34" fmla="*/ 59 w 84"/>
                <a:gd name="T35" fmla="*/ 128 h 363"/>
                <a:gd name="T36" fmla="*/ 63 w 84"/>
                <a:gd name="T37" fmla="*/ 182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6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5 h 363"/>
                <a:gd name="T58" fmla="*/ 43 w 84"/>
                <a:gd name="T59" fmla="*/ 323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2"/>
                  </a:moveTo>
                  <a:lnTo>
                    <a:pt x="83" y="158"/>
                  </a:lnTo>
                  <a:lnTo>
                    <a:pt x="79" y="130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2"/>
                  </a:lnTo>
                  <a:lnTo>
                    <a:pt x="59" y="128"/>
                  </a:lnTo>
                  <a:lnTo>
                    <a:pt x="63" y="182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6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5"/>
                  </a:lnTo>
                  <a:lnTo>
                    <a:pt x="43" y="323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12"/>
            <p:cNvSpPr>
              <a:spLocks noChangeAspect="1"/>
            </p:cNvSpPr>
            <p:nvPr/>
          </p:nvSpPr>
          <p:spPr bwMode="auto">
            <a:xfrm>
              <a:off x="2790" y="2170"/>
              <a:ext cx="167" cy="235"/>
            </a:xfrm>
            <a:custGeom>
              <a:avLst/>
              <a:gdLst>
                <a:gd name="T0" fmla="*/ 166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2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7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4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29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6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3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13"/>
            <p:cNvSpPr>
              <a:spLocks noChangeAspect="1" noEditPoints="1"/>
            </p:cNvSpPr>
            <p:nvPr/>
          </p:nvSpPr>
          <p:spPr bwMode="auto">
            <a:xfrm>
              <a:off x="2957" y="2216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4 h 220"/>
                <a:gd name="T18" fmla="*/ 25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9 w 111"/>
                <a:gd name="T25" fmla="*/ 191 h 220"/>
                <a:gd name="T26" fmla="*/ 1 w 111"/>
                <a:gd name="T27" fmla="*/ 199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7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7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9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7"/>
                  </a:lnTo>
                  <a:lnTo>
                    <a:pt x="68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4"/>
            <p:cNvSpPr>
              <a:spLocks noChangeAspect="1"/>
            </p:cNvSpPr>
            <p:nvPr/>
          </p:nvSpPr>
          <p:spPr bwMode="auto">
            <a:xfrm>
              <a:off x="3125" y="2170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2 w 141"/>
                <a:gd name="T5" fmla="*/ 27 h 164"/>
                <a:gd name="T6" fmla="*/ 107 w 141"/>
                <a:gd name="T7" fmla="*/ 35 h 164"/>
                <a:gd name="T8" fmla="*/ 106 w 141"/>
                <a:gd name="T9" fmla="*/ 42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3 h 164"/>
                <a:gd name="T20" fmla="*/ 133 w 141"/>
                <a:gd name="T21" fmla="*/ 48 h 164"/>
                <a:gd name="T22" fmla="*/ 138 w 141"/>
                <a:gd name="T23" fmla="*/ 41 h 164"/>
                <a:gd name="T24" fmla="*/ 140 w 141"/>
                <a:gd name="T25" fmla="*/ 31 h 164"/>
                <a:gd name="T26" fmla="*/ 137 w 141"/>
                <a:gd name="T27" fmla="*/ 19 h 164"/>
                <a:gd name="T28" fmla="*/ 128 w 141"/>
                <a:gd name="T29" fmla="*/ 9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9 h 164"/>
                <a:gd name="T38" fmla="*/ 44 w 141"/>
                <a:gd name="T39" fmla="*/ 19 h 164"/>
                <a:gd name="T40" fmla="*/ 30 w 141"/>
                <a:gd name="T41" fmla="*/ 32 h 164"/>
                <a:gd name="T42" fmla="*/ 17 w 141"/>
                <a:gd name="T43" fmla="*/ 48 h 164"/>
                <a:gd name="T44" fmla="*/ 8 w 141"/>
                <a:gd name="T45" fmla="*/ 65 h 164"/>
                <a:gd name="T46" fmla="*/ 2 w 141"/>
                <a:gd name="T47" fmla="*/ 84 h 164"/>
                <a:gd name="T48" fmla="*/ 0 w 141"/>
                <a:gd name="T49" fmla="*/ 103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7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2 h 164"/>
                <a:gd name="T78" fmla="*/ 68 w 141"/>
                <a:gd name="T79" fmla="*/ 156 h 164"/>
                <a:gd name="T80" fmla="*/ 59 w 141"/>
                <a:gd name="T81" fmla="*/ 156 h 164"/>
                <a:gd name="T82" fmla="*/ 44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6 w 141"/>
                <a:gd name="T89" fmla="*/ 117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30 h 164"/>
                <a:gd name="T100" fmla="*/ 68 w 141"/>
                <a:gd name="T101" fmla="*/ 18 h 164"/>
                <a:gd name="T102" fmla="*/ 82 w 141"/>
                <a:gd name="T103" fmla="*/ 11 h 164"/>
                <a:gd name="T104" fmla="*/ 97 w 141"/>
                <a:gd name="T105" fmla="*/ 8 h 164"/>
                <a:gd name="T106" fmla="*/ 107 w 141"/>
                <a:gd name="T107" fmla="*/ 9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2" y="27"/>
                  </a:lnTo>
                  <a:lnTo>
                    <a:pt x="107" y="35"/>
                  </a:lnTo>
                  <a:lnTo>
                    <a:pt x="106" y="42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3"/>
                  </a:lnTo>
                  <a:lnTo>
                    <a:pt x="133" y="48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7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6"/>
                  </a:lnTo>
                  <a:lnTo>
                    <a:pt x="44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30"/>
                  </a:lnTo>
                  <a:lnTo>
                    <a:pt x="68" y="18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15"/>
            <p:cNvSpPr>
              <a:spLocks noChangeAspect="1" noEditPoints="1"/>
            </p:cNvSpPr>
            <p:nvPr/>
          </p:nvSpPr>
          <p:spPr bwMode="auto">
            <a:xfrm>
              <a:off x="3279" y="2216"/>
              <a:ext cx="77" cy="171"/>
            </a:xfrm>
            <a:custGeom>
              <a:avLst/>
              <a:gdLst>
                <a:gd name="T0" fmla="*/ 69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49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69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16"/>
            <p:cNvSpPr>
              <a:spLocks noChangeAspect="1" noEditPoints="1"/>
            </p:cNvSpPr>
            <p:nvPr/>
          </p:nvSpPr>
          <p:spPr bwMode="auto">
            <a:xfrm>
              <a:off x="3370" y="2216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4 h 220"/>
                <a:gd name="T18" fmla="*/ 24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8 w 111"/>
                <a:gd name="T25" fmla="*/ 191 h 220"/>
                <a:gd name="T26" fmla="*/ 1 w 111"/>
                <a:gd name="T27" fmla="*/ 199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7 h 220"/>
                <a:gd name="T38" fmla="*/ 73 w 111"/>
                <a:gd name="T39" fmla="*/ 191 h 220"/>
                <a:gd name="T40" fmla="*/ 100 w 111"/>
                <a:gd name="T41" fmla="*/ 89 h 220"/>
                <a:gd name="T42" fmla="*/ 99 w 111"/>
                <a:gd name="T43" fmla="*/ 71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8 h 220"/>
                <a:gd name="T50" fmla="*/ 36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6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4"/>
                  </a:lnTo>
                  <a:lnTo>
                    <a:pt x="35" y="211"/>
                  </a:lnTo>
                  <a:lnTo>
                    <a:pt x="24" y="213"/>
                  </a:lnTo>
                  <a:lnTo>
                    <a:pt x="15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8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7"/>
                  </a:lnTo>
                  <a:lnTo>
                    <a:pt x="68" y="200"/>
                  </a:lnTo>
                  <a:lnTo>
                    <a:pt x="73" y="191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6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9"/>
                  </a:lnTo>
                  <a:lnTo>
                    <a:pt x="37" y="98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4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17"/>
            <p:cNvSpPr>
              <a:spLocks noChangeAspect="1"/>
            </p:cNvSpPr>
            <p:nvPr/>
          </p:nvSpPr>
          <p:spPr bwMode="auto">
            <a:xfrm>
              <a:off x="3565" y="2058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5 w 50"/>
                <a:gd name="T5" fmla="*/ 348 h 363"/>
                <a:gd name="T6" fmla="*/ 15 w 50"/>
                <a:gd name="T7" fmla="*/ 15 h 363"/>
                <a:gd name="T8" fmla="*/ 50 w 50"/>
                <a:gd name="T9" fmla="*/ 15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18"/>
            <p:cNvSpPr>
              <a:spLocks noChangeAspect="1"/>
            </p:cNvSpPr>
            <p:nvPr/>
          </p:nvSpPr>
          <p:spPr bwMode="auto">
            <a:xfrm>
              <a:off x="3634" y="2170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9 h 164"/>
                <a:gd name="T6" fmla="*/ 137 w 180"/>
                <a:gd name="T7" fmla="*/ 9 h 164"/>
                <a:gd name="T8" fmla="*/ 149 w 180"/>
                <a:gd name="T9" fmla="*/ 8 h 164"/>
                <a:gd name="T10" fmla="*/ 158 w 180"/>
                <a:gd name="T11" fmla="*/ 10 h 164"/>
                <a:gd name="T12" fmla="*/ 157 w 180"/>
                <a:gd name="T13" fmla="*/ 15 h 164"/>
                <a:gd name="T14" fmla="*/ 148 w 180"/>
                <a:gd name="T15" fmla="*/ 26 h 164"/>
                <a:gd name="T16" fmla="*/ 148 w 180"/>
                <a:gd name="T17" fmla="*/ 37 h 164"/>
                <a:gd name="T18" fmla="*/ 154 w 180"/>
                <a:gd name="T19" fmla="*/ 44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20 h 164"/>
                <a:gd name="T32" fmla="*/ 100 w 180"/>
                <a:gd name="T33" fmla="*/ 13 h 164"/>
                <a:gd name="T34" fmla="*/ 79 w 180"/>
                <a:gd name="T35" fmla="*/ 1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9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3 h 164"/>
                <a:gd name="T50" fmla="*/ 63 w 180"/>
                <a:gd name="T51" fmla="*/ 8 h 164"/>
                <a:gd name="T52" fmla="*/ 74 w 180"/>
                <a:gd name="T53" fmla="*/ 9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6 h 164"/>
                <a:gd name="T74" fmla="*/ 24 w 180"/>
                <a:gd name="T75" fmla="*/ 120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6 w 180"/>
                <a:gd name="T89" fmla="*/ 146 h 164"/>
                <a:gd name="T90" fmla="*/ 71 w 180"/>
                <a:gd name="T91" fmla="*/ 138 h 164"/>
                <a:gd name="T92" fmla="*/ 77 w 180"/>
                <a:gd name="T93" fmla="*/ 147 h 164"/>
                <a:gd name="T94" fmla="*/ 96 w 180"/>
                <a:gd name="T95" fmla="*/ 162 h 164"/>
                <a:gd name="T96" fmla="*/ 136 w 180"/>
                <a:gd name="T97" fmla="*/ 157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6 h 164"/>
                <a:gd name="T104" fmla="*/ 155 w 180"/>
                <a:gd name="T105" fmla="*/ 122 h 164"/>
                <a:gd name="T106" fmla="*/ 142 w 180"/>
                <a:gd name="T107" fmla="*/ 141 h 164"/>
                <a:gd name="T108" fmla="*/ 129 w 180"/>
                <a:gd name="T109" fmla="*/ 151 h 164"/>
                <a:gd name="T110" fmla="*/ 117 w 180"/>
                <a:gd name="T111" fmla="*/ 156 h 164"/>
                <a:gd name="T112" fmla="*/ 102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1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6"/>
                  </a:lnTo>
                  <a:lnTo>
                    <a:pt x="124" y="19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2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3"/>
                  </a:lnTo>
                  <a:lnTo>
                    <a:pt x="173" y="40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9" y="8"/>
                  </a:lnTo>
                  <a:lnTo>
                    <a:pt x="74" y="9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9" y="118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6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2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50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6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5"/>
                  </a:lnTo>
                  <a:lnTo>
                    <a:pt x="96" y="162"/>
                  </a:lnTo>
                  <a:lnTo>
                    <a:pt x="111" y="164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6"/>
                  </a:lnTo>
                  <a:lnTo>
                    <a:pt x="112" y="156"/>
                  </a:lnTo>
                  <a:lnTo>
                    <a:pt x="102" y="154"/>
                  </a:lnTo>
                  <a:lnTo>
                    <a:pt x="96" y="149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19"/>
            <p:cNvSpPr>
              <a:spLocks noChangeAspect="1" noEditPoints="1"/>
            </p:cNvSpPr>
            <p:nvPr/>
          </p:nvSpPr>
          <p:spPr bwMode="auto">
            <a:xfrm>
              <a:off x="3842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9 w 77"/>
                <a:gd name="T9" fmla="*/ 21 h 171"/>
                <a:gd name="T10" fmla="*/ 62 w 77"/>
                <a:gd name="T11" fmla="*/ 22 h 171"/>
                <a:gd name="T12" fmla="*/ 69 w 77"/>
                <a:gd name="T13" fmla="*/ 15 h 171"/>
                <a:gd name="T14" fmla="*/ 19 w 77"/>
                <a:gd name="T15" fmla="*/ 139 h 171"/>
                <a:gd name="T16" fmla="*/ 17 w 77"/>
                <a:gd name="T17" fmla="*/ 150 h 171"/>
                <a:gd name="T18" fmla="*/ 23 w 77"/>
                <a:gd name="T19" fmla="*/ 165 h 171"/>
                <a:gd name="T20" fmla="*/ 41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3 w 77"/>
                <a:gd name="T57" fmla="*/ 88 h 171"/>
                <a:gd name="T58" fmla="*/ 0 w 77"/>
                <a:gd name="T59" fmla="*/ 95 h 171"/>
                <a:gd name="T60" fmla="*/ 5 w 77"/>
                <a:gd name="T61" fmla="*/ 99 h 171"/>
                <a:gd name="T62" fmla="*/ 9 w 77"/>
                <a:gd name="T63" fmla="*/ 95 h 171"/>
                <a:gd name="T64" fmla="*/ 22 w 77"/>
                <a:gd name="T65" fmla="*/ 71 h 171"/>
                <a:gd name="T66" fmla="*/ 36 w 77"/>
                <a:gd name="T67" fmla="*/ 64 h 171"/>
                <a:gd name="T68" fmla="*/ 43 w 77"/>
                <a:gd name="T69" fmla="*/ 73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1" y="10"/>
                  </a:lnTo>
                  <a:close/>
                  <a:moveTo>
                    <a:pt x="19" y="139"/>
                  </a:moveTo>
                  <a:lnTo>
                    <a:pt x="17" y="144"/>
                  </a:lnTo>
                  <a:lnTo>
                    <a:pt x="17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50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6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2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3" y="88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9"/>
                  </a:lnTo>
                  <a:lnTo>
                    <a:pt x="8" y="98"/>
                  </a:lnTo>
                  <a:lnTo>
                    <a:pt x="9" y="95"/>
                  </a:lnTo>
                  <a:lnTo>
                    <a:pt x="15" y="81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3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20"/>
            <p:cNvSpPr>
              <a:spLocks noChangeAspect="1"/>
            </p:cNvSpPr>
            <p:nvPr/>
          </p:nvSpPr>
          <p:spPr bwMode="auto">
            <a:xfrm>
              <a:off x="4102" y="2070"/>
              <a:ext cx="181" cy="339"/>
            </a:xfrm>
            <a:custGeom>
              <a:avLst/>
              <a:gdLst>
                <a:gd name="T0" fmla="*/ 178 w 181"/>
                <a:gd name="T1" fmla="*/ 15 h 339"/>
                <a:gd name="T2" fmla="*/ 181 w 181"/>
                <a:gd name="T3" fmla="*/ 10 h 339"/>
                <a:gd name="T4" fmla="*/ 181 w 181"/>
                <a:gd name="T5" fmla="*/ 8 h 339"/>
                <a:gd name="T6" fmla="*/ 180 w 181"/>
                <a:gd name="T7" fmla="*/ 3 h 339"/>
                <a:gd name="T8" fmla="*/ 174 w 181"/>
                <a:gd name="T9" fmla="*/ 0 h 339"/>
                <a:gd name="T10" fmla="*/ 169 w 181"/>
                <a:gd name="T11" fmla="*/ 2 h 339"/>
                <a:gd name="T12" fmla="*/ 166 w 181"/>
                <a:gd name="T13" fmla="*/ 8 h 339"/>
                <a:gd name="T14" fmla="*/ 3 w 181"/>
                <a:gd name="T15" fmla="*/ 324 h 339"/>
                <a:gd name="T16" fmla="*/ 1 w 181"/>
                <a:gd name="T17" fmla="*/ 329 h 339"/>
                <a:gd name="T18" fmla="*/ 0 w 181"/>
                <a:gd name="T19" fmla="*/ 331 h 339"/>
                <a:gd name="T20" fmla="*/ 2 w 181"/>
                <a:gd name="T21" fmla="*/ 336 h 339"/>
                <a:gd name="T22" fmla="*/ 8 w 181"/>
                <a:gd name="T23" fmla="*/ 339 h 339"/>
                <a:gd name="T24" fmla="*/ 12 w 181"/>
                <a:gd name="T25" fmla="*/ 337 h 339"/>
                <a:gd name="T26" fmla="*/ 16 w 181"/>
                <a:gd name="T27" fmla="*/ 331 h 339"/>
                <a:gd name="T28" fmla="*/ 178 w 181"/>
                <a:gd name="T29" fmla="*/ 1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9">
                  <a:moveTo>
                    <a:pt x="178" y="15"/>
                  </a:moveTo>
                  <a:lnTo>
                    <a:pt x="181" y="10"/>
                  </a:lnTo>
                  <a:lnTo>
                    <a:pt x="181" y="8"/>
                  </a:lnTo>
                  <a:lnTo>
                    <a:pt x="180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8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9"/>
                  </a:lnTo>
                  <a:lnTo>
                    <a:pt x="12" y="337"/>
                  </a:lnTo>
                  <a:lnTo>
                    <a:pt x="16" y="331"/>
                  </a:lnTo>
                  <a:lnTo>
                    <a:pt x="17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21"/>
            <p:cNvSpPr>
              <a:spLocks noChangeAspect="1" noEditPoints="1"/>
            </p:cNvSpPr>
            <p:nvPr/>
          </p:nvSpPr>
          <p:spPr bwMode="auto">
            <a:xfrm>
              <a:off x="4072" y="2197"/>
              <a:ext cx="241" cy="85"/>
            </a:xfrm>
            <a:custGeom>
              <a:avLst/>
              <a:gdLst>
                <a:gd name="T0" fmla="*/ 229 w 241"/>
                <a:gd name="T1" fmla="*/ 15 h 85"/>
                <a:gd name="T2" fmla="*/ 233 w 241"/>
                <a:gd name="T3" fmla="*/ 14 h 85"/>
                <a:gd name="T4" fmla="*/ 237 w 241"/>
                <a:gd name="T5" fmla="*/ 14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5 w 241"/>
                <a:gd name="T31" fmla="*/ 14 h 85"/>
                <a:gd name="T32" fmla="*/ 8 w 241"/>
                <a:gd name="T33" fmla="*/ 14 h 85"/>
                <a:gd name="T34" fmla="*/ 13 w 241"/>
                <a:gd name="T35" fmla="*/ 15 h 85"/>
                <a:gd name="T36" fmla="*/ 229 w 241"/>
                <a:gd name="T37" fmla="*/ 15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8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5 w 241"/>
                <a:gd name="T61" fmla="*/ 71 h 85"/>
                <a:gd name="T62" fmla="*/ 1 w 241"/>
                <a:gd name="T63" fmla="*/ 73 h 85"/>
                <a:gd name="T64" fmla="*/ 0 w 241"/>
                <a:gd name="T65" fmla="*/ 78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5"/>
                  </a:moveTo>
                  <a:lnTo>
                    <a:pt x="233" y="14"/>
                  </a:lnTo>
                  <a:lnTo>
                    <a:pt x="237" y="14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3" y="15"/>
                  </a:lnTo>
                  <a:lnTo>
                    <a:pt x="229" y="15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8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5" y="71"/>
                  </a:lnTo>
                  <a:lnTo>
                    <a:pt x="1" y="73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322"/>
            <p:cNvSpPr>
              <a:spLocks noChangeAspect="1" noEditPoints="1"/>
            </p:cNvSpPr>
            <p:nvPr/>
          </p:nvSpPr>
          <p:spPr bwMode="auto">
            <a:xfrm>
              <a:off x="4450" y="2170"/>
              <a:ext cx="203" cy="164"/>
            </a:xfrm>
            <a:custGeom>
              <a:avLst/>
              <a:gdLst>
                <a:gd name="T0" fmla="*/ 152 w 203"/>
                <a:gd name="T1" fmla="*/ 39 h 164"/>
                <a:gd name="T2" fmla="*/ 118 w 203"/>
                <a:gd name="T3" fmla="*/ 3 h 164"/>
                <a:gd name="T4" fmla="*/ 79 w 203"/>
                <a:gd name="T5" fmla="*/ 2 h 164"/>
                <a:gd name="T6" fmla="*/ 45 w 203"/>
                <a:gd name="T7" fmla="*/ 19 h 164"/>
                <a:gd name="T8" fmla="*/ 17 w 203"/>
                <a:gd name="T9" fmla="*/ 48 h 164"/>
                <a:gd name="T10" fmla="*/ 2 w 203"/>
                <a:gd name="T11" fmla="*/ 84 h 164"/>
                <a:gd name="T12" fmla="*/ 4 w 203"/>
                <a:gd name="T13" fmla="*/ 127 h 164"/>
                <a:gd name="T14" fmla="*/ 34 w 203"/>
                <a:gd name="T15" fmla="*/ 159 h 164"/>
                <a:gd name="T16" fmla="*/ 95 w 203"/>
                <a:gd name="T17" fmla="*/ 157 h 164"/>
                <a:gd name="T18" fmla="*/ 140 w 203"/>
                <a:gd name="T19" fmla="*/ 147 h 164"/>
                <a:gd name="T20" fmla="*/ 157 w 203"/>
                <a:gd name="T21" fmla="*/ 162 h 164"/>
                <a:gd name="T22" fmla="*/ 181 w 203"/>
                <a:gd name="T23" fmla="*/ 161 h 164"/>
                <a:gd name="T24" fmla="*/ 196 w 203"/>
                <a:gd name="T25" fmla="*/ 145 h 164"/>
                <a:gd name="T26" fmla="*/ 197 w 203"/>
                <a:gd name="T27" fmla="*/ 136 h 164"/>
                <a:gd name="T28" fmla="*/ 191 w 203"/>
                <a:gd name="T29" fmla="*/ 136 h 164"/>
                <a:gd name="T30" fmla="*/ 184 w 203"/>
                <a:gd name="T31" fmla="*/ 149 h 164"/>
                <a:gd name="T32" fmla="*/ 172 w 203"/>
                <a:gd name="T33" fmla="*/ 156 h 164"/>
                <a:gd name="T34" fmla="*/ 165 w 203"/>
                <a:gd name="T35" fmla="*/ 155 h 164"/>
                <a:gd name="T36" fmla="*/ 160 w 203"/>
                <a:gd name="T37" fmla="*/ 147 h 164"/>
                <a:gd name="T38" fmla="*/ 158 w 203"/>
                <a:gd name="T39" fmla="*/ 135 h 164"/>
                <a:gd name="T40" fmla="*/ 158 w 203"/>
                <a:gd name="T41" fmla="*/ 123 h 164"/>
                <a:gd name="T42" fmla="*/ 158 w 203"/>
                <a:gd name="T43" fmla="*/ 115 h 164"/>
                <a:gd name="T44" fmla="*/ 159 w 203"/>
                <a:gd name="T45" fmla="*/ 109 h 164"/>
                <a:gd name="T46" fmla="*/ 182 w 203"/>
                <a:gd name="T47" fmla="*/ 75 h 164"/>
                <a:gd name="T48" fmla="*/ 201 w 203"/>
                <a:gd name="T49" fmla="*/ 29 h 164"/>
                <a:gd name="T50" fmla="*/ 202 w 203"/>
                <a:gd name="T51" fmla="*/ 19 h 164"/>
                <a:gd name="T52" fmla="*/ 195 w 203"/>
                <a:gd name="T53" fmla="*/ 19 h 164"/>
                <a:gd name="T54" fmla="*/ 180 w 203"/>
                <a:gd name="T55" fmla="*/ 62 h 164"/>
                <a:gd name="T56" fmla="*/ 158 w 203"/>
                <a:gd name="T57" fmla="*/ 75 h 164"/>
                <a:gd name="T58" fmla="*/ 111 w 203"/>
                <a:gd name="T59" fmla="*/ 141 h 164"/>
                <a:gd name="T60" fmla="*/ 72 w 203"/>
                <a:gd name="T61" fmla="*/ 155 h 164"/>
                <a:gd name="T62" fmla="*/ 45 w 203"/>
                <a:gd name="T63" fmla="*/ 153 h 164"/>
                <a:gd name="T64" fmla="*/ 29 w 203"/>
                <a:gd name="T65" fmla="*/ 133 h 164"/>
                <a:gd name="T66" fmla="*/ 28 w 203"/>
                <a:gd name="T67" fmla="*/ 100 h 164"/>
                <a:gd name="T68" fmla="*/ 39 w 203"/>
                <a:gd name="T69" fmla="*/ 58 h 164"/>
                <a:gd name="T70" fmla="*/ 61 w 203"/>
                <a:gd name="T71" fmla="*/ 25 h 164"/>
                <a:gd name="T72" fmla="*/ 86 w 203"/>
                <a:gd name="T73" fmla="*/ 9 h 164"/>
                <a:gd name="T74" fmla="*/ 109 w 203"/>
                <a:gd name="T75" fmla="*/ 10 h 164"/>
                <a:gd name="T76" fmla="*/ 124 w 203"/>
                <a:gd name="T77" fmla="*/ 24 h 164"/>
                <a:gd name="T78" fmla="*/ 131 w 203"/>
                <a:gd name="T79" fmla="*/ 47 h 164"/>
                <a:gd name="T80" fmla="*/ 133 w 203"/>
                <a:gd name="T81" fmla="*/ 72 h 164"/>
                <a:gd name="T82" fmla="*/ 133 w 203"/>
                <a:gd name="T83" fmla="*/ 95 h 164"/>
                <a:gd name="T84" fmla="*/ 133 w 203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4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3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4" y="159"/>
                  </a:lnTo>
                  <a:lnTo>
                    <a:pt x="59" y="164"/>
                  </a:lnTo>
                  <a:lnTo>
                    <a:pt x="95" y="157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6"/>
                  </a:lnTo>
                  <a:lnTo>
                    <a:pt x="157" y="162"/>
                  </a:lnTo>
                  <a:lnTo>
                    <a:pt x="168" y="164"/>
                  </a:lnTo>
                  <a:lnTo>
                    <a:pt x="181" y="161"/>
                  </a:lnTo>
                  <a:lnTo>
                    <a:pt x="190" y="154"/>
                  </a:lnTo>
                  <a:lnTo>
                    <a:pt x="196" y="145"/>
                  </a:lnTo>
                  <a:lnTo>
                    <a:pt x="198" y="138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89" y="138"/>
                  </a:lnTo>
                  <a:lnTo>
                    <a:pt x="184" y="149"/>
                  </a:lnTo>
                  <a:lnTo>
                    <a:pt x="177" y="154"/>
                  </a:lnTo>
                  <a:lnTo>
                    <a:pt x="172" y="156"/>
                  </a:lnTo>
                  <a:lnTo>
                    <a:pt x="169" y="156"/>
                  </a:lnTo>
                  <a:lnTo>
                    <a:pt x="165" y="155"/>
                  </a:lnTo>
                  <a:lnTo>
                    <a:pt x="163" y="152"/>
                  </a:lnTo>
                  <a:lnTo>
                    <a:pt x="160" y="147"/>
                  </a:lnTo>
                  <a:lnTo>
                    <a:pt x="159" y="141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3"/>
                  </a:lnTo>
                  <a:lnTo>
                    <a:pt x="158" y="119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59" y="109"/>
                  </a:lnTo>
                  <a:lnTo>
                    <a:pt x="162" y="106"/>
                  </a:lnTo>
                  <a:lnTo>
                    <a:pt x="182" y="75"/>
                  </a:lnTo>
                  <a:lnTo>
                    <a:pt x="195" y="48"/>
                  </a:lnTo>
                  <a:lnTo>
                    <a:pt x="201" y="29"/>
                  </a:lnTo>
                  <a:lnTo>
                    <a:pt x="203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195" y="19"/>
                  </a:lnTo>
                  <a:lnTo>
                    <a:pt x="193" y="25"/>
                  </a:lnTo>
                  <a:lnTo>
                    <a:pt x="180" y="62"/>
                  </a:lnTo>
                  <a:lnTo>
                    <a:pt x="158" y="97"/>
                  </a:lnTo>
                  <a:lnTo>
                    <a:pt x="158" y="75"/>
                  </a:lnTo>
                  <a:close/>
                  <a:moveTo>
                    <a:pt x="134" y="124"/>
                  </a:moveTo>
                  <a:lnTo>
                    <a:pt x="111" y="141"/>
                  </a:lnTo>
                  <a:lnTo>
                    <a:pt x="90" y="151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5" y="145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8" y="41"/>
                  </a:lnTo>
                  <a:lnTo>
                    <a:pt x="61" y="25"/>
                  </a:lnTo>
                  <a:lnTo>
                    <a:pt x="74" y="14"/>
                  </a:lnTo>
                  <a:lnTo>
                    <a:pt x="86" y="9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4"/>
                  </a:lnTo>
                  <a:lnTo>
                    <a:pt x="128" y="35"/>
                  </a:lnTo>
                  <a:lnTo>
                    <a:pt x="131" y="47"/>
                  </a:lnTo>
                  <a:lnTo>
                    <a:pt x="132" y="60"/>
                  </a:lnTo>
                  <a:lnTo>
                    <a:pt x="133" y="72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7"/>
                  </a:lnTo>
                  <a:lnTo>
                    <a:pt x="134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323"/>
            <p:cNvSpPr>
              <a:spLocks noChangeAspect="1"/>
            </p:cNvSpPr>
            <p:nvPr/>
          </p:nvSpPr>
          <p:spPr bwMode="auto">
            <a:xfrm>
              <a:off x="4676" y="2058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5 h 363"/>
                <a:gd name="T6" fmla="*/ 36 w 50"/>
                <a:gd name="T7" fmla="*/ 15 h 363"/>
                <a:gd name="T8" fmla="*/ 36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6" y="15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324"/>
            <p:cNvSpPr>
              <a:spLocks noChangeAspect="1"/>
            </p:cNvSpPr>
            <p:nvPr/>
          </p:nvSpPr>
          <p:spPr bwMode="auto">
            <a:xfrm>
              <a:off x="4782" y="1804"/>
              <a:ext cx="178" cy="870"/>
            </a:xfrm>
            <a:custGeom>
              <a:avLst/>
              <a:gdLst>
                <a:gd name="T0" fmla="*/ 178 w 178"/>
                <a:gd name="T1" fmla="*/ 435 h 870"/>
                <a:gd name="T2" fmla="*/ 177 w 178"/>
                <a:gd name="T3" fmla="*/ 382 h 870"/>
                <a:gd name="T4" fmla="*/ 172 w 178"/>
                <a:gd name="T5" fmla="*/ 328 h 870"/>
                <a:gd name="T6" fmla="*/ 163 w 178"/>
                <a:gd name="T7" fmla="*/ 276 h 870"/>
                <a:gd name="T8" fmla="*/ 151 w 178"/>
                <a:gd name="T9" fmla="*/ 225 h 870"/>
                <a:gd name="T10" fmla="*/ 134 w 178"/>
                <a:gd name="T11" fmla="*/ 175 h 870"/>
                <a:gd name="T12" fmla="*/ 112 w 178"/>
                <a:gd name="T13" fmla="*/ 128 h 870"/>
                <a:gd name="T14" fmla="*/ 85 w 178"/>
                <a:gd name="T15" fmla="*/ 83 h 870"/>
                <a:gd name="T16" fmla="*/ 54 w 178"/>
                <a:gd name="T17" fmla="*/ 40 h 870"/>
                <a:gd name="T18" fmla="*/ 47 w 178"/>
                <a:gd name="T19" fmla="*/ 33 h 870"/>
                <a:gd name="T20" fmla="*/ 38 w 178"/>
                <a:gd name="T21" fmla="*/ 24 h 870"/>
                <a:gd name="T22" fmla="*/ 29 w 178"/>
                <a:gd name="T23" fmla="*/ 14 h 870"/>
                <a:gd name="T24" fmla="*/ 18 w 178"/>
                <a:gd name="T25" fmla="*/ 4 h 870"/>
                <a:gd name="T26" fmla="*/ 13 w 178"/>
                <a:gd name="T27" fmla="*/ 0 h 870"/>
                <a:gd name="T28" fmla="*/ 8 w 178"/>
                <a:gd name="T29" fmla="*/ 0 h 870"/>
                <a:gd name="T30" fmla="*/ 2 w 178"/>
                <a:gd name="T31" fmla="*/ 0 h 870"/>
                <a:gd name="T32" fmla="*/ 0 w 178"/>
                <a:gd name="T33" fmla="*/ 3 h 870"/>
                <a:gd name="T34" fmla="*/ 2 w 178"/>
                <a:gd name="T35" fmla="*/ 7 h 870"/>
                <a:gd name="T36" fmla="*/ 14 w 178"/>
                <a:gd name="T37" fmla="*/ 19 h 870"/>
                <a:gd name="T38" fmla="*/ 28 w 178"/>
                <a:gd name="T39" fmla="*/ 35 h 870"/>
                <a:gd name="T40" fmla="*/ 45 w 178"/>
                <a:gd name="T41" fmla="*/ 57 h 870"/>
                <a:gd name="T42" fmla="*/ 63 w 178"/>
                <a:gd name="T43" fmla="*/ 83 h 870"/>
                <a:gd name="T44" fmla="*/ 101 w 178"/>
                <a:gd name="T45" fmla="*/ 158 h 870"/>
                <a:gd name="T46" fmla="*/ 128 w 178"/>
                <a:gd name="T47" fmla="*/ 242 h 870"/>
                <a:gd name="T48" fmla="*/ 143 w 178"/>
                <a:gd name="T49" fmla="*/ 334 h 870"/>
                <a:gd name="T50" fmla="*/ 148 w 178"/>
                <a:gd name="T51" fmla="*/ 435 h 870"/>
                <a:gd name="T52" fmla="*/ 148 w 178"/>
                <a:gd name="T53" fmla="*/ 472 h 870"/>
                <a:gd name="T54" fmla="*/ 145 w 178"/>
                <a:gd name="T55" fmla="*/ 512 h 870"/>
                <a:gd name="T56" fmla="*/ 141 w 178"/>
                <a:gd name="T57" fmla="*/ 554 h 870"/>
                <a:gd name="T58" fmla="*/ 134 w 178"/>
                <a:gd name="T59" fmla="*/ 597 h 870"/>
                <a:gd name="T60" fmla="*/ 125 w 178"/>
                <a:gd name="T61" fmla="*/ 640 h 870"/>
                <a:gd name="T62" fmla="*/ 112 w 178"/>
                <a:gd name="T63" fmla="*/ 683 h 870"/>
                <a:gd name="T64" fmla="*/ 96 w 178"/>
                <a:gd name="T65" fmla="*/ 725 h 870"/>
                <a:gd name="T66" fmla="*/ 75 w 178"/>
                <a:gd name="T67" fmla="*/ 766 h 870"/>
                <a:gd name="T68" fmla="*/ 54 w 178"/>
                <a:gd name="T69" fmla="*/ 801 h 870"/>
                <a:gd name="T70" fmla="*/ 33 w 178"/>
                <a:gd name="T71" fmla="*/ 828 h 870"/>
                <a:gd name="T72" fmla="*/ 15 w 178"/>
                <a:gd name="T73" fmla="*/ 849 h 870"/>
                <a:gd name="T74" fmla="*/ 1 w 178"/>
                <a:gd name="T75" fmla="*/ 863 h 870"/>
                <a:gd name="T76" fmla="*/ 0 w 178"/>
                <a:gd name="T77" fmla="*/ 866 h 870"/>
                <a:gd name="T78" fmla="*/ 2 w 178"/>
                <a:gd name="T79" fmla="*/ 870 h 870"/>
                <a:gd name="T80" fmla="*/ 8 w 178"/>
                <a:gd name="T81" fmla="*/ 870 h 870"/>
                <a:gd name="T82" fmla="*/ 11 w 178"/>
                <a:gd name="T83" fmla="*/ 870 h 870"/>
                <a:gd name="T84" fmla="*/ 13 w 178"/>
                <a:gd name="T85" fmla="*/ 869 h 870"/>
                <a:gd name="T86" fmla="*/ 15 w 178"/>
                <a:gd name="T87" fmla="*/ 868 h 870"/>
                <a:gd name="T88" fmla="*/ 19 w 178"/>
                <a:gd name="T89" fmla="*/ 865 h 870"/>
                <a:gd name="T90" fmla="*/ 61 w 178"/>
                <a:gd name="T91" fmla="*/ 821 h 870"/>
                <a:gd name="T92" fmla="*/ 95 w 178"/>
                <a:gd name="T93" fmla="*/ 772 h 870"/>
                <a:gd name="T94" fmla="*/ 123 w 178"/>
                <a:gd name="T95" fmla="*/ 720 h 870"/>
                <a:gd name="T96" fmla="*/ 144 w 178"/>
                <a:gd name="T97" fmla="*/ 666 h 870"/>
                <a:gd name="T98" fmla="*/ 160 w 178"/>
                <a:gd name="T99" fmla="*/ 609 h 870"/>
                <a:gd name="T100" fmla="*/ 170 w 178"/>
                <a:gd name="T101" fmla="*/ 551 h 870"/>
                <a:gd name="T102" fmla="*/ 176 w 178"/>
                <a:gd name="T103" fmla="*/ 493 h 870"/>
                <a:gd name="T104" fmla="*/ 178 w 178"/>
                <a:gd name="T105" fmla="*/ 435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0">
                  <a:moveTo>
                    <a:pt x="178" y="435"/>
                  </a:moveTo>
                  <a:lnTo>
                    <a:pt x="177" y="382"/>
                  </a:lnTo>
                  <a:lnTo>
                    <a:pt x="172" y="328"/>
                  </a:lnTo>
                  <a:lnTo>
                    <a:pt x="163" y="276"/>
                  </a:lnTo>
                  <a:lnTo>
                    <a:pt x="151" y="225"/>
                  </a:lnTo>
                  <a:lnTo>
                    <a:pt x="134" y="175"/>
                  </a:lnTo>
                  <a:lnTo>
                    <a:pt x="112" y="128"/>
                  </a:lnTo>
                  <a:lnTo>
                    <a:pt x="85" y="83"/>
                  </a:lnTo>
                  <a:lnTo>
                    <a:pt x="54" y="40"/>
                  </a:lnTo>
                  <a:lnTo>
                    <a:pt x="47" y="33"/>
                  </a:lnTo>
                  <a:lnTo>
                    <a:pt x="38" y="24"/>
                  </a:lnTo>
                  <a:lnTo>
                    <a:pt x="29" y="14"/>
                  </a:lnTo>
                  <a:lnTo>
                    <a:pt x="18" y="4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4" y="19"/>
                  </a:lnTo>
                  <a:lnTo>
                    <a:pt x="28" y="35"/>
                  </a:lnTo>
                  <a:lnTo>
                    <a:pt x="45" y="57"/>
                  </a:lnTo>
                  <a:lnTo>
                    <a:pt x="63" y="83"/>
                  </a:lnTo>
                  <a:lnTo>
                    <a:pt x="101" y="158"/>
                  </a:lnTo>
                  <a:lnTo>
                    <a:pt x="128" y="242"/>
                  </a:lnTo>
                  <a:lnTo>
                    <a:pt x="143" y="334"/>
                  </a:lnTo>
                  <a:lnTo>
                    <a:pt x="148" y="435"/>
                  </a:lnTo>
                  <a:lnTo>
                    <a:pt x="148" y="472"/>
                  </a:lnTo>
                  <a:lnTo>
                    <a:pt x="145" y="512"/>
                  </a:lnTo>
                  <a:lnTo>
                    <a:pt x="141" y="554"/>
                  </a:lnTo>
                  <a:lnTo>
                    <a:pt x="134" y="597"/>
                  </a:lnTo>
                  <a:lnTo>
                    <a:pt x="125" y="640"/>
                  </a:lnTo>
                  <a:lnTo>
                    <a:pt x="112" y="683"/>
                  </a:lnTo>
                  <a:lnTo>
                    <a:pt x="96" y="725"/>
                  </a:lnTo>
                  <a:lnTo>
                    <a:pt x="75" y="766"/>
                  </a:lnTo>
                  <a:lnTo>
                    <a:pt x="54" y="801"/>
                  </a:lnTo>
                  <a:lnTo>
                    <a:pt x="33" y="828"/>
                  </a:lnTo>
                  <a:lnTo>
                    <a:pt x="15" y="849"/>
                  </a:lnTo>
                  <a:lnTo>
                    <a:pt x="1" y="863"/>
                  </a:lnTo>
                  <a:lnTo>
                    <a:pt x="0" y="866"/>
                  </a:lnTo>
                  <a:lnTo>
                    <a:pt x="2" y="870"/>
                  </a:lnTo>
                  <a:lnTo>
                    <a:pt x="8" y="870"/>
                  </a:lnTo>
                  <a:lnTo>
                    <a:pt x="11" y="870"/>
                  </a:lnTo>
                  <a:lnTo>
                    <a:pt x="13" y="869"/>
                  </a:lnTo>
                  <a:lnTo>
                    <a:pt x="15" y="868"/>
                  </a:lnTo>
                  <a:lnTo>
                    <a:pt x="19" y="865"/>
                  </a:lnTo>
                  <a:lnTo>
                    <a:pt x="61" y="821"/>
                  </a:lnTo>
                  <a:lnTo>
                    <a:pt x="95" y="772"/>
                  </a:lnTo>
                  <a:lnTo>
                    <a:pt x="123" y="720"/>
                  </a:lnTo>
                  <a:lnTo>
                    <a:pt x="144" y="666"/>
                  </a:lnTo>
                  <a:lnTo>
                    <a:pt x="160" y="609"/>
                  </a:lnTo>
                  <a:lnTo>
                    <a:pt x="170" y="551"/>
                  </a:lnTo>
                  <a:lnTo>
                    <a:pt x="176" y="493"/>
                  </a:lnTo>
                  <a:lnTo>
                    <a:pt x="178" y="4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Oval 149"/>
          <p:cNvSpPr>
            <a:spLocks noChangeAspect="1" noChangeArrowheads="1"/>
          </p:cNvSpPr>
          <p:nvPr/>
        </p:nvSpPr>
        <p:spPr bwMode="auto">
          <a:xfrm>
            <a:off x="8228616" y="5689162"/>
            <a:ext cx="176434" cy="17643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1" name="Rectangle 150"/>
          <p:cNvSpPr>
            <a:spLocks noChangeAspect="1" noChangeArrowheads="1"/>
          </p:cNvSpPr>
          <p:nvPr/>
        </p:nvSpPr>
        <p:spPr bwMode="auto">
          <a:xfrm>
            <a:off x="7649093" y="6523534"/>
            <a:ext cx="175323" cy="175323"/>
          </a:xfrm>
          <a:prstGeom prst="rect">
            <a:avLst/>
          </a:prstGeom>
          <a:solidFill>
            <a:srgbClr val="3F3F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778077" y="572053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y</a:t>
            </a:r>
            <a:r>
              <a:rPr lang="en-US" baseline="-25000" dirty="0" err="1" smtClean="0"/>
              <a:t>i</a:t>
            </a:r>
            <a:endParaRPr lang="en-US" baseline="-25000" dirty="0"/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8393240" y="5734032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y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 flipH="1">
            <a:off x="7162631" y="4870667"/>
            <a:ext cx="555249" cy="8080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7" name="Line 15"/>
          <p:cNvSpPr>
            <a:spLocks noChangeShapeType="1"/>
          </p:cNvSpPr>
          <p:nvPr/>
        </p:nvSpPr>
        <p:spPr bwMode="auto">
          <a:xfrm>
            <a:off x="7801996" y="4986329"/>
            <a:ext cx="446291" cy="725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>
            <a:off x="7162632" y="5865596"/>
            <a:ext cx="486461" cy="65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2" name="Line 20"/>
          <p:cNvSpPr>
            <a:spLocks noChangeShapeType="1"/>
          </p:cNvSpPr>
          <p:nvPr/>
        </p:nvSpPr>
        <p:spPr bwMode="auto">
          <a:xfrm flipH="1">
            <a:off x="7824417" y="5855155"/>
            <a:ext cx="467954" cy="6683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3" name="Text Box 25"/>
          <p:cNvSpPr txBox="1">
            <a:spLocks noChangeArrowheads="1"/>
          </p:cNvSpPr>
          <p:nvPr/>
        </p:nvSpPr>
        <p:spPr bwMode="auto">
          <a:xfrm>
            <a:off x="7891997" y="6426529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Sink (1)</a:t>
            </a:r>
            <a:endParaRPr lang="en-GB" i="1" dirty="0"/>
          </a:p>
        </p:txBody>
      </p:sp>
      <p:sp>
        <p:nvSpPr>
          <p:cNvPr id="164" name="Text Box 26"/>
          <p:cNvSpPr txBox="1">
            <a:spLocks noChangeArrowheads="1"/>
          </p:cNvSpPr>
          <p:nvPr/>
        </p:nvSpPr>
        <p:spPr bwMode="auto">
          <a:xfrm>
            <a:off x="7900740" y="4706427"/>
            <a:ext cx="119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 (0) </a:t>
            </a:r>
            <a:endParaRPr lang="en-GB" i="1" dirty="0"/>
          </a:p>
        </p:txBody>
      </p:sp>
      <p:sp>
        <p:nvSpPr>
          <p:cNvPr id="165" name="Rectangle 164"/>
          <p:cNvSpPr>
            <a:spLocks noChangeAspect="1" noChangeArrowheads="1"/>
          </p:cNvSpPr>
          <p:nvPr/>
        </p:nvSpPr>
        <p:spPr bwMode="auto">
          <a:xfrm>
            <a:off x="7638112" y="4805636"/>
            <a:ext cx="175323" cy="175323"/>
          </a:xfrm>
          <a:prstGeom prst="rect">
            <a:avLst/>
          </a:prstGeom>
          <a:solidFill>
            <a:srgbClr val="3F3F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66" name="Oval 165"/>
          <p:cNvSpPr>
            <a:spLocks noChangeAspect="1" noChangeArrowheads="1"/>
          </p:cNvSpPr>
          <p:nvPr/>
        </p:nvSpPr>
        <p:spPr bwMode="auto">
          <a:xfrm>
            <a:off x="7050909" y="5678723"/>
            <a:ext cx="176434" cy="17643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7" name="Rectangle 166"/>
          <p:cNvSpPr/>
          <p:nvPr/>
        </p:nvSpPr>
        <p:spPr>
          <a:xfrm>
            <a:off x="5657233" y="3310841"/>
            <a:ext cx="2910864" cy="10406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18803723">
            <a:off x="7126346" y="5495339"/>
            <a:ext cx="1355402" cy="1573884"/>
          </a:xfrm>
          <a:prstGeom prst="arc">
            <a:avLst>
              <a:gd name="adj1" fmla="val 16200000"/>
              <a:gd name="adj2" fmla="val 21267989"/>
            </a:avLst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Arc 179"/>
          <p:cNvSpPr/>
          <p:nvPr/>
        </p:nvSpPr>
        <p:spPr>
          <a:xfrm rot="8201797">
            <a:off x="7006803" y="4487753"/>
            <a:ext cx="1355402" cy="1573884"/>
          </a:xfrm>
          <a:prstGeom prst="arc">
            <a:avLst>
              <a:gd name="adj1" fmla="val 16200000"/>
              <a:gd name="adj2" fmla="val 21267989"/>
            </a:avLst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786555" y="5090029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013925" y="5084951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25827" y="6036130"/>
            <a:ext cx="73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8121043" y="6039028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845160" y="2670076"/>
            <a:ext cx="3027097" cy="5045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97017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90599" y="2719098"/>
            <a:ext cx="367736" cy="4056606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l-GR" sz="4000" dirty="0"/>
              <a:t>α</a:t>
            </a:r>
            <a:r>
              <a:rPr lang="en-US" sz="4000" dirty="0" smtClean="0"/>
              <a:t>-expansion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496" y="1261872"/>
            <a:ext cx="8311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assign label to each pixel of an image</a:t>
            </a:r>
          </a:p>
          <a:p>
            <a:endParaRPr lang="en-US" sz="2800" dirty="0"/>
          </a:p>
          <a:p>
            <a:r>
              <a:rPr lang="en-US" sz="2400" dirty="0"/>
              <a:t>Expansion </a:t>
            </a:r>
            <a:r>
              <a:rPr lang="en-US" sz="2400" dirty="0" smtClean="0"/>
              <a:t>move: allow all </a:t>
            </a:r>
            <a:r>
              <a:rPr lang="en-US" sz="2400" dirty="0"/>
              <a:t>the variables to take label </a:t>
            </a:r>
            <a:r>
              <a:rPr lang="el-GR" sz="2400" dirty="0"/>
              <a:t>α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Build a graph to minimize F(y) with s-t min-cut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Arc j -&gt; i: 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ij</a:t>
            </a:r>
            <a:r>
              <a:rPr lang="en-US" baseline="-25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l-GR" dirty="0">
                <a:solidFill>
                  <a:srgbClr val="00B050"/>
                </a:solidFill>
              </a:rPr>
              <a:t>α</a:t>
            </a:r>
            <a:r>
              <a:rPr lang="en-US" baseline="-25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≠ 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Arc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-&gt; j:  </a:t>
            </a:r>
            <a:r>
              <a:rPr lang="en-US" dirty="0" err="1" smtClean="0">
                <a:solidFill>
                  <a:srgbClr val="00B050"/>
                </a:solidFill>
              </a:rPr>
              <a:t>c</a:t>
            </a:r>
            <a:r>
              <a:rPr lang="en-US" baseline="-25000" dirty="0" err="1" smtClean="0">
                <a:solidFill>
                  <a:srgbClr val="00B050"/>
                </a:solidFill>
              </a:rPr>
              <a:t>ij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[x</a:t>
            </a:r>
            <a:r>
              <a:rPr lang="en-US" baseline="-25000" dirty="0" smtClean="0">
                <a:solidFill>
                  <a:srgbClr val="00B050"/>
                </a:solidFill>
              </a:rPr>
              <a:t>i </a:t>
            </a:r>
            <a:r>
              <a:rPr lang="en-US" dirty="0">
                <a:solidFill>
                  <a:srgbClr val="00B050"/>
                </a:solidFill>
              </a:rPr>
              <a:t>≠ </a:t>
            </a:r>
            <a:r>
              <a:rPr lang="el-GR" dirty="0" smtClean="0">
                <a:solidFill>
                  <a:srgbClr val="00B050"/>
                </a:solidFill>
              </a:rPr>
              <a:t>α</a:t>
            </a:r>
            <a:r>
              <a:rPr lang="en-US" dirty="0" smtClean="0">
                <a:solidFill>
                  <a:srgbClr val="00B050"/>
                </a:solidFill>
              </a:rPr>
              <a:t>] </a:t>
            </a:r>
            <a:r>
              <a:rPr lang="en-US" dirty="0" smtClean="0">
                <a:solidFill>
                  <a:srgbClr val="00B0F0"/>
                </a:solidFill>
              </a:rPr>
              <a:t>– </a:t>
            </a:r>
            <a:r>
              <a:rPr lang="en-US" dirty="0" err="1" smtClean="0">
                <a:solidFill>
                  <a:srgbClr val="00B0F0"/>
                </a:solidFill>
              </a:rPr>
              <a:t>c</a:t>
            </a:r>
            <a:r>
              <a:rPr lang="en-US" baseline="-25000" dirty="0" err="1" smtClean="0">
                <a:solidFill>
                  <a:srgbClr val="00B0F0"/>
                </a:solidFill>
              </a:rPr>
              <a:t>ij</a:t>
            </a:r>
            <a:r>
              <a:rPr lang="en-US" dirty="0" smtClean="0">
                <a:solidFill>
                  <a:srgbClr val="00B0F0"/>
                </a:solidFill>
              </a:rPr>
              <a:t> [x</a:t>
            </a:r>
            <a:r>
              <a:rPr lang="en-US" baseline="-25000" dirty="0" smtClean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 ≠ </a:t>
            </a:r>
            <a:r>
              <a:rPr lang="en-US" dirty="0" err="1" smtClean="0">
                <a:solidFill>
                  <a:srgbClr val="00B0F0"/>
                </a:solidFill>
              </a:rPr>
              <a:t>x</a:t>
            </a:r>
            <a:r>
              <a:rPr lang="en-US" baseline="-25000" dirty="0" err="1" smtClean="0">
                <a:solidFill>
                  <a:srgbClr val="00B0F0"/>
                </a:solidFill>
              </a:rPr>
              <a:t>j</a:t>
            </a:r>
            <a:r>
              <a:rPr lang="en-US" dirty="0" smtClean="0">
                <a:solidFill>
                  <a:srgbClr val="00B0F0"/>
                </a:solidFill>
              </a:rPr>
              <a:t>]      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	positive if </a:t>
            </a:r>
            <a:r>
              <a:rPr lang="en-US" dirty="0" smtClean="0">
                <a:solidFill>
                  <a:srgbClr val="00B0F0"/>
                </a:solidFill>
              </a:rPr>
              <a:t>x</a:t>
            </a:r>
            <a:r>
              <a:rPr lang="en-US" baseline="-25000" dirty="0" smtClean="0">
                <a:solidFill>
                  <a:srgbClr val="00B0F0"/>
                </a:solidFill>
              </a:rPr>
              <a:t>i </a:t>
            </a:r>
            <a:r>
              <a:rPr lang="en-US" dirty="0">
                <a:solidFill>
                  <a:srgbClr val="00B0F0"/>
                </a:solidFill>
              </a:rPr>
              <a:t>≠ </a:t>
            </a:r>
            <a:r>
              <a:rPr lang="el-GR" dirty="0">
                <a:solidFill>
                  <a:srgbClr val="00B0F0"/>
                </a:solidFill>
              </a:rPr>
              <a:t>α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and </a:t>
            </a:r>
            <a:r>
              <a:rPr lang="en-US" dirty="0" err="1">
                <a:solidFill>
                  <a:srgbClr val="00B0F0"/>
                </a:solidFill>
              </a:rPr>
              <a:t>c</a:t>
            </a:r>
            <a:r>
              <a:rPr lang="en-US" baseline="-25000" dirty="0" err="1">
                <a:solidFill>
                  <a:srgbClr val="00B0F0"/>
                </a:solidFill>
              </a:rPr>
              <a:t>ij</a:t>
            </a:r>
            <a:r>
              <a:rPr lang="en-US" dirty="0">
                <a:solidFill>
                  <a:srgbClr val="00B0F0"/>
                </a:solidFill>
              </a:rPr>
              <a:t> ≥ </a:t>
            </a:r>
            <a:r>
              <a:rPr lang="en-US" dirty="0" smtClean="0">
                <a:solidFill>
                  <a:srgbClr val="00B0F0"/>
                </a:solidFill>
              </a:rPr>
              <a:t>0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15" name="Group 3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75362" y="2735372"/>
            <a:ext cx="4070678" cy="560231"/>
            <a:chOff x="-1" y="0"/>
            <a:chExt cx="5762" cy="793"/>
          </a:xfrm>
        </p:grpSpPr>
        <p:sp>
          <p:nvSpPr>
            <p:cNvPr id="117" name="Freeform 38"/>
            <p:cNvSpPr>
              <a:spLocks noChangeAspect="1"/>
            </p:cNvSpPr>
            <p:nvPr/>
          </p:nvSpPr>
          <p:spPr bwMode="auto">
            <a:xfrm>
              <a:off x="-1" y="97"/>
              <a:ext cx="256" cy="246"/>
            </a:xfrm>
            <a:custGeom>
              <a:avLst/>
              <a:gdLst>
                <a:gd name="T0" fmla="*/ 130 w 256"/>
                <a:gd name="T1" fmla="*/ 129 h 246"/>
                <a:gd name="T2" fmla="*/ 156 w 256"/>
                <a:gd name="T3" fmla="*/ 133 h 246"/>
                <a:gd name="T4" fmla="*/ 160 w 256"/>
                <a:gd name="T5" fmla="*/ 145 h 246"/>
                <a:gd name="T6" fmla="*/ 158 w 256"/>
                <a:gd name="T7" fmla="*/ 163 h 246"/>
                <a:gd name="T8" fmla="*/ 158 w 256"/>
                <a:gd name="T9" fmla="*/ 170 h 246"/>
                <a:gd name="T10" fmla="*/ 164 w 256"/>
                <a:gd name="T11" fmla="*/ 169 h 246"/>
                <a:gd name="T12" fmla="*/ 186 w 256"/>
                <a:gd name="T13" fmla="*/ 85 h 246"/>
                <a:gd name="T14" fmla="*/ 187 w 256"/>
                <a:gd name="T15" fmla="*/ 79 h 246"/>
                <a:gd name="T16" fmla="*/ 183 w 256"/>
                <a:gd name="T17" fmla="*/ 75 h 246"/>
                <a:gd name="T18" fmla="*/ 178 w 256"/>
                <a:gd name="T19" fmla="*/ 83 h 246"/>
                <a:gd name="T20" fmla="*/ 171 w 256"/>
                <a:gd name="T21" fmla="*/ 100 h 246"/>
                <a:gd name="T22" fmla="*/ 163 w 256"/>
                <a:gd name="T23" fmla="*/ 111 h 246"/>
                <a:gd name="T24" fmla="*/ 150 w 256"/>
                <a:gd name="T25" fmla="*/ 116 h 246"/>
                <a:gd name="T26" fmla="*/ 131 w 256"/>
                <a:gd name="T27" fmla="*/ 117 h 246"/>
                <a:gd name="T28" fmla="*/ 121 w 256"/>
                <a:gd name="T29" fmla="*/ 26 h 246"/>
                <a:gd name="T30" fmla="*/ 126 w 256"/>
                <a:gd name="T31" fmla="*/ 14 h 246"/>
                <a:gd name="T32" fmla="*/ 141 w 256"/>
                <a:gd name="T33" fmla="*/ 12 h 246"/>
                <a:gd name="T34" fmla="*/ 203 w 256"/>
                <a:gd name="T35" fmla="*/ 12 h 246"/>
                <a:gd name="T36" fmla="*/ 224 w 256"/>
                <a:gd name="T37" fmla="*/ 17 h 246"/>
                <a:gd name="T38" fmla="*/ 236 w 256"/>
                <a:gd name="T39" fmla="*/ 27 h 246"/>
                <a:gd name="T40" fmla="*/ 240 w 256"/>
                <a:gd name="T41" fmla="*/ 42 h 246"/>
                <a:gd name="T42" fmla="*/ 241 w 256"/>
                <a:gd name="T43" fmla="*/ 57 h 246"/>
                <a:gd name="T44" fmla="*/ 240 w 256"/>
                <a:gd name="T45" fmla="*/ 65 h 246"/>
                <a:gd name="T46" fmla="*/ 239 w 256"/>
                <a:gd name="T47" fmla="*/ 75 h 246"/>
                <a:gd name="T48" fmla="*/ 240 w 256"/>
                <a:gd name="T49" fmla="*/ 80 h 246"/>
                <a:gd name="T50" fmla="*/ 247 w 256"/>
                <a:gd name="T51" fmla="*/ 80 h 246"/>
                <a:gd name="T52" fmla="*/ 256 w 256"/>
                <a:gd name="T53" fmla="*/ 10 h 246"/>
                <a:gd name="T54" fmla="*/ 254 w 256"/>
                <a:gd name="T55" fmla="*/ 2 h 246"/>
                <a:gd name="T56" fmla="*/ 246 w 256"/>
                <a:gd name="T57" fmla="*/ 0 h 246"/>
                <a:gd name="T58" fmla="*/ 65 w 256"/>
                <a:gd name="T59" fmla="*/ 1 h 246"/>
                <a:gd name="T60" fmla="*/ 60 w 256"/>
                <a:gd name="T61" fmla="*/ 4 h 246"/>
                <a:gd name="T62" fmla="*/ 61 w 256"/>
                <a:gd name="T63" fmla="*/ 11 h 246"/>
                <a:gd name="T64" fmla="*/ 78 w 256"/>
                <a:gd name="T65" fmla="*/ 12 h 246"/>
                <a:gd name="T66" fmla="*/ 91 w 256"/>
                <a:gd name="T67" fmla="*/ 14 h 246"/>
                <a:gd name="T68" fmla="*/ 92 w 256"/>
                <a:gd name="T69" fmla="*/ 21 h 246"/>
                <a:gd name="T70" fmla="*/ 43 w 256"/>
                <a:gd name="T71" fmla="*/ 218 h 246"/>
                <a:gd name="T72" fmla="*/ 40 w 256"/>
                <a:gd name="T73" fmla="*/ 226 h 246"/>
                <a:gd name="T74" fmla="*/ 36 w 256"/>
                <a:gd name="T75" fmla="*/ 231 h 246"/>
                <a:gd name="T76" fmla="*/ 27 w 256"/>
                <a:gd name="T77" fmla="*/ 234 h 246"/>
                <a:gd name="T78" fmla="*/ 10 w 256"/>
                <a:gd name="T79" fmla="*/ 235 h 246"/>
                <a:gd name="T80" fmla="*/ 3 w 256"/>
                <a:gd name="T81" fmla="*/ 236 h 246"/>
                <a:gd name="T82" fmla="*/ 0 w 256"/>
                <a:gd name="T83" fmla="*/ 241 h 246"/>
                <a:gd name="T84" fmla="*/ 6 w 256"/>
                <a:gd name="T85" fmla="*/ 246 h 246"/>
                <a:gd name="T86" fmla="*/ 29 w 256"/>
                <a:gd name="T87" fmla="*/ 245 h 246"/>
                <a:gd name="T88" fmla="*/ 53 w 256"/>
                <a:gd name="T89" fmla="*/ 245 h 246"/>
                <a:gd name="T90" fmla="*/ 80 w 256"/>
                <a:gd name="T91" fmla="*/ 245 h 246"/>
                <a:gd name="T92" fmla="*/ 107 w 256"/>
                <a:gd name="T93" fmla="*/ 246 h 246"/>
                <a:gd name="T94" fmla="*/ 112 w 256"/>
                <a:gd name="T95" fmla="*/ 245 h 246"/>
                <a:gd name="T96" fmla="*/ 114 w 256"/>
                <a:gd name="T97" fmla="*/ 239 h 246"/>
                <a:gd name="T98" fmla="*/ 112 w 256"/>
                <a:gd name="T99" fmla="*/ 235 h 246"/>
                <a:gd name="T100" fmla="*/ 102 w 256"/>
                <a:gd name="T101" fmla="*/ 235 h 246"/>
                <a:gd name="T102" fmla="*/ 83 w 256"/>
                <a:gd name="T103" fmla="*/ 234 h 246"/>
                <a:gd name="T104" fmla="*/ 74 w 256"/>
                <a:gd name="T105" fmla="*/ 232 h 246"/>
                <a:gd name="T106" fmla="*/ 72 w 256"/>
                <a:gd name="T107" fmla="*/ 227 h 246"/>
                <a:gd name="T108" fmla="*/ 73 w 256"/>
                <a:gd name="T109" fmla="*/ 2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46">
                  <a:moveTo>
                    <a:pt x="95" y="129"/>
                  </a:moveTo>
                  <a:lnTo>
                    <a:pt x="130" y="129"/>
                  </a:lnTo>
                  <a:lnTo>
                    <a:pt x="146" y="130"/>
                  </a:lnTo>
                  <a:lnTo>
                    <a:pt x="156" y="133"/>
                  </a:lnTo>
                  <a:lnTo>
                    <a:pt x="159" y="138"/>
                  </a:lnTo>
                  <a:lnTo>
                    <a:pt x="160" y="145"/>
                  </a:lnTo>
                  <a:lnTo>
                    <a:pt x="160" y="150"/>
                  </a:lnTo>
                  <a:lnTo>
                    <a:pt x="158" y="163"/>
                  </a:lnTo>
                  <a:lnTo>
                    <a:pt x="157" y="166"/>
                  </a:lnTo>
                  <a:lnTo>
                    <a:pt x="158" y="170"/>
                  </a:lnTo>
                  <a:lnTo>
                    <a:pt x="161" y="171"/>
                  </a:lnTo>
                  <a:lnTo>
                    <a:pt x="164" y="169"/>
                  </a:lnTo>
                  <a:lnTo>
                    <a:pt x="166" y="163"/>
                  </a:lnTo>
                  <a:lnTo>
                    <a:pt x="186" y="85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87" y="77"/>
                  </a:lnTo>
                  <a:lnTo>
                    <a:pt x="183" y="75"/>
                  </a:lnTo>
                  <a:lnTo>
                    <a:pt x="179" y="77"/>
                  </a:lnTo>
                  <a:lnTo>
                    <a:pt x="178" y="83"/>
                  </a:lnTo>
                  <a:lnTo>
                    <a:pt x="175" y="92"/>
                  </a:lnTo>
                  <a:lnTo>
                    <a:pt x="171" y="100"/>
                  </a:lnTo>
                  <a:lnTo>
                    <a:pt x="168" y="106"/>
                  </a:lnTo>
                  <a:lnTo>
                    <a:pt x="163" y="111"/>
                  </a:lnTo>
                  <a:lnTo>
                    <a:pt x="157" y="114"/>
                  </a:lnTo>
                  <a:lnTo>
                    <a:pt x="150" y="116"/>
                  </a:lnTo>
                  <a:lnTo>
                    <a:pt x="142" y="117"/>
                  </a:lnTo>
                  <a:lnTo>
                    <a:pt x="131" y="117"/>
                  </a:lnTo>
                  <a:lnTo>
                    <a:pt x="98" y="117"/>
                  </a:lnTo>
                  <a:lnTo>
                    <a:pt x="121" y="26"/>
                  </a:lnTo>
                  <a:lnTo>
                    <a:pt x="124" y="18"/>
                  </a:lnTo>
                  <a:lnTo>
                    <a:pt x="126" y="14"/>
                  </a:lnTo>
                  <a:lnTo>
                    <a:pt x="132" y="12"/>
                  </a:lnTo>
                  <a:lnTo>
                    <a:pt x="141" y="12"/>
                  </a:lnTo>
                  <a:lnTo>
                    <a:pt x="188" y="12"/>
                  </a:lnTo>
                  <a:lnTo>
                    <a:pt x="203" y="12"/>
                  </a:lnTo>
                  <a:lnTo>
                    <a:pt x="215" y="14"/>
                  </a:lnTo>
                  <a:lnTo>
                    <a:pt x="224" y="17"/>
                  </a:lnTo>
                  <a:lnTo>
                    <a:pt x="231" y="21"/>
                  </a:lnTo>
                  <a:lnTo>
                    <a:pt x="236" y="27"/>
                  </a:lnTo>
                  <a:lnTo>
                    <a:pt x="239" y="33"/>
                  </a:lnTo>
                  <a:lnTo>
                    <a:pt x="240" y="42"/>
                  </a:lnTo>
                  <a:lnTo>
                    <a:pt x="241" y="51"/>
                  </a:lnTo>
                  <a:lnTo>
                    <a:pt x="241" y="57"/>
                  </a:lnTo>
                  <a:lnTo>
                    <a:pt x="241" y="61"/>
                  </a:lnTo>
                  <a:lnTo>
                    <a:pt x="240" y="65"/>
                  </a:lnTo>
                  <a:lnTo>
                    <a:pt x="240" y="71"/>
                  </a:lnTo>
                  <a:lnTo>
                    <a:pt x="239" y="75"/>
                  </a:lnTo>
                  <a:lnTo>
                    <a:pt x="239" y="77"/>
                  </a:lnTo>
                  <a:lnTo>
                    <a:pt x="240" y="80"/>
                  </a:lnTo>
                  <a:lnTo>
                    <a:pt x="243" y="82"/>
                  </a:lnTo>
                  <a:lnTo>
                    <a:pt x="247" y="80"/>
                  </a:lnTo>
                  <a:lnTo>
                    <a:pt x="248" y="73"/>
                  </a:lnTo>
                  <a:lnTo>
                    <a:pt x="256" y="10"/>
                  </a:lnTo>
                  <a:lnTo>
                    <a:pt x="256" y="5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6" y="0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60" y="4"/>
                  </a:lnTo>
                  <a:lnTo>
                    <a:pt x="59" y="8"/>
                  </a:lnTo>
                  <a:lnTo>
                    <a:pt x="61" y="11"/>
                  </a:lnTo>
                  <a:lnTo>
                    <a:pt x="69" y="12"/>
                  </a:lnTo>
                  <a:lnTo>
                    <a:pt x="78" y="12"/>
                  </a:lnTo>
                  <a:lnTo>
                    <a:pt x="86" y="12"/>
                  </a:lnTo>
                  <a:lnTo>
                    <a:pt x="91" y="14"/>
                  </a:lnTo>
                  <a:lnTo>
                    <a:pt x="92" y="18"/>
                  </a:lnTo>
                  <a:lnTo>
                    <a:pt x="92" y="21"/>
                  </a:lnTo>
                  <a:lnTo>
                    <a:pt x="91" y="27"/>
                  </a:lnTo>
                  <a:lnTo>
                    <a:pt x="43" y="218"/>
                  </a:lnTo>
                  <a:lnTo>
                    <a:pt x="42" y="222"/>
                  </a:lnTo>
                  <a:lnTo>
                    <a:pt x="40" y="226"/>
                  </a:lnTo>
                  <a:lnTo>
                    <a:pt x="39" y="229"/>
                  </a:lnTo>
                  <a:lnTo>
                    <a:pt x="36" y="231"/>
                  </a:lnTo>
                  <a:lnTo>
                    <a:pt x="32" y="233"/>
                  </a:lnTo>
                  <a:lnTo>
                    <a:pt x="27" y="234"/>
                  </a:lnTo>
                  <a:lnTo>
                    <a:pt x="20" y="234"/>
                  </a:lnTo>
                  <a:lnTo>
                    <a:pt x="10" y="235"/>
                  </a:lnTo>
                  <a:lnTo>
                    <a:pt x="6" y="235"/>
                  </a:lnTo>
                  <a:lnTo>
                    <a:pt x="3" y="236"/>
                  </a:lnTo>
                  <a:lnTo>
                    <a:pt x="1" y="237"/>
                  </a:lnTo>
                  <a:lnTo>
                    <a:pt x="0" y="241"/>
                  </a:lnTo>
                  <a:lnTo>
                    <a:pt x="3" y="245"/>
                  </a:lnTo>
                  <a:lnTo>
                    <a:pt x="6" y="246"/>
                  </a:lnTo>
                  <a:lnTo>
                    <a:pt x="16" y="246"/>
                  </a:lnTo>
                  <a:lnTo>
                    <a:pt x="29" y="245"/>
                  </a:lnTo>
                  <a:lnTo>
                    <a:pt x="43" y="245"/>
                  </a:lnTo>
                  <a:lnTo>
                    <a:pt x="53" y="245"/>
                  </a:lnTo>
                  <a:lnTo>
                    <a:pt x="65" y="245"/>
                  </a:lnTo>
                  <a:lnTo>
                    <a:pt x="80" y="245"/>
                  </a:lnTo>
                  <a:lnTo>
                    <a:pt x="95" y="246"/>
                  </a:lnTo>
                  <a:lnTo>
                    <a:pt x="107" y="246"/>
                  </a:lnTo>
                  <a:lnTo>
                    <a:pt x="109" y="246"/>
                  </a:lnTo>
                  <a:lnTo>
                    <a:pt x="112" y="245"/>
                  </a:lnTo>
                  <a:lnTo>
                    <a:pt x="114" y="243"/>
                  </a:lnTo>
                  <a:lnTo>
                    <a:pt x="114" y="239"/>
                  </a:lnTo>
                  <a:lnTo>
                    <a:pt x="113" y="236"/>
                  </a:lnTo>
                  <a:lnTo>
                    <a:pt x="112" y="235"/>
                  </a:lnTo>
                  <a:lnTo>
                    <a:pt x="110" y="235"/>
                  </a:lnTo>
                  <a:lnTo>
                    <a:pt x="102" y="235"/>
                  </a:lnTo>
                  <a:lnTo>
                    <a:pt x="93" y="234"/>
                  </a:lnTo>
                  <a:lnTo>
                    <a:pt x="83" y="234"/>
                  </a:lnTo>
                  <a:lnTo>
                    <a:pt x="77" y="233"/>
                  </a:lnTo>
                  <a:lnTo>
                    <a:pt x="74" y="232"/>
                  </a:lnTo>
                  <a:lnTo>
                    <a:pt x="72" y="230"/>
                  </a:lnTo>
                  <a:lnTo>
                    <a:pt x="72" y="227"/>
                  </a:lnTo>
                  <a:lnTo>
                    <a:pt x="72" y="224"/>
                  </a:lnTo>
                  <a:lnTo>
                    <a:pt x="73" y="218"/>
                  </a:lnTo>
                  <a:lnTo>
                    <a:pt x="9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"/>
            <p:cNvSpPr>
              <a:spLocks noChangeAspect="1"/>
            </p:cNvSpPr>
            <p:nvPr/>
          </p:nvSpPr>
          <p:spPr bwMode="auto">
            <a:xfrm>
              <a:off x="303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0"/>
            <p:cNvSpPr>
              <a:spLocks noChangeAspect="1"/>
            </p:cNvSpPr>
            <p:nvPr/>
          </p:nvSpPr>
          <p:spPr bwMode="auto">
            <a:xfrm>
              <a:off x="418" y="183"/>
              <a:ext cx="165" cy="234"/>
            </a:xfrm>
            <a:custGeom>
              <a:avLst/>
              <a:gdLst>
                <a:gd name="T0" fmla="*/ 165 w 165"/>
                <a:gd name="T1" fmla="*/ 17 h 234"/>
                <a:gd name="T2" fmla="*/ 162 w 165"/>
                <a:gd name="T3" fmla="*/ 7 h 234"/>
                <a:gd name="T4" fmla="*/ 149 w 165"/>
                <a:gd name="T5" fmla="*/ 6 h 234"/>
                <a:gd name="T6" fmla="*/ 142 w 165"/>
                <a:gd name="T7" fmla="*/ 15 h 234"/>
                <a:gd name="T8" fmla="*/ 139 w 165"/>
                <a:gd name="T9" fmla="*/ 26 h 234"/>
                <a:gd name="T10" fmla="*/ 130 w 165"/>
                <a:gd name="T11" fmla="*/ 60 h 234"/>
                <a:gd name="T12" fmla="*/ 113 w 165"/>
                <a:gd name="T13" fmla="*/ 128 h 234"/>
                <a:gd name="T14" fmla="*/ 107 w 165"/>
                <a:gd name="T15" fmla="*/ 137 h 234"/>
                <a:gd name="T16" fmla="*/ 96 w 165"/>
                <a:gd name="T17" fmla="*/ 147 h 234"/>
                <a:gd name="T18" fmla="*/ 82 w 165"/>
                <a:gd name="T19" fmla="*/ 155 h 234"/>
                <a:gd name="T20" fmla="*/ 62 w 165"/>
                <a:gd name="T21" fmla="*/ 153 h 234"/>
                <a:gd name="T22" fmla="*/ 52 w 165"/>
                <a:gd name="T23" fmla="*/ 137 h 234"/>
                <a:gd name="T24" fmla="*/ 56 w 165"/>
                <a:gd name="T25" fmla="*/ 97 h 234"/>
                <a:gd name="T26" fmla="*/ 73 w 165"/>
                <a:gd name="T27" fmla="*/ 46 h 234"/>
                <a:gd name="T28" fmla="*/ 76 w 165"/>
                <a:gd name="T29" fmla="*/ 35 h 234"/>
                <a:gd name="T30" fmla="*/ 75 w 165"/>
                <a:gd name="T31" fmla="*/ 18 h 234"/>
                <a:gd name="T32" fmla="*/ 59 w 165"/>
                <a:gd name="T33" fmla="*/ 3 h 234"/>
                <a:gd name="T34" fmla="*/ 25 w 165"/>
                <a:gd name="T35" fmla="*/ 9 h 234"/>
                <a:gd name="T36" fmla="*/ 2 w 165"/>
                <a:gd name="T37" fmla="*/ 46 h 234"/>
                <a:gd name="T38" fmla="*/ 1 w 165"/>
                <a:gd name="T39" fmla="*/ 59 h 234"/>
                <a:gd name="T40" fmla="*/ 8 w 165"/>
                <a:gd name="T41" fmla="*/ 58 h 234"/>
                <a:gd name="T42" fmla="*/ 18 w 165"/>
                <a:gd name="T43" fmla="*/ 32 h 234"/>
                <a:gd name="T44" fmla="*/ 37 w 165"/>
                <a:gd name="T45" fmla="*/ 10 h 234"/>
                <a:gd name="T46" fmla="*/ 49 w 165"/>
                <a:gd name="T47" fmla="*/ 8 h 234"/>
                <a:gd name="T48" fmla="*/ 54 w 165"/>
                <a:gd name="T49" fmla="*/ 13 h 234"/>
                <a:gd name="T50" fmla="*/ 53 w 165"/>
                <a:gd name="T51" fmla="*/ 33 h 234"/>
                <a:gd name="T52" fmla="*/ 40 w 165"/>
                <a:gd name="T53" fmla="*/ 71 h 234"/>
                <a:gd name="T54" fmla="*/ 29 w 165"/>
                <a:gd name="T55" fmla="*/ 107 h 234"/>
                <a:gd name="T56" fmla="*/ 29 w 165"/>
                <a:gd name="T57" fmla="*/ 132 h 234"/>
                <a:gd name="T58" fmla="*/ 36 w 165"/>
                <a:gd name="T59" fmla="*/ 148 h 234"/>
                <a:gd name="T60" fmla="*/ 49 w 165"/>
                <a:gd name="T61" fmla="*/ 159 h 234"/>
                <a:gd name="T62" fmla="*/ 64 w 165"/>
                <a:gd name="T63" fmla="*/ 163 h 234"/>
                <a:gd name="T64" fmla="*/ 92 w 165"/>
                <a:gd name="T65" fmla="*/ 159 h 234"/>
                <a:gd name="T66" fmla="*/ 100 w 165"/>
                <a:gd name="T67" fmla="*/ 175 h 234"/>
                <a:gd name="T68" fmla="*/ 77 w 165"/>
                <a:gd name="T69" fmla="*/ 212 h 234"/>
                <a:gd name="T70" fmla="*/ 57 w 165"/>
                <a:gd name="T71" fmla="*/ 224 h 234"/>
                <a:gd name="T72" fmla="*/ 40 w 165"/>
                <a:gd name="T73" fmla="*/ 225 h 234"/>
                <a:gd name="T74" fmla="*/ 24 w 165"/>
                <a:gd name="T75" fmla="*/ 219 h 234"/>
                <a:gd name="T76" fmla="*/ 26 w 165"/>
                <a:gd name="T77" fmla="*/ 210 h 234"/>
                <a:gd name="T78" fmla="*/ 38 w 165"/>
                <a:gd name="T79" fmla="*/ 200 h 234"/>
                <a:gd name="T80" fmla="*/ 39 w 165"/>
                <a:gd name="T81" fmla="*/ 185 h 234"/>
                <a:gd name="T82" fmla="*/ 31 w 165"/>
                <a:gd name="T83" fmla="*/ 179 h 234"/>
                <a:gd name="T84" fmla="*/ 21 w 165"/>
                <a:gd name="T85" fmla="*/ 180 h 234"/>
                <a:gd name="T86" fmla="*/ 9 w 165"/>
                <a:gd name="T87" fmla="*/ 191 h 234"/>
                <a:gd name="T88" fmla="*/ 10 w 165"/>
                <a:gd name="T89" fmla="*/ 215 h 234"/>
                <a:gd name="T90" fmla="*/ 30 w 165"/>
                <a:gd name="T91" fmla="*/ 231 h 234"/>
                <a:gd name="T92" fmla="*/ 73 w 165"/>
                <a:gd name="T93" fmla="*/ 228 h 234"/>
                <a:gd name="T94" fmla="*/ 117 w 165"/>
                <a:gd name="T95" fmla="*/ 189 h 234"/>
                <a:gd name="T96" fmla="*/ 164 w 165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234">
                  <a:moveTo>
                    <a:pt x="164" y="22"/>
                  </a:moveTo>
                  <a:lnTo>
                    <a:pt x="165" y="17"/>
                  </a:lnTo>
                  <a:lnTo>
                    <a:pt x="165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69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3" y="206"/>
                  </a:lnTo>
                  <a:lnTo>
                    <a:pt x="38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7" y="212"/>
                  </a:lnTo>
                  <a:lnTo>
                    <a:pt x="117" y="189"/>
                  </a:lnTo>
                  <a:lnTo>
                    <a:pt x="129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1"/>
            <p:cNvSpPr>
              <a:spLocks noChangeAspect="1"/>
            </p:cNvSpPr>
            <p:nvPr/>
          </p:nvSpPr>
          <p:spPr bwMode="auto">
            <a:xfrm>
              <a:off x="617" y="72"/>
              <a:ext cx="83" cy="361"/>
            </a:xfrm>
            <a:custGeom>
              <a:avLst/>
              <a:gdLst>
                <a:gd name="T0" fmla="*/ 83 w 83"/>
                <a:gd name="T1" fmla="*/ 181 h 361"/>
                <a:gd name="T2" fmla="*/ 82 w 83"/>
                <a:gd name="T3" fmla="*/ 157 h 361"/>
                <a:gd name="T4" fmla="*/ 79 w 83"/>
                <a:gd name="T5" fmla="*/ 129 h 361"/>
                <a:gd name="T6" fmla="*/ 72 w 83"/>
                <a:gd name="T7" fmla="*/ 99 h 361"/>
                <a:gd name="T8" fmla="*/ 60 w 83"/>
                <a:gd name="T9" fmla="*/ 68 h 361"/>
                <a:gd name="T10" fmla="*/ 42 w 83"/>
                <a:gd name="T11" fmla="*/ 39 h 361"/>
                <a:gd name="T12" fmla="*/ 25 w 83"/>
                <a:gd name="T13" fmla="*/ 17 h 361"/>
                <a:gd name="T14" fmla="*/ 11 w 83"/>
                <a:gd name="T15" fmla="*/ 5 h 361"/>
                <a:gd name="T16" fmla="*/ 3 w 83"/>
                <a:gd name="T17" fmla="*/ 0 h 361"/>
                <a:gd name="T18" fmla="*/ 1 w 83"/>
                <a:gd name="T19" fmla="*/ 1 h 361"/>
                <a:gd name="T20" fmla="*/ 0 w 83"/>
                <a:gd name="T21" fmla="*/ 4 h 361"/>
                <a:gd name="T22" fmla="*/ 0 w 83"/>
                <a:gd name="T23" fmla="*/ 5 h 361"/>
                <a:gd name="T24" fmla="*/ 1 w 83"/>
                <a:gd name="T25" fmla="*/ 6 h 361"/>
                <a:gd name="T26" fmla="*/ 3 w 83"/>
                <a:gd name="T27" fmla="*/ 8 h 361"/>
                <a:gd name="T28" fmla="*/ 7 w 83"/>
                <a:gd name="T29" fmla="*/ 12 h 361"/>
                <a:gd name="T30" fmla="*/ 30 w 83"/>
                <a:gd name="T31" fmla="*/ 43 h 361"/>
                <a:gd name="T32" fmla="*/ 48 w 83"/>
                <a:gd name="T33" fmla="*/ 81 h 361"/>
                <a:gd name="T34" fmla="*/ 59 w 83"/>
                <a:gd name="T35" fmla="*/ 127 h 361"/>
                <a:gd name="T36" fmla="*/ 62 w 83"/>
                <a:gd name="T37" fmla="*/ 181 h 361"/>
                <a:gd name="T38" fmla="*/ 60 w 83"/>
                <a:gd name="T39" fmla="*/ 227 h 361"/>
                <a:gd name="T40" fmla="*/ 50 w 83"/>
                <a:gd name="T41" fmla="*/ 272 h 361"/>
                <a:gd name="T42" fmla="*/ 33 w 83"/>
                <a:gd name="T43" fmla="*/ 314 h 361"/>
                <a:gd name="T44" fmla="*/ 5 w 83"/>
                <a:gd name="T45" fmla="*/ 351 h 361"/>
                <a:gd name="T46" fmla="*/ 1 w 83"/>
                <a:gd name="T47" fmla="*/ 356 h 361"/>
                <a:gd name="T48" fmla="*/ 0 w 83"/>
                <a:gd name="T49" fmla="*/ 357 h 361"/>
                <a:gd name="T50" fmla="*/ 1 w 83"/>
                <a:gd name="T51" fmla="*/ 360 h 361"/>
                <a:gd name="T52" fmla="*/ 3 w 83"/>
                <a:gd name="T53" fmla="*/ 361 h 361"/>
                <a:gd name="T54" fmla="*/ 11 w 83"/>
                <a:gd name="T55" fmla="*/ 356 h 361"/>
                <a:gd name="T56" fmla="*/ 25 w 83"/>
                <a:gd name="T57" fmla="*/ 343 h 361"/>
                <a:gd name="T58" fmla="*/ 43 w 83"/>
                <a:gd name="T59" fmla="*/ 321 h 361"/>
                <a:gd name="T60" fmla="*/ 61 w 83"/>
                <a:gd name="T61" fmla="*/ 291 h 361"/>
                <a:gd name="T62" fmla="*/ 72 w 83"/>
                <a:gd name="T63" fmla="*/ 261 h 361"/>
                <a:gd name="T64" fmla="*/ 79 w 83"/>
                <a:gd name="T65" fmla="*/ 232 h 361"/>
                <a:gd name="T66" fmla="*/ 82 w 83"/>
                <a:gd name="T67" fmla="*/ 205 h 361"/>
                <a:gd name="T68" fmla="*/ 83 w 83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181"/>
                  </a:moveTo>
                  <a:lnTo>
                    <a:pt x="82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2" y="181"/>
                  </a:lnTo>
                  <a:lnTo>
                    <a:pt x="60" y="227"/>
                  </a:lnTo>
                  <a:lnTo>
                    <a:pt x="50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3" y="361"/>
                  </a:lnTo>
                  <a:lnTo>
                    <a:pt x="11" y="356"/>
                  </a:lnTo>
                  <a:lnTo>
                    <a:pt x="25" y="343"/>
                  </a:lnTo>
                  <a:lnTo>
                    <a:pt x="43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2" y="205"/>
                  </a:lnTo>
                  <a:lnTo>
                    <a:pt x="83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2"/>
            <p:cNvSpPr>
              <a:spLocks noChangeAspect="1" noEditPoints="1"/>
            </p:cNvSpPr>
            <p:nvPr/>
          </p:nvSpPr>
          <p:spPr bwMode="auto">
            <a:xfrm>
              <a:off x="857" y="210"/>
              <a:ext cx="239" cy="85"/>
            </a:xfrm>
            <a:custGeom>
              <a:avLst/>
              <a:gdLst>
                <a:gd name="T0" fmla="*/ 227 w 239"/>
                <a:gd name="T1" fmla="*/ 15 h 85"/>
                <a:gd name="T2" fmla="*/ 231 w 239"/>
                <a:gd name="T3" fmla="*/ 15 h 85"/>
                <a:gd name="T4" fmla="*/ 235 w 239"/>
                <a:gd name="T5" fmla="*/ 14 h 85"/>
                <a:gd name="T6" fmla="*/ 238 w 239"/>
                <a:gd name="T7" fmla="*/ 12 h 85"/>
                <a:gd name="T8" fmla="*/ 239 w 239"/>
                <a:gd name="T9" fmla="*/ 8 h 85"/>
                <a:gd name="T10" fmla="*/ 238 w 239"/>
                <a:gd name="T11" fmla="*/ 3 h 85"/>
                <a:gd name="T12" fmla="*/ 235 w 239"/>
                <a:gd name="T13" fmla="*/ 1 h 85"/>
                <a:gd name="T14" fmla="*/ 231 w 239"/>
                <a:gd name="T15" fmla="*/ 1 h 85"/>
                <a:gd name="T16" fmla="*/ 227 w 239"/>
                <a:gd name="T17" fmla="*/ 0 h 85"/>
                <a:gd name="T18" fmla="*/ 11 w 239"/>
                <a:gd name="T19" fmla="*/ 0 h 85"/>
                <a:gd name="T20" fmla="*/ 7 w 239"/>
                <a:gd name="T21" fmla="*/ 1 h 85"/>
                <a:gd name="T22" fmla="*/ 4 w 239"/>
                <a:gd name="T23" fmla="*/ 1 h 85"/>
                <a:gd name="T24" fmla="*/ 1 w 239"/>
                <a:gd name="T25" fmla="*/ 3 h 85"/>
                <a:gd name="T26" fmla="*/ 0 w 239"/>
                <a:gd name="T27" fmla="*/ 8 h 85"/>
                <a:gd name="T28" fmla="*/ 1 w 239"/>
                <a:gd name="T29" fmla="*/ 12 h 85"/>
                <a:gd name="T30" fmla="*/ 4 w 239"/>
                <a:gd name="T31" fmla="*/ 14 h 85"/>
                <a:gd name="T32" fmla="*/ 8 w 239"/>
                <a:gd name="T33" fmla="*/ 15 h 85"/>
                <a:gd name="T34" fmla="*/ 12 w 239"/>
                <a:gd name="T35" fmla="*/ 15 h 85"/>
                <a:gd name="T36" fmla="*/ 227 w 239"/>
                <a:gd name="T37" fmla="*/ 15 h 85"/>
                <a:gd name="T38" fmla="*/ 227 w 239"/>
                <a:gd name="T39" fmla="*/ 85 h 85"/>
                <a:gd name="T40" fmla="*/ 231 w 239"/>
                <a:gd name="T41" fmla="*/ 85 h 85"/>
                <a:gd name="T42" fmla="*/ 235 w 239"/>
                <a:gd name="T43" fmla="*/ 84 h 85"/>
                <a:gd name="T44" fmla="*/ 238 w 239"/>
                <a:gd name="T45" fmla="*/ 82 h 85"/>
                <a:gd name="T46" fmla="*/ 239 w 239"/>
                <a:gd name="T47" fmla="*/ 77 h 85"/>
                <a:gd name="T48" fmla="*/ 238 w 239"/>
                <a:gd name="T49" fmla="*/ 73 h 85"/>
                <a:gd name="T50" fmla="*/ 235 w 239"/>
                <a:gd name="T51" fmla="*/ 71 h 85"/>
                <a:gd name="T52" fmla="*/ 231 w 239"/>
                <a:gd name="T53" fmla="*/ 71 h 85"/>
                <a:gd name="T54" fmla="*/ 227 w 239"/>
                <a:gd name="T55" fmla="*/ 70 h 85"/>
                <a:gd name="T56" fmla="*/ 12 w 239"/>
                <a:gd name="T57" fmla="*/ 70 h 85"/>
                <a:gd name="T58" fmla="*/ 8 w 239"/>
                <a:gd name="T59" fmla="*/ 71 h 85"/>
                <a:gd name="T60" fmla="*/ 4 w 239"/>
                <a:gd name="T61" fmla="*/ 71 h 85"/>
                <a:gd name="T62" fmla="*/ 1 w 239"/>
                <a:gd name="T63" fmla="*/ 73 h 85"/>
                <a:gd name="T64" fmla="*/ 0 w 239"/>
                <a:gd name="T65" fmla="*/ 77 h 85"/>
                <a:gd name="T66" fmla="*/ 1 w 239"/>
                <a:gd name="T67" fmla="*/ 82 h 85"/>
                <a:gd name="T68" fmla="*/ 4 w 239"/>
                <a:gd name="T69" fmla="*/ 84 h 85"/>
                <a:gd name="T70" fmla="*/ 7 w 239"/>
                <a:gd name="T71" fmla="*/ 85 h 85"/>
                <a:gd name="T72" fmla="*/ 11 w 239"/>
                <a:gd name="T73" fmla="*/ 85 h 85"/>
                <a:gd name="T74" fmla="*/ 227 w 239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85">
                  <a:moveTo>
                    <a:pt x="227" y="15"/>
                  </a:moveTo>
                  <a:lnTo>
                    <a:pt x="231" y="15"/>
                  </a:lnTo>
                  <a:lnTo>
                    <a:pt x="235" y="14"/>
                  </a:lnTo>
                  <a:lnTo>
                    <a:pt x="238" y="12"/>
                  </a:lnTo>
                  <a:lnTo>
                    <a:pt x="239" y="8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1" y="1"/>
                  </a:lnTo>
                  <a:lnTo>
                    <a:pt x="227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27" y="15"/>
                  </a:lnTo>
                  <a:close/>
                  <a:moveTo>
                    <a:pt x="227" y="85"/>
                  </a:moveTo>
                  <a:lnTo>
                    <a:pt x="231" y="85"/>
                  </a:lnTo>
                  <a:lnTo>
                    <a:pt x="235" y="84"/>
                  </a:lnTo>
                  <a:lnTo>
                    <a:pt x="238" y="82"/>
                  </a:lnTo>
                  <a:lnTo>
                    <a:pt x="239" y="77"/>
                  </a:lnTo>
                  <a:lnTo>
                    <a:pt x="238" y="73"/>
                  </a:lnTo>
                  <a:lnTo>
                    <a:pt x="235" y="71"/>
                  </a:lnTo>
                  <a:lnTo>
                    <a:pt x="231" y="71"/>
                  </a:lnTo>
                  <a:lnTo>
                    <a:pt x="227" y="70"/>
                  </a:lnTo>
                  <a:lnTo>
                    <a:pt x="12" y="70"/>
                  </a:lnTo>
                  <a:lnTo>
                    <a:pt x="8" y="71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11" y="85"/>
                  </a:lnTo>
                  <a:lnTo>
                    <a:pt x="22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3"/>
            <p:cNvSpPr>
              <a:spLocks noChangeAspect="1"/>
            </p:cNvSpPr>
            <p:nvPr/>
          </p:nvSpPr>
          <p:spPr bwMode="auto">
            <a:xfrm>
              <a:off x="1237" y="0"/>
              <a:ext cx="478" cy="505"/>
            </a:xfrm>
            <a:custGeom>
              <a:avLst/>
              <a:gdLst>
                <a:gd name="T0" fmla="*/ 435 w 478"/>
                <a:gd name="T1" fmla="*/ 505 h 505"/>
                <a:gd name="T2" fmla="*/ 478 w 478"/>
                <a:gd name="T3" fmla="*/ 389 h 505"/>
                <a:gd name="T4" fmla="*/ 469 w 478"/>
                <a:gd name="T5" fmla="*/ 389 h 505"/>
                <a:gd name="T6" fmla="*/ 454 w 478"/>
                <a:gd name="T7" fmla="*/ 415 h 505"/>
                <a:gd name="T8" fmla="*/ 433 w 478"/>
                <a:gd name="T9" fmla="*/ 436 h 505"/>
                <a:gd name="T10" fmla="*/ 406 w 478"/>
                <a:gd name="T11" fmla="*/ 452 h 505"/>
                <a:gd name="T12" fmla="*/ 376 w 478"/>
                <a:gd name="T13" fmla="*/ 462 h 505"/>
                <a:gd name="T14" fmla="*/ 365 w 478"/>
                <a:gd name="T15" fmla="*/ 465 h 505"/>
                <a:gd name="T16" fmla="*/ 343 w 478"/>
                <a:gd name="T17" fmla="*/ 469 h 505"/>
                <a:gd name="T18" fmla="*/ 309 w 478"/>
                <a:gd name="T19" fmla="*/ 472 h 505"/>
                <a:gd name="T20" fmla="*/ 264 w 478"/>
                <a:gd name="T21" fmla="*/ 473 h 505"/>
                <a:gd name="T22" fmla="*/ 47 w 478"/>
                <a:gd name="T23" fmla="*/ 473 h 505"/>
                <a:gd name="T24" fmla="*/ 230 w 478"/>
                <a:gd name="T25" fmla="*/ 258 h 505"/>
                <a:gd name="T26" fmla="*/ 232 w 478"/>
                <a:gd name="T27" fmla="*/ 255 h 505"/>
                <a:gd name="T28" fmla="*/ 233 w 478"/>
                <a:gd name="T29" fmla="*/ 252 h 505"/>
                <a:gd name="T30" fmla="*/ 233 w 478"/>
                <a:gd name="T31" fmla="*/ 251 h 505"/>
                <a:gd name="T32" fmla="*/ 231 w 478"/>
                <a:gd name="T33" fmla="*/ 247 h 505"/>
                <a:gd name="T34" fmla="*/ 63 w 478"/>
                <a:gd name="T35" fmla="*/ 17 h 505"/>
                <a:gd name="T36" fmla="*/ 260 w 478"/>
                <a:gd name="T37" fmla="*/ 17 h 505"/>
                <a:gd name="T38" fmla="*/ 293 w 478"/>
                <a:gd name="T39" fmla="*/ 18 h 505"/>
                <a:gd name="T40" fmla="*/ 319 w 478"/>
                <a:gd name="T41" fmla="*/ 20 h 505"/>
                <a:gd name="T42" fmla="*/ 337 w 478"/>
                <a:gd name="T43" fmla="*/ 22 h 505"/>
                <a:gd name="T44" fmla="*/ 344 w 478"/>
                <a:gd name="T45" fmla="*/ 23 h 505"/>
                <a:gd name="T46" fmla="*/ 361 w 478"/>
                <a:gd name="T47" fmla="*/ 26 h 505"/>
                <a:gd name="T48" fmla="*/ 381 w 478"/>
                <a:gd name="T49" fmla="*/ 31 h 505"/>
                <a:gd name="T50" fmla="*/ 402 w 478"/>
                <a:gd name="T51" fmla="*/ 39 h 505"/>
                <a:gd name="T52" fmla="*/ 423 w 478"/>
                <a:gd name="T53" fmla="*/ 50 h 505"/>
                <a:gd name="T54" fmla="*/ 433 w 478"/>
                <a:gd name="T55" fmla="*/ 56 h 505"/>
                <a:gd name="T56" fmla="*/ 445 w 478"/>
                <a:gd name="T57" fmla="*/ 67 h 505"/>
                <a:gd name="T58" fmla="*/ 458 w 478"/>
                <a:gd name="T59" fmla="*/ 82 h 505"/>
                <a:gd name="T60" fmla="*/ 469 w 478"/>
                <a:gd name="T61" fmla="*/ 101 h 505"/>
                <a:gd name="T62" fmla="*/ 478 w 478"/>
                <a:gd name="T63" fmla="*/ 101 h 505"/>
                <a:gd name="T64" fmla="*/ 435 w 478"/>
                <a:gd name="T65" fmla="*/ 0 h 505"/>
                <a:gd name="T66" fmla="*/ 9 w 478"/>
                <a:gd name="T67" fmla="*/ 0 h 505"/>
                <a:gd name="T68" fmla="*/ 5 w 478"/>
                <a:gd name="T69" fmla="*/ 0 h 505"/>
                <a:gd name="T70" fmla="*/ 2 w 478"/>
                <a:gd name="T71" fmla="*/ 0 h 505"/>
                <a:gd name="T72" fmla="*/ 1 w 478"/>
                <a:gd name="T73" fmla="*/ 1 h 505"/>
                <a:gd name="T74" fmla="*/ 0 w 478"/>
                <a:gd name="T75" fmla="*/ 2 h 505"/>
                <a:gd name="T76" fmla="*/ 0 w 478"/>
                <a:gd name="T77" fmla="*/ 7 h 505"/>
                <a:gd name="T78" fmla="*/ 0 w 478"/>
                <a:gd name="T79" fmla="*/ 14 h 505"/>
                <a:gd name="T80" fmla="*/ 190 w 478"/>
                <a:gd name="T81" fmla="*/ 276 h 505"/>
                <a:gd name="T82" fmla="*/ 3 w 478"/>
                <a:gd name="T83" fmla="*/ 495 h 505"/>
                <a:gd name="T84" fmla="*/ 0 w 478"/>
                <a:gd name="T85" fmla="*/ 499 h 505"/>
                <a:gd name="T86" fmla="*/ 0 w 478"/>
                <a:gd name="T87" fmla="*/ 501 h 505"/>
                <a:gd name="T88" fmla="*/ 2 w 478"/>
                <a:gd name="T89" fmla="*/ 504 h 505"/>
                <a:gd name="T90" fmla="*/ 9 w 478"/>
                <a:gd name="T91" fmla="*/ 505 h 505"/>
                <a:gd name="T92" fmla="*/ 435 w 478"/>
                <a:gd name="T9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8" h="505">
                  <a:moveTo>
                    <a:pt x="435" y="505"/>
                  </a:moveTo>
                  <a:lnTo>
                    <a:pt x="478" y="389"/>
                  </a:lnTo>
                  <a:lnTo>
                    <a:pt x="469" y="389"/>
                  </a:lnTo>
                  <a:lnTo>
                    <a:pt x="454" y="415"/>
                  </a:lnTo>
                  <a:lnTo>
                    <a:pt x="433" y="436"/>
                  </a:lnTo>
                  <a:lnTo>
                    <a:pt x="406" y="452"/>
                  </a:lnTo>
                  <a:lnTo>
                    <a:pt x="376" y="462"/>
                  </a:lnTo>
                  <a:lnTo>
                    <a:pt x="365" y="465"/>
                  </a:lnTo>
                  <a:lnTo>
                    <a:pt x="343" y="469"/>
                  </a:lnTo>
                  <a:lnTo>
                    <a:pt x="309" y="472"/>
                  </a:lnTo>
                  <a:lnTo>
                    <a:pt x="264" y="473"/>
                  </a:lnTo>
                  <a:lnTo>
                    <a:pt x="47" y="473"/>
                  </a:lnTo>
                  <a:lnTo>
                    <a:pt x="230" y="258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3" y="251"/>
                  </a:lnTo>
                  <a:lnTo>
                    <a:pt x="231" y="247"/>
                  </a:lnTo>
                  <a:lnTo>
                    <a:pt x="63" y="17"/>
                  </a:lnTo>
                  <a:lnTo>
                    <a:pt x="260" y="17"/>
                  </a:lnTo>
                  <a:lnTo>
                    <a:pt x="293" y="18"/>
                  </a:lnTo>
                  <a:lnTo>
                    <a:pt x="319" y="20"/>
                  </a:lnTo>
                  <a:lnTo>
                    <a:pt x="337" y="22"/>
                  </a:lnTo>
                  <a:lnTo>
                    <a:pt x="344" y="23"/>
                  </a:lnTo>
                  <a:lnTo>
                    <a:pt x="361" y="26"/>
                  </a:lnTo>
                  <a:lnTo>
                    <a:pt x="381" y="31"/>
                  </a:lnTo>
                  <a:lnTo>
                    <a:pt x="402" y="39"/>
                  </a:lnTo>
                  <a:lnTo>
                    <a:pt x="423" y="50"/>
                  </a:lnTo>
                  <a:lnTo>
                    <a:pt x="433" y="56"/>
                  </a:lnTo>
                  <a:lnTo>
                    <a:pt x="445" y="67"/>
                  </a:lnTo>
                  <a:lnTo>
                    <a:pt x="458" y="82"/>
                  </a:lnTo>
                  <a:lnTo>
                    <a:pt x="469" y="101"/>
                  </a:lnTo>
                  <a:lnTo>
                    <a:pt x="478" y="101"/>
                  </a:lnTo>
                  <a:lnTo>
                    <a:pt x="43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0" y="276"/>
                  </a:lnTo>
                  <a:lnTo>
                    <a:pt x="3" y="495"/>
                  </a:lnTo>
                  <a:lnTo>
                    <a:pt x="0" y="499"/>
                  </a:lnTo>
                  <a:lnTo>
                    <a:pt x="0" y="501"/>
                  </a:lnTo>
                  <a:lnTo>
                    <a:pt x="2" y="504"/>
                  </a:lnTo>
                  <a:lnTo>
                    <a:pt x="9" y="505"/>
                  </a:lnTo>
                  <a:lnTo>
                    <a:pt x="435" y="5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"/>
            <p:cNvSpPr>
              <a:spLocks noChangeAspect="1" noEditPoints="1"/>
            </p:cNvSpPr>
            <p:nvPr/>
          </p:nvSpPr>
          <p:spPr bwMode="auto">
            <a:xfrm>
              <a:off x="1239" y="607"/>
              <a:ext cx="76" cy="170"/>
            </a:xfrm>
            <a:custGeom>
              <a:avLst/>
              <a:gdLst>
                <a:gd name="T0" fmla="*/ 69 w 76"/>
                <a:gd name="T1" fmla="*/ 6 h 170"/>
                <a:gd name="T2" fmla="*/ 64 w 76"/>
                <a:gd name="T3" fmla="*/ 1 h 170"/>
                <a:gd name="T4" fmla="*/ 55 w 76"/>
                <a:gd name="T5" fmla="*/ 1 h 170"/>
                <a:gd name="T6" fmla="*/ 47 w 76"/>
                <a:gd name="T7" fmla="*/ 8 h 170"/>
                <a:gd name="T8" fmla="*/ 48 w 76"/>
                <a:gd name="T9" fmla="*/ 20 h 170"/>
                <a:gd name="T10" fmla="*/ 61 w 76"/>
                <a:gd name="T11" fmla="*/ 22 h 170"/>
                <a:gd name="T12" fmla="*/ 69 w 76"/>
                <a:gd name="T13" fmla="*/ 14 h 170"/>
                <a:gd name="T14" fmla="*/ 18 w 76"/>
                <a:gd name="T15" fmla="*/ 138 h 170"/>
                <a:gd name="T16" fmla="*/ 16 w 76"/>
                <a:gd name="T17" fmla="*/ 148 h 170"/>
                <a:gd name="T18" fmla="*/ 23 w 76"/>
                <a:gd name="T19" fmla="*/ 163 h 170"/>
                <a:gd name="T20" fmla="*/ 40 w 76"/>
                <a:gd name="T21" fmla="*/ 170 h 170"/>
                <a:gd name="T22" fmla="*/ 56 w 76"/>
                <a:gd name="T23" fmla="*/ 164 h 170"/>
                <a:gd name="T24" fmla="*/ 68 w 76"/>
                <a:gd name="T25" fmla="*/ 152 h 170"/>
                <a:gd name="T26" fmla="*/ 74 w 76"/>
                <a:gd name="T27" fmla="*/ 139 h 170"/>
                <a:gd name="T28" fmla="*/ 76 w 76"/>
                <a:gd name="T29" fmla="*/ 131 h 170"/>
                <a:gd name="T30" fmla="*/ 72 w 76"/>
                <a:gd name="T31" fmla="*/ 128 h 170"/>
                <a:gd name="T32" fmla="*/ 68 w 76"/>
                <a:gd name="T33" fmla="*/ 132 h 170"/>
                <a:gd name="T34" fmla="*/ 56 w 76"/>
                <a:gd name="T35" fmla="*/ 155 h 170"/>
                <a:gd name="T36" fmla="*/ 41 w 76"/>
                <a:gd name="T37" fmla="*/ 163 h 170"/>
                <a:gd name="T38" fmla="*/ 34 w 76"/>
                <a:gd name="T39" fmla="*/ 154 h 170"/>
                <a:gd name="T40" fmla="*/ 38 w 76"/>
                <a:gd name="T41" fmla="*/ 138 h 170"/>
                <a:gd name="T42" fmla="*/ 49 w 76"/>
                <a:gd name="T43" fmla="*/ 110 h 170"/>
                <a:gd name="T44" fmla="*/ 57 w 76"/>
                <a:gd name="T45" fmla="*/ 91 h 170"/>
                <a:gd name="T46" fmla="*/ 60 w 76"/>
                <a:gd name="T47" fmla="*/ 77 h 170"/>
                <a:gd name="T48" fmla="*/ 54 w 76"/>
                <a:gd name="T49" fmla="*/ 62 h 170"/>
                <a:gd name="T50" fmla="*/ 37 w 76"/>
                <a:gd name="T51" fmla="*/ 56 h 170"/>
                <a:gd name="T52" fmla="*/ 20 w 76"/>
                <a:gd name="T53" fmla="*/ 61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4 h 170"/>
                <a:gd name="T60" fmla="*/ 4 w 76"/>
                <a:gd name="T61" fmla="*/ 98 h 170"/>
                <a:gd name="T62" fmla="*/ 9 w 76"/>
                <a:gd name="T63" fmla="*/ 94 h 170"/>
                <a:gd name="T64" fmla="*/ 21 w 76"/>
                <a:gd name="T65" fmla="*/ 70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9"/>
                  </a:moveTo>
                  <a:lnTo>
                    <a:pt x="69" y="6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3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5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8"/>
                  </a:lnTo>
                  <a:lnTo>
                    <a:pt x="18" y="157"/>
                  </a:lnTo>
                  <a:lnTo>
                    <a:pt x="23" y="163"/>
                  </a:lnTo>
                  <a:lnTo>
                    <a:pt x="30" y="168"/>
                  </a:lnTo>
                  <a:lnTo>
                    <a:pt x="40" y="170"/>
                  </a:lnTo>
                  <a:lnTo>
                    <a:pt x="49" y="168"/>
                  </a:lnTo>
                  <a:lnTo>
                    <a:pt x="56" y="164"/>
                  </a:lnTo>
                  <a:lnTo>
                    <a:pt x="63" y="158"/>
                  </a:lnTo>
                  <a:lnTo>
                    <a:pt x="68" y="152"/>
                  </a:lnTo>
                  <a:lnTo>
                    <a:pt x="71" y="145"/>
                  </a:lnTo>
                  <a:lnTo>
                    <a:pt x="74" y="139"/>
                  </a:lnTo>
                  <a:lnTo>
                    <a:pt x="76" y="134"/>
                  </a:lnTo>
                  <a:lnTo>
                    <a:pt x="76" y="131"/>
                  </a:lnTo>
                  <a:lnTo>
                    <a:pt x="75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8" y="132"/>
                  </a:lnTo>
                  <a:lnTo>
                    <a:pt x="62" y="145"/>
                  </a:lnTo>
                  <a:lnTo>
                    <a:pt x="56" y="155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0"/>
                  </a:lnTo>
                  <a:lnTo>
                    <a:pt x="34" y="154"/>
                  </a:lnTo>
                  <a:lnTo>
                    <a:pt x="36" y="146"/>
                  </a:lnTo>
                  <a:lnTo>
                    <a:pt x="38" y="138"/>
                  </a:lnTo>
                  <a:lnTo>
                    <a:pt x="47" y="117"/>
                  </a:lnTo>
                  <a:lnTo>
                    <a:pt x="49" y="110"/>
                  </a:lnTo>
                  <a:lnTo>
                    <a:pt x="53" y="100"/>
                  </a:lnTo>
                  <a:lnTo>
                    <a:pt x="57" y="91"/>
                  </a:lnTo>
                  <a:lnTo>
                    <a:pt x="59" y="85"/>
                  </a:lnTo>
                  <a:lnTo>
                    <a:pt x="60" y="77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7"/>
                  </a:lnTo>
                  <a:lnTo>
                    <a:pt x="37" y="56"/>
                  </a:lnTo>
                  <a:lnTo>
                    <a:pt x="28" y="57"/>
                  </a:lnTo>
                  <a:lnTo>
                    <a:pt x="20" y="61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0"/>
                  </a:lnTo>
                  <a:lnTo>
                    <a:pt x="2" y="87"/>
                  </a:lnTo>
                  <a:lnTo>
                    <a:pt x="1" y="91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0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5"/>
            <p:cNvSpPr>
              <a:spLocks noChangeAspect="1"/>
            </p:cNvSpPr>
            <p:nvPr/>
          </p:nvSpPr>
          <p:spPr bwMode="auto">
            <a:xfrm>
              <a:off x="1356" y="628"/>
              <a:ext cx="140" cy="165"/>
            </a:xfrm>
            <a:custGeom>
              <a:avLst/>
              <a:gdLst>
                <a:gd name="T0" fmla="*/ 129 w 140"/>
                <a:gd name="T1" fmla="*/ 89 h 165"/>
                <a:gd name="T2" fmla="*/ 133 w 140"/>
                <a:gd name="T3" fmla="*/ 89 h 165"/>
                <a:gd name="T4" fmla="*/ 136 w 140"/>
                <a:gd name="T5" fmla="*/ 88 h 165"/>
                <a:gd name="T6" fmla="*/ 139 w 140"/>
                <a:gd name="T7" fmla="*/ 87 h 165"/>
                <a:gd name="T8" fmla="*/ 140 w 140"/>
                <a:gd name="T9" fmla="*/ 83 h 165"/>
                <a:gd name="T10" fmla="*/ 139 w 140"/>
                <a:gd name="T11" fmla="*/ 79 h 165"/>
                <a:gd name="T12" fmla="*/ 136 w 140"/>
                <a:gd name="T13" fmla="*/ 78 h 165"/>
                <a:gd name="T14" fmla="*/ 133 w 140"/>
                <a:gd name="T15" fmla="*/ 77 h 165"/>
                <a:gd name="T16" fmla="*/ 129 w 140"/>
                <a:gd name="T17" fmla="*/ 77 h 165"/>
                <a:gd name="T18" fmla="*/ 13 w 140"/>
                <a:gd name="T19" fmla="*/ 77 h 165"/>
                <a:gd name="T20" fmla="*/ 20 w 140"/>
                <a:gd name="T21" fmla="*/ 51 h 165"/>
                <a:gd name="T22" fmla="*/ 36 w 140"/>
                <a:gd name="T23" fmla="*/ 31 h 165"/>
                <a:gd name="T24" fmla="*/ 59 w 140"/>
                <a:gd name="T25" fmla="*/ 18 h 165"/>
                <a:gd name="T26" fmla="*/ 86 w 140"/>
                <a:gd name="T27" fmla="*/ 13 h 165"/>
                <a:gd name="T28" fmla="*/ 129 w 140"/>
                <a:gd name="T29" fmla="*/ 13 h 165"/>
                <a:gd name="T30" fmla="*/ 133 w 140"/>
                <a:gd name="T31" fmla="*/ 13 h 165"/>
                <a:gd name="T32" fmla="*/ 136 w 140"/>
                <a:gd name="T33" fmla="*/ 12 h 165"/>
                <a:gd name="T34" fmla="*/ 139 w 140"/>
                <a:gd name="T35" fmla="*/ 10 h 165"/>
                <a:gd name="T36" fmla="*/ 140 w 140"/>
                <a:gd name="T37" fmla="*/ 7 h 165"/>
                <a:gd name="T38" fmla="*/ 139 w 140"/>
                <a:gd name="T39" fmla="*/ 3 h 165"/>
                <a:gd name="T40" fmla="*/ 136 w 140"/>
                <a:gd name="T41" fmla="*/ 1 h 165"/>
                <a:gd name="T42" fmla="*/ 133 w 140"/>
                <a:gd name="T43" fmla="*/ 1 h 165"/>
                <a:gd name="T44" fmla="*/ 129 w 140"/>
                <a:gd name="T45" fmla="*/ 0 h 165"/>
                <a:gd name="T46" fmla="*/ 85 w 140"/>
                <a:gd name="T47" fmla="*/ 0 h 165"/>
                <a:gd name="T48" fmla="*/ 68 w 140"/>
                <a:gd name="T49" fmla="*/ 2 h 165"/>
                <a:gd name="T50" fmla="*/ 52 w 140"/>
                <a:gd name="T51" fmla="*/ 7 h 165"/>
                <a:gd name="T52" fmla="*/ 38 w 140"/>
                <a:gd name="T53" fmla="*/ 15 h 165"/>
                <a:gd name="T54" fmla="*/ 25 w 140"/>
                <a:gd name="T55" fmla="*/ 25 h 165"/>
                <a:gd name="T56" fmla="*/ 15 w 140"/>
                <a:gd name="T57" fmla="*/ 37 h 165"/>
                <a:gd name="T58" fmla="*/ 7 w 140"/>
                <a:gd name="T59" fmla="*/ 51 h 165"/>
                <a:gd name="T60" fmla="*/ 2 w 140"/>
                <a:gd name="T61" fmla="*/ 66 h 165"/>
                <a:gd name="T62" fmla="*/ 0 w 140"/>
                <a:gd name="T63" fmla="*/ 83 h 165"/>
                <a:gd name="T64" fmla="*/ 2 w 140"/>
                <a:gd name="T65" fmla="*/ 100 h 165"/>
                <a:gd name="T66" fmla="*/ 7 w 140"/>
                <a:gd name="T67" fmla="*/ 115 h 165"/>
                <a:gd name="T68" fmla="*/ 15 w 140"/>
                <a:gd name="T69" fmla="*/ 129 h 165"/>
                <a:gd name="T70" fmla="*/ 25 w 140"/>
                <a:gd name="T71" fmla="*/ 142 h 165"/>
                <a:gd name="T72" fmla="*/ 38 w 140"/>
                <a:gd name="T73" fmla="*/ 152 h 165"/>
                <a:gd name="T74" fmla="*/ 53 w 140"/>
                <a:gd name="T75" fmla="*/ 159 h 165"/>
                <a:gd name="T76" fmla="*/ 68 w 140"/>
                <a:gd name="T77" fmla="*/ 164 h 165"/>
                <a:gd name="T78" fmla="*/ 85 w 140"/>
                <a:gd name="T79" fmla="*/ 165 h 165"/>
                <a:gd name="T80" fmla="*/ 129 w 140"/>
                <a:gd name="T81" fmla="*/ 165 h 165"/>
                <a:gd name="T82" fmla="*/ 133 w 140"/>
                <a:gd name="T83" fmla="*/ 165 h 165"/>
                <a:gd name="T84" fmla="*/ 136 w 140"/>
                <a:gd name="T85" fmla="*/ 165 h 165"/>
                <a:gd name="T86" fmla="*/ 139 w 140"/>
                <a:gd name="T87" fmla="*/ 163 h 165"/>
                <a:gd name="T88" fmla="*/ 140 w 140"/>
                <a:gd name="T89" fmla="*/ 159 h 165"/>
                <a:gd name="T90" fmla="*/ 139 w 140"/>
                <a:gd name="T91" fmla="*/ 156 h 165"/>
                <a:gd name="T92" fmla="*/ 136 w 140"/>
                <a:gd name="T93" fmla="*/ 154 h 165"/>
                <a:gd name="T94" fmla="*/ 133 w 140"/>
                <a:gd name="T95" fmla="*/ 153 h 165"/>
                <a:gd name="T96" fmla="*/ 129 w 140"/>
                <a:gd name="T97" fmla="*/ 153 h 165"/>
                <a:gd name="T98" fmla="*/ 86 w 140"/>
                <a:gd name="T99" fmla="*/ 153 h 165"/>
                <a:gd name="T100" fmla="*/ 59 w 140"/>
                <a:gd name="T101" fmla="*/ 148 h 165"/>
                <a:gd name="T102" fmla="*/ 36 w 140"/>
                <a:gd name="T103" fmla="*/ 135 h 165"/>
                <a:gd name="T104" fmla="*/ 20 w 140"/>
                <a:gd name="T105" fmla="*/ 114 h 165"/>
                <a:gd name="T106" fmla="*/ 13 w 140"/>
                <a:gd name="T107" fmla="*/ 89 h 165"/>
                <a:gd name="T108" fmla="*/ 129 w 140"/>
                <a:gd name="T109" fmla="*/ 8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5">
                  <a:moveTo>
                    <a:pt x="129" y="89"/>
                  </a:moveTo>
                  <a:lnTo>
                    <a:pt x="133" y="89"/>
                  </a:lnTo>
                  <a:lnTo>
                    <a:pt x="136" y="88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3" y="77"/>
                  </a:lnTo>
                  <a:lnTo>
                    <a:pt x="129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8"/>
                  </a:lnTo>
                  <a:lnTo>
                    <a:pt x="86" y="13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2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39" y="3"/>
                  </a:lnTo>
                  <a:lnTo>
                    <a:pt x="136" y="1"/>
                  </a:lnTo>
                  <a:lnTo>
                    <a:pt x="133" y="1"/>
                  </a:lnTo>
                  <a:lnTo>
                    <a:pt x="129" y="0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5"/>
                  </a:lnTo>
                  <a:lnTo>
                    <a:pt x="25" y="25"/>
                  </a:lnTo>
                  <a:lnTo>
                    <a:pt x="15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5"/>
                  </a:lnTo>
                  <a:lnTo>
                    <a:pt x="15" y="129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3" y="159"/>
                  </a:lnTo>
                  <a:lnTo>
                    <a:pt x="68" y="164"/>
                  </a:lnTo>
                  <a:lnTo>
                    <a:pt x="85" y="165"/>
                  </a:lnTo>
                  <a:lnTo>
                    <a:pt x="129" y="165"/>
                  </a:lnTo>
                  <a:lnTo>
                    <a:pt x="133" y="165"/>
                  </a:lnTo>
                  <a:lnTo>
                    <a:pt x="136" y="165"/>
                  </a:lnTo>
                  <a:lnTo>
                    <a:pt x="139" y="163"/>
                  </a:lnTo>
                  <a:lnTo>
                    <a:pt x="140" y="159"/>
                  </a:lnTo>
                  <a:lnTo>
                    <a:pt x="139" y="156"/>
                  </a:lnTo>
                  <a:lnTo>
                    <a:pt x="136" y="154"/>
                  </a:lnTo>
                  <a:lnTo>
                    <a:pt x="133" y="153"/>
                  </a:lnTo>
                  <a:lnTo>
                    <a:pt x="129" y="153"/>
                  </a:lnTo>
                  <a:lnTo>
                    <a:pt x="86" y="153"/>
                  </a:lnTo>
                  <a:lnTo>
                    <a:pt x="59" y="148"/>
                  </a:lnTo>
                  <a:lnTo>
                    <a:pt x="36" y="135"/>
                  </a:lnTo>
                  <a:lnTo>
                    <a:pt x="20" y="114"/>
                  </a:lnTo>
                  <a:lnTo>
                    <a:pt x="13" y="89"/>
                  </a:lnTo>
                  <a:lnTo>
                    <a:pt x="129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6"/>
            <p:cNvSpPr>
              <a:spLocks noChangeAspect="1"/>
            </p:cNvSpPr>
            <p:nvPr/>
          </p:nvSpPr>
          <p:spPr bwMode="auto">
            <a:xfrm>
              <a:off x="1536" y="602"/>
              <a:ext cx="175" cy="185"/>
            </a:xfrm>
            <a:custGeom>
              <a:avLst/>
              <a:gdLst>
                <a:gd name="T0" fmla="*/ 5 w 175"/>
                <a:gd name="T1" fmla="*/ 14 h 185"/>
                <a:gd name="T2" fmla="*/ 17 w 175"/>
                <a:gd name="T3" fmla="*/ 17 h 185"/>
                <a:gd name="T4" fmla="*/ 28 w 175"/>
                <a:gd name="T5" fmla="*/ 25 h 185"/>
                <a:gd name="T6" fmla="*/ 37 w 175"/>
                <a:gd name="T7" fmla="*/ 39 h 185"/>
                <a:gd name="T8" fmla="*/ 44 w 175"/>
                <a:gd name="T9" fmla="*/ 60 h 185"/>
                <a:gd name="T10" fmla="*/ 49 w 175"/>
                <a:gd name="T11" fmla="*/ 90 h 185"/>
                <a:gd name="T12" fmla="*/ 50 w 175"/>
                <a:gd name="T13" fmla="*/ 121 h 185"/>
                <a:gd name="T14" fmla="*/ 50 w 175"/>
                <a:gd name="T15" fmla="*/ 136 h 185"/>
                <a:gd name="T16" fmla="*/ 49 w 175"/>
                <a:gd name="T17" fmla="*/ 151 h 185"/>
                <a:gd name="T18" fmla="*/ 48 w 175"/>
                <a:gd name="T19" fmla="*/ 164 h 185"/>
                <a:gd name="T20" fmla="*/ 47 w 175"/>
                <a:gd name="T21" fmla="*/ 175 h 185"/>
                <a:gd name="T22" fmla="*/ 46 w 175"/>
                <a:gd name="T23" fmla="*/ 178 h 185"/>
                <a:gd name="T24" fmla="*/ 46 w 175"/>
                <a:gd name="T25" fmla="*/ 180 h 185"/>
                <a:gd name="T26" fmla="*/ 47 w 175"/>
                <a:gd name="T27" fmla="*/ 183 h 185"/>
                <a:gd name="T28" fmla="*/ 49 w 175"/>
                <a:gd name="T29" fmla="*/ 185 h 185"/>
                <a:gd name="T30" fmla="*/ 57 w 175"/>
                <a:gd name="T31" fmla="*/ 180 h 185"/>
                <a:gd name="T32" fmla="*/ 75 w 175"/>
                <a:gd name="T33" fmla="*/ 167 h 185"/>
                <a:gd name="T34" fmla="*/ 99 w 175"/>
                <a:gd name="T35" fmla="*/ 147 h 185"/>
                <a:gd name="T36" fmla="*/ 127 w 175"/>
                <a:gd name="T37" fmla="*/ 121 h 185"/>
                <a:gd name="T38" fmla="*/ 150 w 175"/>
                <a:gd name="T39" fmla="*/ 93 h 185"/>
                <a:gd name="T40" fmla="*/ 165 w 175"/>
                <a:gd name="T41" fmla="*/ 68 h 185"/>
                <a:gd name="T42" fmla="*/ 173 w 175"/>
                <a:gd name="T43" fmla="*/ 47 h 185"/>
                <a:gd name="T44" fmla="*/ 175 w 175"/>
                <a:gd name="T45" fmla="*/ 31 h 185"/>
                <a:gd name="T46" fmla="*/ 174 w 175"/>
                <a:gd name="T47" fmla="*/ 19 h 185"/>
                <a:gd name="T48" fmla="*/ 168 w 175"/>
                <a:gd name="T49" fmla="*/ 9 h 185"/>
                <a:gd name="T50" fmla="*/ 159 w 175"/>
                <a:gd name="T51" fmla="*/ 2 h 185"/>
                <a:gd name="T52" fmla="*/ 145 w 175"/>
                <a:gd name="T53" fmla="*/ 0 h 185"/>
                <a:gd name="T54" fmla="*/ 141 w 175"/>
                <a:gd name="T55" fmla="*/ 4 h 185"/>
                <a:gd name="T56" fmla="*/ 138 w 175"/>
                <a:gd name="T57" fmla="*/ 10 h 185"/>
                <a:gd name="T58" fmla="*/ 136 w 175"/>
                <a:gd name="T59" fmla="*/ 16 h 185"/>
                <a:gd name="T60" fmla="*/ 136 w 175"/>
                <a:gd name="T61" fmla="*/ 20 h 185"/>
                <a:gd name="T62" fmla="*/ 137 w 175"/>
                <a:gd name="T63" fmla="*/ 24 h 185"/>
                <a:gd name="T64" fmla="*/ 140 w 175"/>
                <a:gd name="T65" fmla="*/ 25 h 185"/>
                <a:gd name="T66" fmla="*/ 152 w 175"/>
                <a:gd name="T67" fmla="*/ 28 h 185"/>
                <a:gd name="T68" fmla="*/ 159 w 175"/>
                <a:gd name="T69" fmla="*/ 34 h 185"/>
                <a:gd name="T70" fmla="*/ 162 w 175"/>
                <a:gd name="T71" fmla="*/ 41 h 185"/>
                <a:gd name="T72" fmla="*/ 163 w 175"/>
                <a:gd name="T73" fmla="*/ 46 h 185"/>
                <a:gd name="T74" fmla="*/ 161 w 175"/>
                <a:gd name="T75" fmla="*/ 54 h 185"/>
                <a:gd name="T76" fmla="*/ 156 w 175"/>
                <a:gd name="T77" fmla="*/ 65 h 185"/>
                <a:gd name="T78" fmla="*/ 147 w 175"/>
                <a:gd name="T79" fmla="*/ 78 h 185"/>
                <a:gd name="T80" fmla="*/ 136 w 175"/>
                <a:gd name="T81" fmla="*/ 92 h 185"/>
                <a:gd name="T82" fmla="*/ 122 w 175"/>
                <a:gd name="T83" fmla="*/ 106 h 185"/>
                <a:gd name="T84" fmla="*/ 106 w 175"/>
                <a:gd name="T85" fmla="*/ 121 h 185"/>
                <a:gd name="T86" fmla="*/ 88 w 175"/>
                <a:gd name="T87" fmla="*/ 137 h 185"/>
                <a:gd name="T88" fmla="*/ 69 w 175"/>
                <a:gd name="T89" fmla="*/ 151 h 185"/>
                <a:gd name="T90" fmla="*/ 71 w 175"/>
                <a:gd name="T91" fmla="*/ 128 h 185"/>
                <a:gd name="T92" fmla="*/ 71 w 175"/>
                <a:gd name="T93" fmla="*/ 111 h 185"/>
                <a:gd name="T94" fmla="*/ 71 w 175"/>
                <a:gd name="T95" fmla="*/ 100 h 185"/>
                <a:gd name="T96" fmla="*/ 70 w 175"/>
                <a:gd name="T97" fmla="*/ 85 h 185"/>
                <a:gd name="T98" fmla="*/ 68 w 175"/>
                <a:gd name="T99" fmla="*/ 67 h 185"/>
                <a:gd name="T100" fmla="*/ 64 w 175"/>
                <a:gd name="T101" fmla="*/ 48 h 185"/>
                <a:gd name="T102" fmla="*/ 58 w 175"/>
                <a:gd name="T103" fmla="*/ 30 h 185"/>
                <a:gd name="T104" fmla="*/ 49 w 175"/>
                <a:gd name="T105" fmla="*/ 14 h 185"/>
                <a:gd name="T106" fmla="*/ 36 w 175"/>
                <a:gd name="T107" fmla="*/ 4 h 185"/>
                <a:gd name="T108" fmla="*/ 19 w 175"/>
                <a:gd name="T109" fmla="*/ 0 h 185"/>
                <a:gd name="T110" fmla="*/ 14 w 175"/>
                <a:gd name="T111" fmla="*/ 0 h 185"/>
                <a:gd name="T112" fmla="*/ 8 w 175"/>
                <a:gd name="T113" fmla="*/ 3 h 185"/>
                <a:gd name="T114" fmla="*/ 3 w 175"/>
                <a:gd name="T115" fmla="*/ 7 h 185"/>
                <a:gd name="T116" fmla="*/ 0 w 175"/>
                <a:gd name="T117" fmla="*/ 12 h 185"/>
                <a:gd name="T118" fmla="*/ 2 w 175"/>
                <a:gd name="T119" fmla="*/ 13 h 185"/>
                <a:gd name="T120" fmla="*/ 5 w 175"/>
                <a:gd name="T121" fmla="*/ 1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185">
                  <a:moveTo>
                    <a:pt x="5" y="14"/>
                  </a:moveTo>
                  <a:lnTo>
                    <a:pt x="17" y="17"/>
                  </a:lnTo>
                  <a:lnTo>
                    <a:pt x="28" y="25"/>
                  </a:lnTo>
                  <a:lnTo>
                    <a:pt x="37" y="39"/>
                  </a:lnTo>
                  <a:lnTo>
                    <a:pt x="44" y="60"/>
                  </a:lnTo>
                  <a:lnTo>
                    <a:pt x="49" y="90"/>
                  </a:lnTo>
                  <a:lnTo>
                    <a:pt x="50" y="121"/>
                  </a:lnTo>
                  <a:lnTo>
                    <a:pt x="50" y="136"/>
                  </a:lnTo>
                  <a:lnTo>
                    <a:pt x="49" y="151"/>
                  </a:lnTo>
                  <a:lnTo>
                    <a:pt x="48" y="164"/>
                  </a:lnTo>
                  <a:lnTo>
                    <a:pt x="47" y="175"/>
                  </a:lnTo>
                  <a:lnTo>
                    <a:pt x="46" y="178"/>
                  </a:lnTo>
                  <a:lnTo>
                    <a:pt x="46" y="180"/>
                  </a:lnTo>
                  <a:lnTo>
                    <a:pt x="47" y="183"/>
                  </a:lnTo>
                  <a:lnTo>
                    <a:pt x="49" y="185"/>
                  </a:lnTo>
                  <a:lnTo>
                    <a:pt x="57" y="180"/>
                  </a:lnTo>
                  <a:lnTo>
                    <a:pt x="75" y="167"/>
                  </a:lnTo>
                  <a:lnTo>
                    <a:pt x="99" y="147"/>
                  </a:lnTo>
                  <a:lnTo>
                    <a:pt x="127" y="121"/>
                  </a:lnTo>
                  <a:lnTo>
                    <a:pt x="150" y="93"/>
                  </a:lnTo>
                  <a:lnTo>
                    <a:pt x="165" y="68"/>
                  </a:lnTo>
                  <a:lnTo>
                    <a:pt x="173" y="47"/>
                  </a:lnTo>
                  <a:lnTo>
                    <a:pt x="175" y="31"/>
                  </a:lnTo>
                  <a:lnTo>
                    <a:pt x="174" y="19"/>
                  </a:lnTo>
                  <a:lnTo>
                    <a:pt x="168" y="9"/>
                  </a:lnTo>
                  <a:lnTo>
                    <a:pt x="159" y="2"/>
                  </a:lnTo>
                  <a:lnTo>
                    <a:pt x="145" y="0"/>
                  </a:lnTo>
                  <a:lnTo>
                    <a:pt x="141" y="4"/>
                  </a:lnTo>
                  <a:lnTo>
                    <a:pt x="138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7" y="24"/>
                  </a:lnTo>
                  <a:lnTo>
                    <a:pt x="140" y="25"/>
                  </a:lnTo>
                  <a:lnTo>
                    <a:pt x="152" y="28"/>
                  </a:lnTo>
                  <a:lnTo>
                    <a:pt x="159" y="34"/>
                  </a:lnTo>
                  <a:lnTo>
                    <a:pt x="162" y="41"/>
                  </a:lnTo>
                  <a:lnTo>
                    <a:pt x="163" y="46"/>
                  </a:lnTo>
                  <a:lnTo>
                    <a:pt x="161" y="54"/>
                  </a:lnTo>
                  <a:lnTo>
                    <a:pt x="156" y="65"/>
                  </a:lnTo>
                  <a:lnTo>
                    <a:pt x="147" y="78"/>
                  </a:lnTo>
                  <a:lnTo>
                    <a:pt x="136" y="92"/>
                  </a:lnTo>
                  <a:lnTo>
                    <a:pt x="122" y="106"/>
                  </a:lnTo>
                  <a:lnTo>
                    <a:pt x="106" y="121"/>
                  </a:lnTo>
                  <a:lnTo>
                    <a:pt x="88" y="137"/>
                  </a:lnTo>
                  <a:lnTo>
                    <a:pt x="69" y="151"/>
                  </a:lnTo>
                  <a:lnTo>
                    <a:pt x="71" y="128"/>
                  </a:lnTo>
                  <a:lnTo>
                    <a:pt x="71" y="111"/>
                  </a:lnTo>
                  <a:lnTo>
                    <a:pt x="71" y="100"/>
                  </a:lnTo>
                  <a:lnTo>
                    <a:pt x="70" y="85"/>
                  </a:lnTo>
                  <a:lnTo>
                    <a:pt x="68" y="67"/>
                  </a:lnTo>
                  <a:lnTo>
                    <a:pt x="64" y="48"/>
                  </a:lnTo>
                  <a:lnTo>
                    <a:pt x="58" y="30"/>
                  </a:lnTo>
                  <a:lnTo>
                    <a:pt x="49" y="14"/>
                  </a:lnTo>
                  <a:lnTo>
                    <a:pt x="36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7"/>
            <p:cNvSpPr>
              <a:spLocks noChangeAspect="1"/>
            </p:cNvSpPr>
            <p:nvPr/>
          </p:nvSpPr>
          <p:spPr bwMode="auto">
            <a:xfrm>
              <a:off x="1772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8"/>
            <p:cNvSpPr>
              <a:spLocks noChangeAspect="1"/>
            </p:cNvSpPr>
            <p:nvPr/>
          </p:nvSpPr>
          <p:spPr bwMode="auto">
            <a:xfrm>
              <a:off x="1887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6 w 166"/>
                <a:gd name="T29" fmla="*/ 35 h 234"/>
                <a:gd name="T30" fmla="*/ 75 w 166"/>
                <a:gd name="T31" fmla="*/ 18 h 234"/>
                <a:gd name="T32" fmla="*/ 59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2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7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0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5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59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5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9"/>
            <p:cNvSpPr>
              <a:spLocks noChangeAspect="1" noEditPoints="1"/>
            </p:cNvSpPr>
            <p:nvPr/>
          </p:nvSpPr>
          <p:spPr bwMode="auto">
            <a:xfrm>
              <a:off x="2065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39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39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0"/>
            <p:cNvSpPr>
              <a:spLocks noChangeAspect="1"/>
            </p:cNvSpPr>
            <p:nvPr/>
          </p:nvSpPr>
          <p:spPr bwMode="auto">
            <a:xfrm>
              <a:off x="2197" y="96"/>
              <a:ext cx="249" cy="255"/>
            </a:xfrm>
            <a:custGeom>
              <a:avLst/>
              <a:gdLst>
                <a:gd name="T0" fmla="*/ 207 w 249"/>
                <a:gd name="T1" fmla="*/ 28 h 255"/>
                <a:gd name="T2" fmla="*/ 225 w 249"/>
                <a:gd name="T3" fmla="*/ 14 h 255"/>
                <a:gd name="T4" fmla="*/ 244 w 249"/>
                <a:gd name="T5" fmla="*/ 11 h 255"/>
                <a:gd name="T6" fmla="*/ 248 w 249"/>
                <a:gd name="T7" fmla="*/ 8 h 255"/>
                <a:gd name="T8" fmla="*/ 248 w 249"/>
                <a:gd name="T9" fmla="*/ 2 h 255"/>
                <a:gd name="T10" fmla="*/ 207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3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4 w 249"/>
                <a:gd name="T23" fmla="*/ 27 h 255"/>
                <a:gd name="T24" fmla="*/ 193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4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29 w 249"/>
                <a:gd name="T37" fmla="*/ 179 h 255"/>
                <a:gd name="T38" fmla="*/ 66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6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1 w 249"/>
                <a:gd name="T57" fmla="*/ 0 h 255"/>
                <a:gd name="T58" fmla="*/ 7 w 249"/>
                <a:gd name="T59" fmla="*/ 1 h 255"/>
                <a:gd name="T60" fmla="*/ 4 w 249"/>
                <a:gd name="T61" fmla="*/ 8 h 255"/>
                <a:gd name="T62" fmla="*/ 15 w 249"/>
                <a:gd name="T63" fmla="*/ 12 h 255"/>
                <a:gd name="T64" fmla="*/ 28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2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3 w 249"/>
                <a:gd name="T79" fmla="*/ 159 h 255"/>
                <a:gd name="T80" fmla="*/ 0 w 249"/>
                <a:gd name="T81" fmla="*/ 177 h 255"/>
                <a:gd name="T82" fmla="*/ 5 w 249"/>
                <a:gd name="T83" fmla="*/ 215 h 255"/>
                <a:gd name="T84" fmla="*/ 43 w 249"/>
                <a:gd name="T85" fmla="*/ 250 h 255"/>
                <a:gd name="T86" fmla="*/ 103 w 249"/>
                <a:gd name="T87" fmla="*/ 248 h 255"/>
                <a:gd name="T88" fmla="*/ 157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7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4" y="11"/>
                  </a:lnTo>
                  <a:lnTo>
                    <a:pt x="246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07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4" y="3"/>
                  </a:lnTo>
                  <a:lnTo>
                    <a:pt x="163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2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4" y="27"/>
                  </a:lnTo>
                  <a:lnTo>
                    <a:pt x="194" y="31"/>
                  </a:lnTo>
                  <a:lnTo>
                    <a:pt x="193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5" y="222"/>
                  </a:lnTo>
                  <a:lnTo>
                    <a:pt x="99" y="238"/>
                  </a:lnTo>
                  <a:lnTo>
                    <a:pt x="71" y="244"/>
                  </a:lnTo>
                  <a:lnTo>
                    <a:pt x="54" y="240"/>
                  </a:lnTo>
                  <a:lnTo>
                    <a:pt x="40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32" y="169"/>
                  </a:lnTo>
                  <a:lnTo>
                    <a:pt x="66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1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6" y="11"/>
                  </a:lnTo>
                  <a:lnTo>
                    <a:pt x="108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8" y="12"/>
                  </a:lnTo>
                  <a:lnTo>
                    <a:pt x="35" y="14"/>
                  </a:lnTo>
                  <a:lnTo>
                    <a:pt x="38" y="18"/>
                  </a:lnTo>
                  <a:lnTo>
                    <a:pt x="37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2" y="83"/>
                  </a:lnTo>
                  <a:lnTo>
                    <a:pt x="19" y="94"/>
                  </a:lnTo>
                  <a:lnTo>
                    <a:pt x="16" y="108"/>
                  </a:lnTo>
                  <a:lnTo>
                    <a:pt x="12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3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5" y="215"/>
                  </a:lnTo>
                  <a:lnTo>
                    <a:pt x="20" y="237"/>
                  </a:lnTo>
                  <a:lnTo>
                    <a:pt x="43" y="250"/>
                  </a:lnTo>
                  <a:lnTo>
                    <a:pt x="70" y="255"/>
                  </a:lnTo>
                  <a:lnTo>
                    <a:pt x="103" y="248"/>
                  </a:lnTo>
                  <a:lnTo>
                    <a:pt x="133" y="228"/>
                  </a:lnTo>
                  <a:lnTo>
                    <a:pt x="157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/>
            <p:cNvSpPr>
              <a:spLocks noChangeAspect="1" noEditPoints="1"/>
            </p:cNvSpPr>
            <p:nvPr/>
          </p:nvSpPr>
          <p:spPr bwMode="auto">
            <a:xfrm>
              <a:off x="2430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5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9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8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8 w 76"/>
                <a:gd name="T33" fmla="*/ 133 h 170"/>
                <a:gd name="T34" fmla="*/ 56 w 76"/>
                <a:gd name="T35" fmla="*/ 156 h 170"/>
                <a:gd name="T36" fmla="*/ 41 w 76"/>
                <a:gd name="T37" fmla="*/ 163 h 170"/>
                <a:gd name="T38" fmla="*/ 35 w 76"/>
                <a:gd name="T39" fmla="*/ 155 h 170"/>
                <a:gd name="T40" fmla="*/ 39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1 w 76"/>
                <a:gd name="T47" fmla="*/ 78 h 170"/>
                <a:gd name="T48" fmla="*/ 54 w 76"/>
                <a:gd name="T49" fmla="*/ 63 h 170"/>
                <a:gd name="T50" fmla="*/ 37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9 w 76"/>
                <a:gd name="T63" fmla="*/ 94 h 170"/>
                <a:gd name="T64" fmla="*/ 21 w 76"/>
                <a:gd name="T65" fmla="*/ 71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2"/>
            <p:cNvSpPr>
              <a:spLocks noChangeAspect="1"/>
            </p:cNvSpPr>
            <p:nvPr/>
          </p:nvSpPr>
          <p:spPr bwMode="auto">
            <a:xfrm>
              <a:off x="2574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0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0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8 w 83"/>
                <a:gd name="T25" fmla="*/ 10 h 361"/>
                <a:gd name="T26" fmla="*/ 82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79 w 83"/>
                <a:gd name="T33" fmla="*/ 0 h 361"/>
                <a:gd name="T34" fmla="*/ 72 w 83"/>
                <a:gd name="T35" fmla="*/ 5 h 361"/>
                <a:gd name="T36" fmla="*/ 57 w 83"/>
                <a:gd name="T37" fmla="*/ 18 h 361"/>
                <a:gd name="T38" fmla="*/ 40 w 83"/>
                <a:gd name="T39" fmla="*/ 40 h 361"/>
                <a:gd name="T40" fmla="*/ 22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0 w 83"/>
                <a:gd name="T47" fmla="*/ 156 h 361"/>
                <a:gd name="T48" fmla="*/ 0 w 83"/>
                <a:gd name="T49" fmla="*/ 181 h 361"/>
                <a:gd name="T50" fmla="*/ 0 w 83"/>
                <a:gd name="T51" fmla="*/ 204 h 361"/>
                <a:gd name="T52" fmla="*/ 4 w 83"/>
                <a:gd name="T53" fmla="*/ 232 h 361"/>
                <a:gd name="T54" fmla="*/ 11 w 83"/>
                <a:gd name="T55" fmla="*/ 262 h 361"/>
                <a:gd name="T56" fmla="*/ 23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79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0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0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2" y="5"/>
                  </a:lnTo>
                  <a:lnTo>
                    <a:pt x="57" y="18"/>
                  </a:lnTo>
                  <a:lnTo>
                    <a:pt x="40" y="40"/>
                  </a:lnTo>
                  <a:lnTo>
                    <a:pt x="22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0" y="156"/>
                  </a:lnTo>
                  <a:lnTo>
                    <a:pt x="0" y="181"/>
                  </a:lnTo>
                  <a:lnTo>
                    <a:pt x="0" y="204"/>
                  </a:lnTo>
                  <a:lnTo>
                    <a:pt x="4" y="232"/>
                  </a:lnTo>
                  <a:lnTo>
                    <a:pt x="11" y="262"/>
                  </a:lnTo>
                  <a:lnTo>
                    <a:pt x="23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79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3"/>
            <p:cNvSpPr>
              <a:spLocks noChangeAspect="1" noEditPoints="1"/>
            </p:cNvSpPr>
            <p:nvPr/>
          </p:nvSpPr>
          <p:spPr bwMode="auto">
            <a:xfrm>
              <a:off x="2693" y="183"/>
              <a:ext cx="201" cy="164"/>
            </a:xfrm>
            <a:custGeom>
              <a:avLst/>
              <a:gdLst>
                <a:gd name="T0" fmla="*/ 151 w 201"/>
                <a:gd name="T1" fmla="*/ 39 h 164"/>
                <a:gd name="T2" fmla="*/ 117 w 201"/>
                <a:gd name="T3" fmla="*/ 4 h 164"/>
                <a:gd name="T4" fmla="*/ 78 w 201"/>
                <a:gd name="T5" fmla="*/ 3 h 164"/>
                <a:gd name="T6" fmla="*/ 44 w 201"/>
                <a:gd name="T7" fmla="*/ 19 h 164"/>
                <a:gd name="T8" fmla="*/ 17 w 201"/>
                <a:gd name="T9" fmla="*/ 48 h 164"/>
                <a:gd name="T10" fmla="*/ 2 w 201"/>
                <a:gd name="T11" fmla="*/ 84 h 164"/>
                <a:gd name="T12" fmla="*/ 4 w 201"/>
                <a:gd name="T13" fmla="*/ 126 h 164"/>
                <a:gd name="T14" fmla="*/ 33 w 201"/>
                <a:gd name="T15" fmla="*/ 159 h 164"/>
                <a:gd name="T16" fmla="*/ 94 w 201"/>
                <a:gd name="T17" fmla="*/ 157 h 164"/>
                <a:gd name="T18" fmla="*/ 139 w 201"/>
                <a:gd name="T19" fmla="*/ 146 h 164"/>
                <a:gd name="T20" fmla="*/ 155 w 201"/>
                <a:gd name="T21" fmla="*/ 162 h 164"/>
                <a:gd name="T22" fmla="*/ 179 w 201"/>
                <a:gd name="T23" fmla="*/ 161 h 164"/>
                <a:gd name="T24" fmla="*/ 195 w 201"/>
                <a:gd name="T25" fmla="*/ 145 h 164"/>
                <a:gd name="T26" fmla="*/ 195 w 201"/>
                <a:gd name="T27" fmla="*/ 135 h 164"/>
                <a:gd name="T28" fmla="*/ 190 w 201"/>
                <a:gd name="T29" fmla="*/ 135 h 164"/>
                <a:gd name="T30" fmla="*/ 182 w 201"/>
                <a:gd name="T31" fmla="*/ 148 h 164"/>
                <a:gd name="T32" fmla="*/ 170 w 201"/>
                <a:gd name="T33" fmla="*/ 156 h 164"/>
                <a:gd name="T34" fmla="*/ 164 w 201"/>
                <a:gd name="T35" fmla="*/ 155 h 164"/>
                <a:gd name="T36" fmla="*/ 159 w 201"/>
                <a:gd name="T37" fmla="*/ 146 h 164"/>
                <a:gd name="T38" fmla="*/ 157 w 201"/>
                <a:gd name="T39" fmla="*/ 134 h 164"/>
                <a:gd name="T40" fmla="*/ 157 w 201"/>
                <a:gd name="T41" fmla="*/ 123 h 164"/>
                <a:gd name="T42" fmla="*/ 157 w 201"/>
                <a:gd name="T43" fmla="*/ 114 h 164"/>
                <a:gd name="T44" fmla="*/ 158 w 201"/>
                <a:gd name="T45" fmla="*/ 109 h 164"/>
                <a:gd name="T46" fmla="*/ 181 w 201"/>
                <a:gd name="T47" fmla="*/ 75 h 164"/>
                <a:gd name="T48" fmla="*/ 200 w 201"/>
                <a:gd name="T49" fmla="*/ 29 h 164"/>
                <a:gd name="T50" fmla="*/ 201 w 201"/>
                <a:gd name="T51" fmla="*/ 20 h 164"/>
                <a:gd name="T52" fmla="*/ 194 w 201"/>
                <a:gd name="T53" fmla="*/ 19 h 164"/>
                <a:gd name="T54" fmla="*/ 178 w 201"/>
                <a:gd name="T55" fmla="*/ 62 h 164"/>
                <a:gd name="T56" fmla="*/ 157 w 201"/>
                <a:gd name="T57" fmla="*/ 75 h 164"/>
                <a:gd name="T58" fmla="*/ 110 w 201"/>
                <a:gd name="T59" fmla="*/ 141 h 164"/>
                <a:gd name="T60" fmla="*/ 72 w 201"/>
                <a:gd name="T61" fmla="*/ 155 h 164"/>
                <a:gd name="T62" fmla="*/ 45 w 201"/>
                <a:gd name="T63" fmla="*/ 153 h 164"/>
                <a:gd name="T64" fmla="*/ 28 w 201"/>
                <a:gd name="T65" fmla="*/ 132 h 164"/>
                <a:gd name="T66" fmla="*/ 28 w 201"/>
                <a:gd name="T67" fmla="*/ 100 h 164"/>
                <a:gd name="T68" fmla="*/ 39 w 201"/>
                <a:gd name="T69" fmla="*/ 58 h 164"/>
                <a:gd name="T70" fmla="*/ 60 w 201"/>
                <a:gd name="T71" fmla="*/ 25 h 164"/>
                <a:gd name="T72" fmla="*/ 86 w 201"/>
                <a:gd name="T73" fmla="*/ 10 h 164"/>
                <a:gd name="T74" fmla="*/ 108 w 201"/>
                <a:gd name="T75" fmla="*/ 10 h 164"/>
                <a:gd name="T76" fmla="*/ 123 w 201"/>
                <a:gd name="T77" fmla="*/ 25 h 164"/>
                <a:gd name="T78" fmla="*/ 130 w 201"/>
                <a:gd name="T79" fmla="*/ 47 h 164"/>
                <a:gd name="T80" fmla="*/ 132 w 201"/>
                <a:gd name="T81" fmla="*/ 72 h 164"/>
                <a:gd name="T82" fmla="*/ 132 w 201"/>
                <a:gd name="T83" fmla="*/ 95 h 164"/>
                <a:gd name="T84" fmla="*/ 132 w 201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64">
                  <a:moveTo>
                    <a:pt x="157" y="75"/>
                  </a:moveTo>
                  <a:lnTo>
                    <a:pt x="151" y="39"/>
                  </a:lnTo>
                  <a:lnTo>
                    <a:pt x="137" y="16"/>
                  </a:lnTo>
                  <a:lnTo>
                    <a:pt x="117" y="4"/>
                  </a:lnTo>
                  <a:lnTo>
                    <a:pt x="97" y="0"/>
                  </a:lnTo>
                  <a:lnTo>
                    <a:pt x="78" y="3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4" y="157"/>
                  </a:lnTo>
                  <a:lnTo>
                    <a:pt x="134" y="133"/>
                  </a:lnTo>
                  <a:lnTo>
                    <a:pt x="139" y="146"/>
                  </a:lnTo>
                  <a:lnTo>
                    <a:pt x="146" y="156"/>
                  </a:lnTo>
                  <a:lnTo>
                    <a:pt x="155" y="162"/>
                  </a:lnTo>
                  <a:lnTo>
                    <a:pt x="167" y="164"/>
                  </a:lnTo>
                  <a:lnTo>
                    <a:pt x="179" y="161"/>
                  </a:lnTo>
                  <a:lnTo>
                    <a:pt x="189" y="153"/>
                  </a:lnTo>
                  <a:lnTo>
                    <a:pt x="195" y="145"/>
                  </a:lnTo>
                  <a:lnTo>
                    <a:pt x="197" y="138"/>
                  </a:lnTo>
                  <a:lnTo>
                    <a:pt x="195" y="135"/>
                  </a:lnTo>
                  <a:lnTo>
                    <a:pt x="193" y="134"/>
                  </a:lnTo>
                  <a:lnTo>
                    <a:pt x="190" y="135"/>
                  </a:lnTo>
                  <a:lnTo>
                    <a:pt x="188" y="13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0" y="156"/>
                  </a:lnTo>
                  <a:lnTo>
                    <a:pt x="168" y="156"/>
                  </a:lnTo>
                  <a:lnTo>
                    <a:pt x="164" y="155"/>
                  </a:lnTo>
                  <a:lnTo>
                    <a:pt x="161" y="151"/>
                  </a:lnTo>
                  <a:lnTo>
                    <a:pt x="159" y="146"/>
                  </a:lnTo>
                  <a:lnTo>
                    <a:pt x="158" y="141"/>
                  </a:lnTo>
                  <a:lnTo>
                    <a:pt x="157" y="134"/>
                  </a:lnTo>
                  <a:lnTo>
                    <a:pt x="157" y="128"/>
                  </a:lnTo>
                  <a:lnTo>
                    <a:pt x="157" y="123"/>
                  </a:lnTo>
                  <a:lnTo>
                    <a:pt x="157" y="119"/>
                  </a:lnTo>
                  <a:lnTo>
                    <a:pt x="157" y="114"/>
                  </a:lnTo>
                  <a:lnTo>
                    <a:pt x="157" y="112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81" y="75"/>
                  </a:lnTo>
                  <a:lnTo>
                    <a:pt x="194" y="48"/>
                  </a:lnTo>
                  <a:lnTo>
                    <a:pt x="200" y="29"/>
                  </a:lnTo>
                  <a:lnTo>
                    <a:pt x="201" y="22"/>
                  </a:lnTo>
                  <a:lnTo>
                    <a:pt x="201" y="20"/>
                  </a:lnTo>
                  <a:lnTo>
                    <a:pt x="197" y="18"/>
                  </a:lnTo>
                  <a:lnTo>
                    <a:pt x="194" y="19"/>
                  </a:lnTo>
                  <a:lnTo>
                    <a:pt x="192" y="26"/>
                  </a:lnTo>
                  <a:lnTo>
                    <a:pt x="178" y="62"/>
                  </a:lnTo>
                  <a:lnTo>
                    <a:pt x="157" y="97"/>
                  </a:lnTo>
                  <a:lnTo>
                    <a:pt x="157" y="75"/>
                  </a:lnTo>
                  <a:close/>
                  <a:moveTo>
                    <a:pt x="132" y="124"/>
                  </a:moveTo>
                  <a:lnTo>
                    <a:pt x="110" y="141"/>
                  </a:lnTo>
                  <a:lnTo>
                    <a:pt x="89" y="150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5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7" y="41"/>
                  </a:lnTo>
                  <a:lnTo>
                    <a:pt x="60" y="25"/>
                  </a:lnTo>
                  <a:lnTo>
                    <a:pt x="73" y="15"/>
                  </a:lnTo>
                  <a:lnTo>
                    <a:pt x="86" y="10"/>
                  </a:lnTo>
                  <a:lnTo>
                    <a:pt x="96" y="8"/>
                  </a:lnTo>
                  <a:lnTo>
                    <a:pt x="108" y="10"/>
                  </a:lnTo>
                  <a:lnTo>
                    <a:pt x="117" y="16"/>
                  </a:lnTo>
                  <a:lnTo>
                    <a:pt x="123" y="25"/>
                  </a:lnTo>
                  <a:lnTo>
                    <a:pt x="127" y="35"/>
                  </a:lnTo>
                  <a:lnTo>
                    <a:pt x="130" y="47"/>
                  </a:lnTo>
                  <a:lnTo>
                    <a:pt x="131" y="60"/>
                  </a:lnTo>
                  <a:lnTo>
                    <a:pt x="132" y="72"/>
                  </a:lnTo>
                  <a:lnTo>
                    <a:pt x="132" y="84"/>
                  </a:lnTo>
                  <a:lnTo>
                    <a:pt x="132" y="95"/>
                  </a:lnTo>
                  <a:lnTo>
                    <a:pt x="132" y="107"/>
                  </a:lnTo>
                  <a:lnTo>
                    <a:pt x="132" y="117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4"/>
            <p:cNvSpPr>
              <a:spLocks noChangeAspect="1"/>
            </p:cNvSpPr>
            <p:nvPr/>
          </p:nvSpPr>
          <p:spPr bwMode="auto">
            <a:xfrm>
              <a:off x="2930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5"/>
            <p:cNvSpPr>
              <a:spLocks noChangeAspect="1"/>
            </p:cNvSpPr>
            <p:nvPr/>
          </p:nvSpPr>
          <p:spPr bwMode="auto">
            <a:xfrm>
              <a:off x="3150" y="133"/>
              <a:ext cx="239" cy="240"/>
            </a:xfrm>
            <a:custGeom>
              <a:avLst/>
              <a:gdLst>
                <a:gd name="T0" fmla="*/ 127 w 239"/>
                <a:gd name="T1" fmla="*/ 127 h 240"/>
                <a:gd name="T2" fmla="*/ 227 w 239"/>
                <a:gd name="T3" fmla="*/ 127 h 240"/>
                <a:gd name="T4" fmla="*/ 231 w 239"/>
                <a:gd name="T5" fmla="*/ 127 h 240"/>
                <a:gd name="T6" fmla="*/ 235 w 239"/>
                <a:gd name="T7" fmla="*/ 126 h 240"/>
                <a:gd name="T8" fmla="*/ 238 w 239"/>
                <a:gd name="T9" fmla="*/ 124 h 240"/>
                <a:gd name="T10" fmla="*/ 239 w 239"/>
                <a:gd name="T11" fmla="*/ 120 h 240"/>
                <a:gd name="T12" fmla="*/ 238 w 239"/>
                <a:gd name="T13" fmla="*/ 115 h 240"/>
                <a:gd name="T14" fmla="*/ 235 w 239"/>
                <a:gd name="T15" fmla="*/ 113 h 240"/>
                <a:gd name="T16" fmla="*/ 231 w 239"/>
                <a:gd name="T17" fmla="*/ 113 h 240"/>
                <a:gd name="T18" fmla="*/ 227 w 239"/>
                <a:gd name="T19" fmla="*/ 112 h 240"/>
                <a:gd name="T20" fmla="*/ 127 w 239"/>
                <a:gd name="T21" fmla="*/ 112 h 240"/>
                <a:gd name="T22" fmla="*/ 127 w 239"/>
                <a:gd name="T23" fmla="*/ 11 h 240"/>
                <a:gd name="T24" fmla="*/ 126 w 239"/>
                <a:gd name="T25" fmla="*/ 7 h 240"/>
                <a:gd name="T26" fmla="*/ 126 w 239"/>
                <a:gd name="T27" fmla="*/ 3 h 240"/>
                <a:gd name="T28" fmla="*/ 123 w 239"/>
                <a:gd name="T29" fmla="*/ 1 h 240"/>
                <a:gd name="T30" fmla="*/ 119 w 239"/>
                <a:gd name="T31" fmla="*/ 0 h 240"/>
                <a:gd name="T32" fmla="*/ 115 w 239"/>
                <a:gd name="T33" fmla="*/ 1 h 240"/>
                <a:gd name="T34" fmla="*/ 113 w 239"/>
                <a:gd name="T35" fmla="*/ 3 h 240"/>
                <a:gd name="T36" fmla="*/ 112 w 239"/>
                <a:gd name="T37" fmla="*/ 7 h 240"/>
                <a:gd name="T38" fmla="*/ 112 w 239"/>
                <a:gd name="T39" fmla="*/ 11 h 240"/>
                <a:gd name="T40" fmla="*/ 112 w 239"/>
                <a:gd name="T41" fmla="*/ 112 h 240"/>
                <a:gd name="T42" fmla="*/ 11 w 239"/>
                <a:gd name="T43" fmla="*/ 112 h 240"/>
                <a:gd name="T44" fmla="*/ 8 w 239"/>
                <a:gd name="T45" fmla="*/ 113 h 240"/>
                <a:gd name="T46" fmla="*/ 4 w 239"/>
                <a:gd name="T47" fmla="*/ 113 h 240"/>
                <a:gd name="T48" fmla="*/ 1 w 239"/>
                <a:gd name="T49" fmla="*/ 115 h 240"/>
                <a:gd name="T50" fmla="*/ 0 w 239"/>
                <a:gd name="T51" fmla="*/ 120 h 240"/>
                <a:gd name="T52" fmla="*/ 1 w 239"/>
                <a:gd name="T53" fmla="*/ 124 h 240"/>
                <a:gd name="T54" fmla="*/ 4 w 239"/>
                <a:gd name="T55" fmla="*/ 126 h 240"/>
                <a:gd name="T56" fmla="*/ 8 w 239"/>
                <a:gd name="T57" fmla="*/ 127 h 240"/>
                <a:gd name="T58" fmla="*/ 11 w 239"/>
                <a:gd name="T59" fmla="*/ 127 h 240"/>
                <a:gd name="T60" fmla="*/ 112 w 239"/>
                <a:gd name="T61" fmla="*/ 127 h 240"/>
                <a:gd name="T62" fmla="*/ 112 w 239"/>
                <a:gd name="T63" fmla="*/ 228 h 240"/>
                <a:gd name="T64" fmla="*/ 112 w 239"/>
                <a:gd name="T65" fmla="*/ 232 h 240"/>
                <a:gd name="T66" fmla="*/ 113 w 239"/>
                <a:gd name="T67" fmla="*/ 236 h 240"/>
                <a:gd name="T68" fmla="*/ 115 w 239"/>
                <a:gd name="T69" fmla="*/ 239 h 240"/>
                <a:gd name="T70" fmla="*/ 119 w 239"/>
                <a:gd name="T71" fmla="*/ 240 h 240"/>
                <a:gd name="T72" fmla="*/ 123 w 239"/>
                <a:gd name="T73" fmla="*/ 239 h 240"/>
                <a:gd name="T74" fmla="*/ 126 w 239"/>
                <a:gd name="T75" fmla="*/ 236 h 240"/>
                <a:gd name="T76" fmla="*/ 126 w 239"/>
                <a:gd name="T77" fmla="*/ 232 h 240"/>
                <a:gd name="T78" fmla="*/ 127 w 239"/>
                <a:gd name="T79" fmla="*/ 228 h 240"/>
                <a:gd name="T80" fmla="*/ 127 w 239"/>
                <a:gd name="T81" fmla="*/ 12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9" h="240">
                  <a:moveTo>
                    <a:pt x="127" y="127"/>
                  </a:moveTo>
                  <a:lnTo>
                    <a:pt x="227" y="127"/>
                  </a:lnTo>
                  <a:lnTo>
                    <a:pt x="231" y="127"/>
                  </a:lnTo>
                  <a:lnTo>
                    <a:pt x="235" y="126"/>
                  </a:lnTo>
                  <a:lnTo>
                    <a:pt x="238" y="124"/>
                  </a:lnTo>
                  <a:lnTo>
                    <a:pt x="239" y="120"/>
                  </a:lnTo>
                  <a:lnTo>
                    <a:pt x="238" y="115"/>
                  </a:lnTo>
                  <a:lnTo>
                    <a:pt x="235" y="113"/>
                  </a:lnTo>
                  <a:lnTo>
                    <a:pt x="231" y="113"/>
                  </a:lnTo>
                  <a:lnTo>
                    <a:pt x="227" y="112"/>
                  </a:lnTo>
                  <a:lnTo>
                    <a:pt x="127" y="112"/>
                  </a:lnTo>
                  <a:lnTo>
                    <a:pt x="127" y="11"/>
                  </a:lnTo>
                  <a:lnTo>
                    <a:pt x="126" y="7"/>
                  </a:lnTo>
                  <a:lnTo>
                    <a:pt x="126" y="3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3" y="3"/>
                  </a:lnTo>
                  <a:lnTo>
                    <a:pt x="112" y="7"/>
                  </a:lnTo>
                  <a:lnTo>
                    <a:pt x="112" y="11"/>
                  </a:lnTo>
                  <a:lnTo>
                    <a:pt x="112" y="112"/>
                  </a:lnTo>
                  <a:lnTo>
                    <a:pt x="11" y="112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1" y="115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6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12" y="127"/>
                  </a:lnTo>
                  <a:lnTo>
                    <a:pt x="112" y="228"/>
                  </a:lnTo>
                  <a:lnTo>
                    <a:pt x="112" y="232"/>
                  </a:lnTo>
                  <a:lnTo>
                    <a:pt x="113" y="236"/>
                  </a:lnTo>
                  <a:lnTo>
                    <a:pt x="115" y="239"/>
                  </a:lnTo>
                  <a:lnTo>
                    <a:pt x="119" y="240"/>
                  </a:lnTo>
                  <a:lnTo>
                    <a:pt x="123" y="239"/>
                  </a:lnTo>
                  <a:lnTo>
                    <a:pt x="126" y="236"/>
                  </a:lnTo>
                  <a:lnTo>
                    <a:pt x="126" y="232"/>
                  </a:lnTo>
                  <a:lnTo>
                    <a:pt x="127" y="228"/>
                  </a:lnTo>
                  <a:lnTo>
                    <a:pt x="127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6"/>
            <p:cNvSpPr>
              <a:spLocks noChangeAspect="1"/>
            </p:cNvSpPr>
            <p:nvPr/>
          </p:nvSpPr>
          <p:spPr bwMode="auto">
            <a:xfrm>
              <a:off x="3525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3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50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4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3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2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9 w 83"/>
                <a:gd name="T61" fmla="*/ 344 h 361"/>
                <a:gd name="T62" fmla="*/ 73 w 83"/>
                <a:gd name="T63" fmla="*/ 357 h 361"/>
                <a:gd name="T64" fmla="*/ 80 w 83"/>
                <a:gd name="T65" fmla="*/ 361 h 361"/>
                <a:gd name="T66" fmla="*/ 83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3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50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2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9" y="344"/>
                  </a:lnTo>
                  <a:lnTo>
                    <a:pt x="73" y="357"/>
                  </a:lnTo>
                  <a:lnTo>
                    <a:pt x="80" y="361"/>
                  </a:lnTo>
                  <a:lnTo>
                    <a:pt x="83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7"/>
            <p:cNvSpPr>
              <a:spLocks noChangeAspect="1"/>
            </p:cNvSpPr>
            <p:nvPr/>
          </p:nvSpPr>
          <p:spPr bwMode="auto">
            <a:xfrm>
              <a:off x="3662" y="103"/>
              <a:ext cx="118" cy="240"/>
            </a:xfrm>
            <a:custGeom>
              <a:avLst/>
              <a:gdLst>
                <a:gd name="T0" fmla="*/ 73 w 118"/>
                <a:gd name="T1" fmla="*/ 9 h 240"/>
                <a:gd name="T2" fmla="*/ 73 w 118"/>
                <a:gd name="T3" fmla="*/ 4 h 240"/>
                <a:gd name="T4" fmla="*/ 72 w 118"/>
                <a:gd name="T5" fmla="*/ 1 h 240"/>
                <a:gd name="T6" fmla="*/ 70 w 118"/>
                <a:gd name="T7" fmla="*/ 0 h 240"/>
                <a:gd name="T8" fmla="*/ 65 w 118"/>
                <a:gd name="T9" fmla="*/ 0 h 240"/>
                <a:gd name="T10" fmla="*/ 47 w 118"/>
                <a:gd name="T11" fmla="*/ 13 h 240"/>
                <a:gd name="T12" fmla="*/ 28 w 118"/>
                <a:gd name="T13" fmla="*/ 20 h 240"/>
                <a:gd name="T14" fmla="*/ 11 w 118"/>
                <a:gd name="T15" fmla="*/ 22 h 240"/>
                <a:gd name="T16" fmla="*/ 0 w 118"/>
                <a:gd name="T17" fmla="*/ 23 h 240"/>
                <a:gd name="T18" fmla="*/ 0 w 118"/>
                <a:gd name="T19" fmla="*/ 34 h 240"/>
                <a:gd name="T20" fmla="*/ 7 w 118"/>
                <a:gd name="T21" fmla="*/ 34 h 240"/>
                <a:gd name="T22" fmla="*/ 19 w 118"/>
                <a:gd name="T23" fmla="*/ 33 h 240"/>
                <a:gd name="T24" fmla="*/ 32 w 118"/>
                <a:gd name="T25" fmla="*/ 30 h 240"/>
                <a:gd name="T26" fmla="*/ 47 w 118"/>
                <a:gd name="T27" fmla="*/ 24 h 240"/>
                <a:gd name="T28" fmla="*/ 47 w 118"/>
                <a:gd name="T29" fmla="*/ 211 h 240"/>
                <a:gd name="T30" fmla="*/ 47 w 118"/>
                <a:gd name="T31" fmla="*/ 216 h 240"/>
                <a:gd name="T32" fmla="*/ 46 w 118"/>
                <a:gd name="T33" fmla="*/ 219 h 240"/>
                <a:gd name="T34" fmla="*/ 45 w 118"/>
                <a:gd name="T35" fmla="*/ 222 h 240"/>
                <a:gd name="T36" fmla="*/ 42 w 118"/>
                <a:gd name="T37" fmla="*/ 225 h 240"/>
                <a:gd name="T38" fmla="*/ 38 w 118"/>
                <a:gd name="T39" fmla="*/ 227 h 240"/>
                <a:gd name="T40" fmla="*/ 32 w 118"/>
                <a:gd name="T41" fmla="*/ 228 h 240"/>
                <a:gd name="T42" fmla="*/ 24 w 118"/>
                <a:gd name="T43" fmla="*/ 228 h 240"/>
                <a:gd name="T44" fmla="*/ 13 w 118"/>
                <a:gd name="T45" fmla="*/ 229 h 240"/>
                <a:gd name="T46" fmla="*/ 2 w 118"/>
                <a:gd name="T47" fmla="*/ 229 h 240"/>
                <a:gd name="T48" fmla="*/ 2 w 118"/>
                <a:gd name="T49" fmla="*/ 240 h 240"/>
                <a:gd name="T50" fmla="*/ 14 w 118"/>
                <a:gd name="T51" fmla="*/ 239 h 240"/>
                <a:gd name="T52" fmla="*/ 30 w 118"/>
                <a:gd name="T53" fmla="*/ 239 h 240"/>
                <a:gd name="T54" fmla="*/ 47 w 118"/>
                <a:gd name="T55" fmla="*/ 239 h 240"/>
                <a:gd name="T56" fmla="*/ 60 w 118"/>
                <a:gd name="T57" fmla="*/ 239 h 240"/>
                <a:gd name="T58" fmla="*/ 73 w 118"/>
                <a:gd name="T59" fmla="*/ 239 h 240"/>
                <a:gd name="T60" fmla="*/ 90 w 118"/>
                <a:gd name="T61" fmla="*/ 239 h 240"/>
                <a:gd name="T62" fmla="*/ 106 w 118"/>
                <a:gd name="T63" fmla="*/ 239 h 240"/>
                <a:gd name="T64" fmla="*/ 118 w 118"/>
                <a:gd name="T65" fmla="*/ 240 h 240"/>
                <a:gd name="T66" fmla="*/ 118 w 118"/>
                <a:gd name="T67" fmla="*/ 229 h 240"/>
                <a:gd name="T68" fmla="*/ 107 w 118"/>
                <a:gd name="T69" fmla="*/ 229 h 240"/>
                <a:gd name="T70" fmla="*/ 96 w 118"/>
                <a:gd name="T71" fmla="*/ 228 h 240"/>
                <a:gd name="T72" fmla="*/ 88 w 118"/>
                <a:gd name="T73" fmla="*/ 228 h 240"/>
                <a:gd name="T74" fmla="*/ 82 w 118"/>
                <a:gd name="T75" fmla="*/ 227 h 240"/>
                <a:gd name="T76" fmla="*/ 78 w 118"/>
                <a:gd name="T77" fmla="*/ 225 h 240"/>
                <a:gd name="T78" fmla="*/ 75 w 118"/>
                <a:gd name="T79" fmla="*/ 223 h 240"/>
                <a:gd name="T80" fmla="*/ 74 w 118"/>
                <a:gd name="T81" fmla="*/ 219 h 240"/>
                <a:gd name="T82" fmla="*/ 73 w 118"/>
                <a:gd name="T83" fmla="*/ 216 h 240"/>
                <a:gd name="T84" fmla="*/ 73 w 118"/>
                <a:gd name="T85" fmla="*/ 211 h 240"/>
                <a:gd name="T86" fmla="*/ 73 w 118"/>
                <a:gd name="T8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240">
                  <a:moveTo>
                    <a:pt x="73" y="9"/>
                  </a:moveTo>
                  <a:lnTo>
                    <a:pt x="73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47" y="13"/>
                  </a:lnTo>
                  <a:lnTo>
                    <a:pt x="28" y="20"/>
                  </a:lnTo>
                  <a:lnTo>
                    <a:pt x="11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9" y="33"/>
                  </a:lnTo>
                  <a:lnTo>
                    <a:pt x="32" y="30"/>
                  </a:lnTo>
                  <a:lnTo>
                    <a:pt x="47" y="24"/>
                  </a:lnTo>
                  <a:lnTo>
                    <a:pt x="47" y="211"/>
                  </a:lnTo>
                  <a:lnTo>
                    <a:pt x="47" y="216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2" y="225"/>
                  </a:lnTo>
                  <a:lnTo>
                    <a:pt x="38" y="227"/>
                  </a:lnTo>
                  <a:lnTo>
                    <a:pt x="32" y="228"/>
                  </a:lnTo>
                  <a:lnTo>
                    <a:pt x="24" y="228"/>
                  </a:lnTo>
                  <a:lnTo>
                    <a:pt x="13" y="229"/>
                  </a:lnTo>
                  <a:lnTo>
                    <a:pt x="2" y="229"/>
                  </a:lnTo>
                  <a:lnTo>
                    <a:pt x="2" y="240"/>
                  </a:lnTo>
                  <a:lnTo>
                    <a:pt x="14" y="239"/>
                  </a:lnTo>
                  <a:lnTo>
                    <a:pt x="30" y="239"/>
                  </a:lnTo>
                  <a:lnTo>
                    <a:pt x="47" y="239"/>
                  </a:lnTo>
                  <a:lnTo>
                    <a:pt x="60" y="239"/>
                  </a:lnTo>
                  <a:lnTo>
                    <a:pt x="73" y="239"/>
                  </a:lnTo>
                  <a:lnTo>
                    <a:pt x="90" y="239"/>
                  </a:lnTo>
                  <a:lnTo>
                    <a:pt x="106" y="239"/>
                  </a:lnTo>
                  <a:lnTo>
                    <a:pt x="118" y="240"/>
                  </a:lnTo>
                  <a:lnTo>
                    <a:pt x="118" y="229"/>
                  </a:lnTo>
                  <a:lnTo>
                    <a:pt x="107" y="229"/>
                  </a:lnTo>
                  <a:lnTo>
                    <a:pt x="96" y="228"/>
                  </a:lnTo>
                  <a:lnTo>
                    <a:pt x="88" y="228"/>
                  </a:lnTo>
                  <a:lnTo>
                    <a:pt x="82" y="227"/>
                  </a:lnTo>
                  <a:lnTo>
                    <a:pt x="78" y="225"/>
                  </a:lnTo>
                  <a:lnTo>
                    <a:pt x="75" y="223"/>
                  </a:lnTo>
                  <a:lnTo>
                    <a:pt x="74" y="219"/>
                  </a:lnTo>
                  <a:lnTo>
                    <a:pt x="73" y="216"/>
                  </a:lnTo>
                  <a:lnTo>
                    <a:pt x="73" y="211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8"/>
            <p:cNvSpPr>
              <a:spLocks noChangeAspect="1"/>
            </p:cNvSpPr>
            <p:nvPr/>
          </p:nvSpPr>
          <p:spPr bwMode="auto">
            <a:xfrm>
              <a:off x="3919" y="245"/>
              <a:ext cx="220" cy="15"/>
            </a:xfrm>
            <a:custGeom>
              <a:avLst/>
              <a:gdLst>
                <a:gd name="T0" fmla="*/ 207 w 220"/>
                <a:gd name="T1" fmla="*/ 15 h 15"/>
                <a:gd name="T2" fmla="*/ 212 w 220"/>
                <a:gd name="T3" fmla="*/ 15 h 15"/>
                <a:gd name="T4" fmla="*/ 216 w 220"/>
                <a:gd name="T5" fmla="*/ 14 h 15"/>
                <a:gd name="T6" fmla="*/ 219 w 220"/>
                <a:gd name="T7" fmla="*/ 12 h 15"/>
                <a:gd name="T8" fmla="*/ 220 w 220"/>
                <a:gd name="T9" fmla="*/ 8 h 15"/>
                <a:gd name="T10" fmla="*/ 219 w 220"/>
                <a:gd name="T11" fmla="*/ 3 h 15"/>
                <a:gd name="T12" fmla="*/ 216 w 220"/>
                <a:gd name="T13" fmla="*/ 1 h 15"/>
                <a:gd name="T14" fmla="*/ 212 w 220"/>
                <a:gd name="T15" fmla="*/ 1 h 15"/>
                <a:gd name="T16" fmla="*/ 207 w 220"/>
                <a:gd name="T17" fmla="*/ 0 h 15"/>
                <a:gd name="T18" fmla="*/ 13 w 220"/>
                <a:gd name="T19" fmla="*/ 0 h 15"/>
                <a:gd name="T20" fmla="*/ 8 w 220"/>
                <a:gd name="T21" fmla="*/ 1 h 15"/>
                <a:gd name="T22" fmla="*/ 4 w 220"/>
                <a:gd name="T23" fmla="*/ 1 h 15"/>
                <a:gd name="T24" fmla="*/ 1 w 220"/>
                <a:gd name="T25" fmla="*/ 3 h 15"/>
                <a:gd name="T26" fmla="*/ 0 w 220"/>
                <a:gd name="T27" fmla="*/ 8 h 15"/>
                <a:gd name="T28" fmla="*/ 1 w 220"/>
                <a:gd name="T29" fmla="*/ 12 h 15"/>
                <a:gd name="T30" fmla="*/ 4 w 220"/>
                <a:gd name="T31" fmla="*/ 14 h 15"/>
                <a:gd name="T32" fmla="*/ 8 w 220"/>
                <a:gd name="T33" fmla="*/ 15 h 15"/>
                <a:gd name="T34" fmla="*/ 13 w 220"/>
                <a:gd name="T35" fmla="*/ 15 h 15"/>
                <a:gd name="T36" fmla="*/ 207 w 220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5">
                  <a:moveTo>
                    <a:pt x="207" y="15"/>
                  </a:moveTo>
                  <a:lnTo>
                    <a:pt x="212" y="15"/>
                  </a:lnTo>
                  <a:lnTo>
                    <a:pt x="216" y="14"/>
                  </a:lnTo>
                  <a:lnTo>
                    <a:pt x="219" y="12"/>
                  </a:lnTo>
                  <a:lnTo>
                    <a:pt x="220" y="8"/>
                  </a:lnTo>
                  <a:lnTo>
                    <a:pt x="219" y="3"/>
                  </a:lnTo>
                  <a:lnTo>
                    <a:pt x="216" y="1"/>
                  </a:lnTo>
                  <a:lnTo>
                    <a:pt x="212" y="1"/>
                  </a:lnTo>
                  <a:lnTo>
                    <a:pt x="20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0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9"/>
            <p:cNvSpPr>
              <a:spLocks noChangeAspect="1"/>
            </p:cNvSpPr>
            <p:nvPr/>
          </p:nvSpPr>
          <p:spPr bwMode="auto">
            <a:xfrm>
              <a:off x="4260" y="183"/>
              <a:ext cx="166" cy="234"/>
            </a:xfrm>
            <a:custGeom>
              <a:avLst/>
              <a:gdLst>
                <a:gd name="T0" fmla="*/ 165 w 166"/>
                <a:gd name="T1" fmla="*/ 17 h 234"/>
                <a:gd name="T2" fmla="*/ 162 w 166"/>
                <a:gd name="T3" fmla="*/ 7 h 234"/>
                <a:gd name="T4" fmla="*/ 149 w 166"/>
                <a:gd name="T5" fmla="*/ 6 h 234"/>
                <a:gd name="T6" fmla="*/ 142 w 166"/>
                <a:gd name="T7" fmla="*/ 15 h 234"/>
                <a:gd name="T8" fmla="*/ 139 w 166"/>
                <a:gd name="T9" fmla="*/ 26 h 234"/>
                <a:gd name="T10" fmla="*/ 130 w 166"/>
                <a:gd name="T11" fmla="*/ 60 h 234"/>
                <a:gd name="T12" fmla="*/ 113 w 166"/>
                <a:gd name="T13" fmla="*/ 128 h 234"/>
                <a:gd name="T14" fmla="*/ 107 w 166"/>
                <a:gd name="T15" fmla="*/ 137 h 234"/>
                <a:gd name="T16" fmla="*/ 96 w 166"/>
                <a:gd name="T17" fmla="*/ 147 h 234"/>
                <a:gd name="T18" fmla="*/ 82 w 166"/>
                <a:gd name="T19" fmla="*/ 155 h 234"/>
                <a:gd name="T20" fmla="*/ 62 w 166"/>
                <a:gd name="T21" fmla="*/ 153 h 234"/>
                <a:gd name="T22" fmla="*/ 52 w 166"/>
                <a:gd name="T23" fmla="*/ 137 h 234"/>
                <a:gd name="T24" fmla="*/ 56 w 166"/>
                <a:gd name="T25" fmla="*/ 97 h 234"/>
                <a:gd name="T26" fmla="*/ 73 w 166"/>
                <a:gd name="T27" fmla="*/ 46 h 234"/>
                <a:gd name="T28" fmla="*/ 77 w 166"/>
                <a:gd name="T29" fmla="*/ 35 h 234"/>
                <a:gd name="T30" fmla="*/ 75 w 166"/>
                <a:gd name="T31" fmla="*/ 18 h 234"/>
                <a:gd name="T32" fmla="*/ 60 w 166"/>
                <a:gd name="T33" fmla="*/ 3 h 234"/>
                <a:gd name="T34" fmla="*/ 25 w 166"/>
                <a:gd name="T35" fmla="*/ 9 h 234"/>
                <a:gd name="T36" fmla="*/ 2 w 166"/>
                <a:gd name="T37" fmla="*/ 46 h 234"/>
                <a:gd name="T38" fmla="*/ 2 w 166"/>
                <a:gd name="T39" fmla="*/ 59 h 234"/>
                <a:gd name="T40" fmla="*/ 8 w 166"/>
                <a:gd name="T41" fmla="*/ 58 h 234"/>
                <a:gd name="T42" fmla="*/ 18 w 166"/>
                <a:gd name="T43" fmla="*/ 32 h 234"/>
                <a:gd name="T44" fmla="*/ 37 w 166"/>
                <a:gd name="T45" fmla="*/ 10 h 234"/>
                <a:gd name="T46" fmla="*/ 49 w 166"/>
                <a:gd name="T47" fmla="*/ 8 h 234"/>
                <a:gd name="T48" fmla="*/ 54 w 166"/>
                <a:gd name="T49" fmla="*/ 13 h 234"/>
                <a:gd name="T50" fmla="*/ 53 w 166"/>
                <a:gd name="T51" fmla="*/ 33 h 234"/>
                <a:gd name="T52" fmla="*/ 40 w 166"/>
                <a:gd name="T53" fmla="*/ 71 h 234"/>
                <a:gd name="T54" fmla="*/ 29 w 166"/>
                <a:gd name="T55" fmla="*/ 107 h 234"/>
                <a:gd name="T56" fmla="*/ 29 w 166"/>
                <a:gd name="T57" fmla="*/ 132 h 234"/>
                <a:gd name="T58" fmla="*/ 36 w 166"/>
                <a:gd name="T59" fmla="*/ 148 h 234"/>
                <a:gd name="T60" fmla="*/ 49 w 166"/>
                <a:gd name="T61" fmla="*/ 159 h 234"/>
                <a:gd name="T62" fmla="*/ 64 w 166"/>
                <a:gd name="T63" fmla="*/ 163 h 234"/>
                <a:gd name="T64" fmla="*/ 92 w 166"/>
                <a:gd name="T65" fmla="*/ 159 h 234"/>
                <a:gd name="T66" fmla="*/ 100 w 166"/>
                <a:gd name="T67" fmla="*/ 175 h 234"/>
                <a:gd name="T68" fmla="*/ 77 w 166"/>
                <a:gd name="T69" fmla="*/ 212 h 234"/>
                <a:gd name="T70" fmla="*/ 57 w 166"/>
                <a:gd name="T71" fmla="*/ 224 h 234"/>
                <a:gd name="T72" fmla="*/ 40 w 166"/>
                <a:gd name="T73" fmla="*/ 225 h 234"/>
                <a:gd name="T74" fmla="*/ 24 w 166"/>
                <a:gd name="T75" fmla="*/ 219 h 234"/>
                <a:gd name="T76" fmla="*/ 26 w 166"/>
                <a:gd name="T77" fmla="*/ 210 h 234"/>
                <a:gd name="T78" fmla="*/ 39 w 166"/>
                <a:gd name="T79" fmla="*/ 200 h 234"/>
                <a:gd name="T80" fmla="*/ 39 w 166"/>
                <a:gd name="T81" fmla="*/ 185 h 234"/>
                <a:gd name="T82" fmla="*/ 31 w 166"/>
                <a:gd name="T83" fmla="*/ 179 h 234"/>
                <a:gd name="T84" fmla="*/ 21 w 166"/>
                <a:gd name="T85" fmla="*/ 180 h 234"/>
                <a:gd name="T86" fmla="*/ 9 w 166"/>
                <a:gd name="T87" fmla="*/ 191 h 234"/>
                <a:gd name="T88" fmla="*/ 10 w 166"/>
                <a:gd name="T89" fmla="*/ 215 h 234"/>
                <a:gd name="T90" fmla="*/ 30 w 166"/>
                <a:gd name="T91" fmla="*/ 231 h 234"/>
                <a:gd name="T92" fmla="*/ 73 w 166"/>
                <a:gd name="T93" fmla="*/ 228 h 234"/>
                <a:gd name="T94" fmla="*/ 117 w 166"/>
                <a:gd name="T95" fmla="*/ 189 h 234"/>
                <a:gd name="T96" fmla="*/ 164 w 166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234">
                  <a:moveTo>
                    <a:pt x="164" y="22"/>
                  </a:moveTo>
                  <a:lnTo>
                    <a:pt x="165" y="17"/>
                  </a:lnTo>
                  <a:lnTo>
                    <a:pt x="166" y="14"/>
                  </a:lnTo>
                  <a:lnTo>
                    <a:pt x="162" y="7"/>
                  </a:lnTo>
                  <a:lnTo>
                    <a:pt x="155" y="4"/>
                  </a:lnTo>
                  <a:lnTo>
                    <a:pt x="149" y="6"/>
                  </a:lnTo>
                  <a:lnTo>
                    <a:pt x="143" y="12"/>
                  </a:lnTo>
                  <a:lnTo>
                    <a:pt x="142" y="15"/>
                  </a:lnTo>
                  <a:lnTo>
                    <a:pt x="140" y="20"/>
                  </a:lnTo>
                  <a:lnTo>
                    <a:pt x="139" y="26"/>
                  </a:lnTo>
                  <a:lnTo>
                    <a:pt x="138" y="31"/>
                  </a:lnTo>
                  <a:lnTo>
                    <a:pt x="130" y="60"/>
                  </a:lnTo>
                  <a:lnTo>
                    <a:pt x="114" y="125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2" y="142"/>
                  </a:lnTo>
                  <a:lnTo>
                    <a:pt x="96" y="147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3" y="156"/>
                  </a:lnTo>
                  <a:lnTo>
                    <a:pt x="62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7" y="0"/>
                  </a:lnTo>
                  <a:lnTo>
                    <a:pt x="25" y="9"/>
                  </a:lnTo>
                  <a:lnTo>
                    <a:pt x="11" y="2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7" y="18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5" y="20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6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6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59"/>
                  </a:lnTo>
                  <a:lnTo>
                    <a:pt x="108" y="148"/>
                  </a:lnTo>
                  <a:lnTo>
                    <a:pt x="100" y="175"/>
                  </a:lnTo>
                  <a:lnTo>
                    <a:pt x="85" y="203"/>
                  </a:lnTo>
                  <a:lnTo>
                    <a:pt x="77" y="212"/>
                  </a:lnTo>
                  <a:lnTo>
                    <a:pt x="68" y="219"/>
                  </a:lnTo>
                  <a:lnTo>
                    <a:pt x="57" y="224"/>
                  </a:lnTo>
                  <a:lnTo>
                    <a:pt x="46" y="226"/>
                  </a:lnTo>
                  <a:lnTo>
                    <a:pt x="40" y="225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6"/>
                  </a:lnTo>
                  <a:lnTo>
                    <a:pt x="39" y="200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79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1"/>
                  </a:lnTo>
                  <a:lnTo>
                    <a:pt x="7" y="202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1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2"/>
                  </a:lnTo>
                  <a:lnTo>
                    <a:pt x="117" y="189"/>
                  </a:lnTo>
                  <a:lnTo>
                    <a:pt x="130" y="160"/>
                  </a:lnTo>
                  <a:lnTo>
                    <a:pt x="1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0"/>
            <p:cNvSpPr>
              <a:spLocks noChangeAspect="1" noEditPoints="1"/>
            </p:cNvSpPr>
            <p:nvPr/>
          </p:nvSpPr>
          <p:spPr bwMode="auto">
            <a:xfrm>
              <a:off x="4438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8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1"/>
            <p:cNvSpPr>
              <a:spLocks noChangeAspect="1"/>
            </p:cNvSpPr>
            <p:nvPr/>
          </p:nvSpPr>
          <p:spPr bwMode="auto">
            <a:xfrm>
              <a:off x="4566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2"/>
            <p:cNvSpPr>
              <a:spLocks noChangeAspect="1"/>
            </p:cNvSpPr>
            <p:nvPr/>
          </p:nvSpPr>
          <p:spPr bwMode="auto">
            <a:xfrm>
              <a:off x="4710" y="96"/>
              <a:ext cx="249" cy="255"/>
            </a:xfrm>
            <a:custGeom>
              <a:avLst/>
              <a:gdLst>
                <a:gd name="T0" fmla="*/ 208 w 249"/>
                <a:gd name="T1" fmla="*/ 28 h 255"/>
                <a:gd name="T2" fmla="*/ 225 w 249"/>
                <a:gd name="T3" fmla="*/ 14 h 255"/>
                <a:gd name="T4" fmla="*/ 245 w 249"/>
                <a:gd name="T5" fmla="*/ 11 h 255"/>
                <a:gd name="T6" fmla="*/ 248 w 249"/>
                <a:gd name="T7" fmla="*/ 8 h 255"/>
                <a:gd name="T8" fmla="*/ 249 w 249"/>
                <a:gd name="T9" fmla="*/ 2 h 255"/>
                <a:gd name="T10" fmla="*/ 208 w 249"/>
                <a:gd name="T11" fmla="*/ 1 h 255"/>
                <a:gd name="T12" fmla="*/ 170 w 249"/>
                <a:gd name="T13" fmla="*/ 0 h 255"/>
                <a:gd name="T14" fmla="*/ 166 w 249"/>
                <a:gd name="T15" fmla="*/ 1 h 255"/>
                <a:gd name="T16" fmla="*/ 164 w 249"/>
                <a:gd name="T17" fmla="*/ 8 h 255"/>
                <a:gd name="T18" fmla="*/ 170 w 249"/>
                <a:gd name="T19" fmla="*/ 12 h 255"/>
                <a:gd name="T20" fmla="*/ 190 w 249"/>
                <a:gd name="T21" fmla="*/ 17 h 255"/>
                <a:gd name="T22" fmla="*/ 195 w 249"/>
                <a:gd name="T23" fmla="*/ 27 h 255"/>
                <a:gd name="T24" fmla="*/ 194 w 249"/>
                <a:gd name="T25" fmla="*/ 35 h 255"/>
                <a:gd name="T26" fmla="*/ 147 w 249"/>
                <a:gd name="T27" fmla="*/ 197 h 255"/>
                <a:gd name="T28" fmla="*/ 99 w 249"/>
                <a:gd name="T29" fmla="*/ 238 h 255"/>
                <a:gd name="T30" fmla="*/ 55 w 249"/>
                <a:gd name="T31" fmla="*/ 240 h 255"/>
                <a:gd name="T32" fmla="*/ 31 w 249"/>
                <a:gd name="T33" fmla="*/ 217 h 255"/>
                <a:gd name="T34" fmla="*/ 28 w 249"/>
                <a:gd name="T35" fmla="*/ 194 h 255"/>
                <a:gd name="T36" fmla="*/ 30 w 249"/>
                <a:gd name="T37" fmla="*/ 179 h 255"/>
                <a:gd name="T38" fmla="*/ 67 w 249"/>
                <a:gd name="T39" fmla="*/ 28 h 255"/>
                <a:gd name="T40" fmla="*/ 73 w 249"/>
                <a:gd name="T41" fmla="*/ 15 h 255"/>
                <a:gd name="T42" fmla="*/ 97 w 249"/>
                <a:gd name="T43" fmla="*/ 12 h 255"/>
                <a:gd name="T44" fmla="*/ 107 w 249"/>
                <a:gd name="T45" fmla="*/ 11 h 255"/>
                <a:gd name="T46" fmla="*/ 109 w 249"/>
                <a:gd name="T47" fmla="*/ 4 h 255"/>
                <a:gd name="T48" fmla="*/ 104 w 249"/>
                <a:gd name="T49" fmla="*/ 0 h 255"/>
                <a:gd name="T50" fmla="*/ 81 w 249"/>
                <a:gd name="T51" fmla="*/ 1 h 255"/>
                <a:gd name="T52" fmla="*/ 58 w 249"/>
                <a:gd name="T53" fmla="*/ 1 h 255"/>
                <a:gd name="T54" fmla="*/ 35 w 249"/>
                <a:gd name="T55" fmla="*/ 1 h 255"/>
                <a:gd name="T56" fmla="*/ 12 w 249"/>
                <a:gd name="T57" fmla="*/ 0 h 255"/>
                <a:gd name="T58" fmla="*/ 7 w 249"/>
                <a:gd name="T59" fmla="*/ 1 h 255"/>
                <a:gd name="T60" fmla="*/ 5 w 249"/>
                <a:gd name="T61" fmla="*/ 8 h 255"/>
                <a:gd name="T62" fmla="*/ 15 w 249"/>
                <a:gd name="T63" fmla="*/ 12 h 255"/>
                <a:gd name="T64" fmla="*/ 29 w 249"/>
                <a:gd name="T65" fmla="*/ 12 h 255"/>
                <a:gd name="T66" fmla="*/ 38 w 249"/>
                <a:gd name="T67" fmla="*/ 18 h 255"/>
                <a:gd name="T68" fmla="*/ 36 w 249"/>
                <a:gd name="T69" fmla="*/ 29 h 255"/>
                <a:gd name="T70" fmla="*/ 32 w 249"/>
                <a:gd name="T71" fmla="*/ 44 h 255"/>
                <a:gd name="T72" fmla="*/ 23 w 249"/>
                <a:gd name="T73" fmla="*/ 83 h 255"/>
                <a:gd name="T74" fmla="*/ 16 w 249"/>
                <a:gd name="T75" fmla="*/ 108 h 255"/>
                <a:gd name="T76" fmla="*/ 9 w 249"/>
                <a:gd name="T77" fmla="*/ 137 h 255"/>
                <a:gd name="T78" fmla="*/ 4 w 249"/>
                <a:gd name="T79" fmla="*/ 159 h 255"/>
                <a:gd name="T80" fmla="*/ 0 w 249"/>
                <a:gd name="T81" fmla="*/ 177 h 255"/>
                <a:gd name="T82" fmla="*/ 6 w 249"/>
                <a:gd name="T83" fmla="*/ 215 h 255"/>
                <a:gd name="T84" fmla="*/ 44 w 249"/>
                <a:gd name="T85" fmla="*/ 250 h 255"/>
                <a:gd name="T86" fmla="*/ 104 w 249"/>
                <a:gd name="T87" fmla="*/ 248 h 255"/>
                <a:gd name="T88" fmla="*/ 158 w 249"/>
                <a:gd name="T89" fmla="*/ 200 h 255"/>
                <a:gd name="T90" fmla="*/ 204 w 249"/>
                <a:gd name="T9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55">
                  <a:moveTo>
                    <a:pt x="204" y="38"/>
                  </a:moveTo>
                  <a:lnTo>
                    <a:pt x="208" y="28"/>
                  </a:lnTo>
                  <a:lnTo>
                    <a:pt x="214" y="20"/>
                  </a:lnTo>
                  <a:lnTo>
                    <a:pt x="225" y="14"/>
                  </a:lnTo>
                  <a:lnTo>
                    <a:pt x="243" y="12"/>
                  </a:lnTo>
                  <a:lnTo>
                    <a:pt x="245" y="11"/>
                  </a:lnTo>
                  <a:lnTo>
                    <a:pt x="247" y="10"/>
                  </a:lnTo>
                  <a:lnTo>
                    <a:pt x="248" y="8"/>
                  </a:lnTo>
                  <a:lnTo>
                    <a:pt x="249" y="4"/>
                  </a:lnTo>
                  <a:lnTo>
                    <a:pt x="249" y="2"/>
                  </a:lnTo>
                  <a:lnTo>
                    <a:pt x="245" y="0"/>
                  </a:lnTo>
                  <a:lnTo>
                    <a:pt x="208" y="1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64" y="8"/>
                  </a:lnTo>
                  <a:lnTo>
                    <a:pt x="166" y="11"/>
                  </a:lnTo>
                  <a:lnTo>
                    <a:pt x="170" y="12"/>
                  </a:lnTo>
                  <a:lnTo>
                    <a:pt x="183" y="13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5" y="27"/>
                  </a:lnTo>
                  <a:lnTo>
                    <a:pt x="194" y="31"/>
                  </a:lnTo>
                  <a:lnTo>
                    <a:pt x="194" y="35"/>
                  </a:lnTo>
                  <a:lnTo>
                    <a:pt x="161" y="164"/>
                  </a:lnTo>
                  <a:lnTo>
                    <a:pt x="147" y="197"/>
                  </a:lnTo>
                  <a:lnTo>
                    <a:pt x="126" y="222"/>
                  </a:lnTo>
                  <a:lnTo>
                    <a:pt x="99" y="238"/>
                  </a:lnTo>
                  <a:lnTo>
                    <a:pt x="72" y="244"/>
                  </a:lnTo>
                  <a:lnTo>
                    <a:pt x="55" y="240"/>
                  </a:lnTo>
                  <a:lnTo>
                    <a:pt x="41" y="232"/>
                  </a:lnTo>
                  <a:lnTo>
                    <a:pt x="31" y="217"/>
                  </a:lnTo>
                  <a:lnTo>
                    <a:pt x="28" y="197"/>
                  </a:lnTo>
                  <a:lnTo>
                    <a:pt x="28" y="194"/>
                  </a:lnTo>
                  <a:lnTo>
                    <a:pt x="28" y="188"/>
                  </a:lnTo>
                  <a:lnTo>
                    <a:pt x="30" y="179"/>
                  </a:lnTo>
                  <a:lnTo>
                    <a:pt x="32" y="169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73" y="15"/>
                  </a:lnTo>
                  <a:lnTo>
                    <a:pt x="82" y="12"/>
                  </a:lnTo>
                  <a:lnTo>
                    <a:pt x="97" y="12"/>
                  </a:lnTo>
                  <a:lnTo>
                    <a:pt x="103" y="12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09" y="4"/>
                  </a:lnTo>
                  <a:lnTo>
                    <a:pt x="107" y="1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1" y="1"/>
                  </a:lnTo>
                  <a:lnTo>
                    <a:pt x="68" y="1"/>
                  </a:lnTo>
                  <a:lnTo>
                    <a:pt x="58" y="1"/>
                  </a:lnTo>
                  <a:lnTo>
                    <a:pt x="48" y="1"/>
                  </a:lnTo>
                  <a:lnTo>
                    <a:pt x="35" y="1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8"/>
                  </a:lnTo>
                  <a:lnTo>
                    <a:pt x="7" y="11"/>
                  </a:lnTo>
                  <a:lnTo>
                    <a:pt x="15" y="12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6" y="29"/>
                  </a:lnTo>
                  <a:lnTo>
                    <a:pt x="34" y="37"/>
                  </a:lnTo>
                  <a:lnTo>
                    <a:pt x="32" y="44"/>
                  </a:lnTo>
                  <a:lnTo>
                    <a:pt x="24" y="75"/>
                  </a:lnTo>
                  <a:lnTo>
                    <a:pt x="23" y="83"/>
                  </a:lnTo>
                  <a:lnTo>
                    <a:pt x="20" y="94"/>
                  </a:lnTo>
                  <a:lnTo>
                    <a:pt x="16" y="108"/>
                  </a:lnTo>
                  <a:lnTo>
                    <a:pt x="13" y="123"/>
                  </a:lnTo>
                  <a:lnTo>
                    <a:pt x="9" y="137"/>
                  </a:lnTo>
                  <a:lnTo>
                    <a:pt x="6" y="150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6" y="215"/>
                  </a:lnTo>
                  <a:lnTo>
                    <a:pt x="21" y="237"/>
                  </a:lnTo>
                  <a:lnTo>
                    <a:pt x="44" y="250"/>
                  </a:lnTo>
                  <a:lnTo>
                    <a:pt x="70" y="255"/>
                  </a:lnTo>
                  <a:lnTo>
                    <a:pt x="104" y="248"/>
                  </a:lnTo>
                  <a:lnTo>
                    <a:pt x="134" y="228"/>
                  </a:lnTo>
                  <a:lnTo>
                    <a:pt x="158" y="200"/>
                  </a:lnTo>
                  <a:lnTo>
                    <a:pt x="172" y="166"/>
                  </a:lnTo>
                  <a:lnTo>
                    <a:pt x="20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3"/>
            <p:cNvSpPr>
              <a:spLocks noChangeAspect="1" noEditPoints="1"/>
            </p:cNvSpPr>
            <p:nvPr/>
          </p:nvSpPr>
          <p:spPr bwMode="auto">
            <a:xfrm>
              <a:off x="4944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6 w 76"/>
                <a:gd name="T7" fmla="*/ 9 h 170"/>
                <a:gd name="T8" fmla="*/ 48 w 76"/>
                <a:gd name="T9" fmla="*/ 21 h 170"/>
                <a:gd name="T10" fmla="*/ 60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2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6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8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6" y="143"/>
                  </a:lnTo>
                  <a:lnTo>
                    <a:pt x="16" y="149"/>
                  </a:lnTo>
                  <a:lnTo>
                    <a:pt x="17" y="157"/>
                  </a:lnTo>
                  <a:lnTo>
                    <a:pt x="22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8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5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8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6" y="91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3" y="68"/>
                  </a:lnTo>
                  <a:lnTo>
                    <a:pt x="8" y="74"/>
                  </a:lnTo>
                  <a:lnTo>
                    <a:pt x="4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4"/>
            <p:cNvSpPr>
              <a:spLocks noChangeAspect="1"/>
            </p:cNvSpPr>
            <p:nvPr/>
          </p:nvSpPr>
          <p:spPr bwMode="auto">
            <a:xfrm>
              <a:off x="5087" y="72"/>
              <a:ext cx="83" cy="361"/>
            </a:xfrm>
            <a:custGeom>
              <a:avLst/>
              <a:gdLst>
                <a:gd name="T0" fmla="*/ 83 w 83"/>
                <a:gd name="T1" fmla="*/ 357 h 361"/>
                <a:gd name="T2" fmla="*/ 83 w 83"/>
                <a:gd name="T3" fmla="*/ 356 h 361"/>
                <a:gd name="T4" fmla="*/ 82 w 83"/>
                <a:gd name="T5" fmla="*/ 355 h 361"/>
                <a:gd name="T6" fmla="*/ 81 w 83"/>
                <a:gd name="T7" fmla="*/ 353 h 361"/>
                <a:gd name="T8" fmla="*/ 77 w 83"/>
                <a:gd name="T9" fmla="*/ 349 h 361"/>
                <a:gd name="T10" fmla="*/ 49 w 83"/>
                <a:gd name="T11" fmla="*/ 312 h 361"/>
                <a:gd name="T12" fmla="*/ 32 w 83"/>
                <a:gd name="T13" fmla="*/ 269 h 361"/>
                <a:gd name="T14" fmla="*/ 23 w 83"/>
                <a:gd name="T15" fmla="*/ 224 h 361"/>
                <a:gd name="T16" fmla="*/ 21 w 83"/>
                <a:gd name="T17" fmla="*/ 181 h 361"/>
                <a:gd name="T18" fmla="*/ 23 w 83"/>
                <a:gd name="T19" fmla="*/ 134 h 361"/>
                <a:gd name="T20" fmla="*/ 33 w 83"/>
                <a:gd name="T21" fmla="*/ 89 h 361"/>
                <a:gd name="T22" fmla="*/ 51 w 83"/>
                <a:gd name="T23" fmla="*/ 47 h 361"/>
                <a:gd name="T24" fmla="*/ 79 w 83"/>
                <a:gd name="T25" fmla="*/ 10 h 361"/>
                <a:gd name="T26" fmla="*/ 83 w 83"/>
                <a:gd name="T27" fmla="*/ 6 h 361"/>
                <a:gd name="T28" fmla="*/ 83 w 83"/>
                <a:gd name="T29" fmla="*/ 4 h 361"/>
                <a:gd name="T30" fmla="*/ 82 w 83"/>
                <a:gd name="T31" fmla="*/ 1 h 361"/>
                <a:gd name="T32" fmla="*/ 80 w 83"/>
                <a:gd name="T33" fmla="*/ 0 h 361"/>
                <a:gd name="T34" fmla="*/ 72 w 83"/>
                <a:gd name="T35" fmla="*/ 5 h 361"/>
                <a:gd name="T36" fmla="*/ 58 w 83"/>
                <a:gd name="T37" fmla="*/ 18 h 361"/>
                <a:gd name="T38" fmla="*/ 40 w 83"/>
                <a:gd name="T39" fmla="*/ 40 h 361"/>
                <a:gd name="T40" fmla="*/ 23 w 83"/>
                <a:gd name="T41" fmla="*/ 71 h 361"/>
                <a:gd name="T42" fmla="*/ 11 w 83"/>
                <a:gd name="T43" fmla="*/ 100 h 361"/>
                <a:gd name="T44" fmla="*/ 4 w 83"/>
                <a:gd name="T45" fmla="*/ 129 h 361"/>
                <a:gd name="T46" fmla="*/ 1 w 83"/>
                <a:gd name="T47" fmla="*/ 156 h 361"/>
                <a:gd name="T48" fmla="*/ 0 w 83"/>
                <a:gd name="T49" fmla="*/ 181 h 361"/>
                <a:gd name="T50" fmla="*/ 1 w 83"/>
                <a:gd name="T51" fmla="*/ 204 h 361"/>
                <a:gd name="T52" fmla="*/ 4 w 83"/>
                <a:gd name="T53" fmla="*/ 232 h 361"/>
                <a:gd name="T54" fmla="*/ 12 w 83"/>
                <a:gd name="T55" fmla="*/ 262 h 361"/>
                <a:gd name="T56" fmla="*/ 24 w 83"/>
                <a:gd name="T57" fmla="*/ 293 h 361"/>
                <a:gd name="T58" fmla="*/ 41 w 83"/>
                <a:gd name="T59" fmla="*/ 322 h 361"/>
                <a:gd name="T60" fmla="*/ 58 w 83"/>
                <a:gd name="T61" fmla="*/ 344 h 361"/>
                <a:gd name="T62" fmla="*/ 72 w 83"/>
                <a:gd name="T63" fmla="*/ 357 h 361"/>
                <a:gd name="T64" fmla="*/ 80 w 83"/>
                <a:gd name="T65" fmla="*/ 361 h 361"/>
                <a:gd name="T66" fmla="*/ 82 w 83"/>
                <a:gd name="T67" fmla="*/ 360 h 361"/>
                <a:gd name="T68" fmla="*/ 83 w 83"/>
                <a:gd name="T69" fmla="*/ 3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361">
                  <a:moveTo>
                    <a:pt x="83" y="357"/>
                  </a:moveTo>
                  <a:lnTo>
                    <a:pt x="83" y="356"/>
                  </a:lnTo>
                  <a:lnTo>
                    <a:pt x="82" y="355"/>
                  </a:lnTo>
                  <a:lnTo>
                    <a:pt x="81" y="353"/>
                  </a:lnTo>
                  <a:lnTo>
                    <a:pt x="77" y="349"/>
                  </a:lnTo>
                  <a:lnTo>
                    <a:pt x="49" y="312"/>
                  </a:lnTo>
                  <a:lnTo>
                    <a:pt x="32" y="269"/>
                  </a:lnTo>
                  <a:lnTo>
                    <a:pt x="23" y="224"/>
                  </a:lnTo>
                  <a:lnTo>
                    <a:pt x="21" y="181"/>
                  </a:lnTo>
                  <a:lnTo>
                    <a:pt x="23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1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4"/>
                  </a:lnTo>
                  <a:lnTo>
                    <a:pt x="4" y="232"/>
                  </a:lnTo>
                  <a:lnTo>
                    <a:pt x="12" y="262"/>
                  </a:lnTo>
                  <a:lnTo>
                    <a:pt x="24" y="293"/>
                  </a:lnTo>
                  <a:lnTo>
                    <a:pt x="41" y="322"/>
                  </a:lnTo>
                  <a:lnTo>
                    <a:pt x="58" y="344"/>
                  </a:lnTo>
                  <a:lnTo>
                    <a:pt x="72" y="357"/>
                  </a:lnTo>
                  <a:lnTo>
                    <a:pt x="80" y="361"/>
                  </a:lnTo>
                  <a:lnTo>
                    <a:pt x="82" y="360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5"/>
            <p:cNvSpPr>
              <a:spLocks noChangeAspect="1"/>
            </p:cNvSpPr>
            <p:nvPr/>
          </p:nvSpPr>
          <p:spPr bwMode="auto">
            <a:xfrm>
              <a:off x="5202" y="183"/>
              <a:ext cx="179" cy="164"/>
            </a:xfrm>
            <a:custGeom>
              <a:avLst/>
              <a:gdLst>
                <a:gd name="T0" fmla="*/ 111 w 179"/>
                <a:gd name="T1" fmla="*/ 46 h 164"/>
                <a:gd name="T2" fmla="*/ 115 w 179"/>
                <a:gd name="T3" fmla="*/ 33 h 164"/>
                <a:gd name="T4" fmla="*/ 123 w 179"/>
                <a:gd name="T5" fmla="*/ 19 h 164"/>
                <a:gd name="T6" fmla="*/ 136 w 179"/>
                <a:gd name="T7" fmla="*/ 10 h 164"/>
                <a:gd name="T8" fmla="*/ 148 w 179"/>
                <a:gd name="T9" fmla="*/ 8 h 164"/>
                <a:gd name="T10" fmla="*/ 157 w 179"/>
                <a:gd name="T11" fmla="*/ 10 h 164"/>
                <a:gd name="T12" fmla="*/ 156 w 179"/>
                <a:gd name="T13" fmla="*/ 16 h 164"/>
                <a:gd name="T14" fmla="*/ 147 w 179"/>
                <a:gd name="T15" fmla="*/ 26 h 164"/>
                <a:gd name="T16" fmla="*/ 146 w 179"/>
                <a:gd name="T17" fmla="*/ 37 h 164"/>
                <a:gd name="T18" fmla="*/ 153 w 179"/>
                <a:gd name="T19" fmla="*/ 44 h 164"/>
                <a:gd name="T20" fmla="*/ 166 w 179"/>
                <a:gd name="T21" fmla="*/ 44 h 164"/>
                <a:gd name="T22" fmla="*/ 177 w 179"/>
                <a:gd name="T23" fmla="*/ 34 h 164"/>
                <a:gd name="T24" fmla="*/ 175 w 179"/>
                <a:gd name="T25" fmla="*/ 13 h 164"/>
                <a:gd name="T26" fmla="*/ 156 w 179"/>
                <a:gd name="T27" fmla="*/ 1 h 164"/>
                <a:gd name="T28" fmla="*/ 131 w 179"/>
                <a:gd name="T29" fmla="*/ 3 h 164"/>
                <a:gd name="T30" fmla="*/ 112 w 179"/>
                <a:gd name="T31" fmla="*/ 20 h 164"/>
                <a:gd name="T32" fmla="*/ 99 w 179"/>
                <a:gd name="T33" fmla="*/ 13 h 164"/>
                <a:gd name="T34" fmla="*/ 78 w 179"/>
                <a:gd name="T35" fmla="*/ 1 h 164"/>
                <a:gd name="T36" fmla="*/ 44 w 179"/>
                <a:gd name="T37" fmla="*/ 8 h 164"/>
                <a:gd name="T38" fmla="*/ 15 w 179"/>
                <a:gd name="T39" fmla="*/ 43 h 164"/>
                <a:gd name="T40" fmla="*/ 13 w 179"/>
                <a:gd name="T41" fmla="*/ 59 h 164"/>
                <a:gd name="T42" fmla="*/ 18 w 179"/>
                <a:gd name="T43" fmla="*/ 59 h 164"/>
                <a:gd name="T44" fmla="*/ 25 w 179"/>
                <a:gd name="T45" fmla="*/ 43 h 164"/>
                <a:gd name="T46" fmla="*/ 37 w 179"/>
                <a:gd name="T47" fmla="*/ 24 h 164"/>
                <a:gd name="T48" fmla="*/ 51 w 179"/>
                <a:gd name="T49" fmla="*/ 13 h 164"/>
                <a:gd name="T50" fmla="*/ 63 w 179"/>
                <a:gd name="T51" fmla="*/ 9 h 164"/>
                <a:gd name="T52" fmla="*/ 74 w 179"/>
                <a:gd name="T53" fmla="*/ 9 h 164"/>
                <a:gd name="T54" fmla="*/ 85 w 179"/>
                <a:gd name="T55" fmla="*/ 20 h 164"/>
                <a:gd name="T56" fmla="*/ 86 w 179"/>
                <a:gd name="T57" fmla="*/ 43 h 164"/>
                <a:gd name="T58" fmla="*/ 77 w 179"/>
                <a:gd name="T59" fmla="*/ 85 h 164"/>
                <a:gd name="T60" fmla="*/ 63 w 179"/>
                <a:gd name="T61" fmla="*/ 134 h 164"/>
                <a:gd name="T62" fmla="*/ 45 w 179"/>
                <a:gd name="T63" fmla="*/ 153 h 164"/>
                <a:gd name="T64" fmla="*/ 31 w 179"/>
                <a:gd name="T65" fmla="*/ 156 h 164"/>
                <a:gd name="T66" fmla="*/ 22 w 179"/>
                <a:gd name="T67" fmla="*/ 154 h 164"/>
                <a:gd name="T68" fmla="*/ 22 w 179"/>
                <a:gd name="T69" fmla="*/ 149 h 164"/>
                <a:gd name="T70" fmla="*/ 31 w 179"/>
                <a:gd name="T71" fmla="*/ 139 h 164"/>
                <a:gd name="T72" fmla="*/ 31 w 179"/>
                <a:gd name="T73" fmla="*/ 126 h 164"/>
                <a:gd name="T74" fmla="*/ 24 w 179"/>
                <a:gd name="T75" fmla="*/ 120 h 164"/>
                <a:gd name="T76" fmla="*/ 12 w 179"/>
                <a:gd name="T77" fmla="*/ 121 h 164"/>
                <a:gd name="T78" fmla="*/ 1 w 179"/>
                <a:gd name="T79" fmla="*/ 132 h 164"/>
                <a:gd name="T80" fmla="*/ 3 w 179"/>
                <a:gd name="T81" fmla="*/ 151 h 164"/>
                <a:gd name="T82" fmla="*/ 22 w 179"/>
                <a:gd name="T83" fmla="*/ 162 h 164"/>
                <a:gd name="T84" fmla="*/ 42 w 179"/>
                <a:gd name="T85" fmla="*/ 163 h 164"/>
                <a:gd name="T86" fmla="*/ 56 w 179"/>
                <a:gd name="T87" fmla="*/ 156 h 164"/>
                <a:gd name="T88" fmla="*/ 65 w 179"/>
                <a:gd name="T89" fmla="*/ 146 h 164"/>
                <a:gd name="T90" fmla="*/ 70 w 179"/>
                <a:gd name="T91" fmla="*/ 138 h 164"/>
                <a:gd name="T92" fmla="*/ 76 w 179"/>
                <a:gd name="T93" fmla="*/ 146 h 164"/>
                <a:gd name="T94" fmla="*/ 96 w 179"/>
                <a:gd name="T95" fmla="*/ 161 h 164"/>
                <a:gd name="T96" fmla="*/ 135 w 179"/>
                <a:gd name="T97" fmla="*/ 156 h 164"/>
                <a:gd name="T98" fmla="*/ 164 w 179"/>
                <a:gd name="T99" fmla="*/ 121 h 164"/>
                <a:gd name="T100" fmla="*/ 166 w 179"/>
                <a:gd name="T101" fmla="*/ 105 h 164"/>
                <a:gd name="T102" fmla="*/ 160 w 179"/>
                <a:gd name="T103" fmla="*/ 106 h 164"/>
                <a:gd name="T104" fmla="*/ 154 w 179"/>
                <a:gd name="T105" fmla="*/ 122 h 164"/>
                <a:gd name="T106" fmla="*/ 141 w 179"/>
                <a:gd name="T107" fmla="*/ 140 h 164"/>
                <a:gd name="T108" fmla="*/ 128 w 179"/>
                <a:gd name="T109" fmla="*/ 151 h 164"/>
                <a:gd name="T110" fmla="*/ 116 w 179"/>
                <a:gd name="T111" fmla="*/ 155 h 164"/>
                <a:gd name="T112" fmla="*/ 102 w 179"/>
                <a:gd name="T113" fmla="*/ 154 h 164"/>
                <a:gd name="T114" fmla="*/ 92 w 179"/>
                <a:gd name="T115" fmla="*/ 141 h 164"/>
                <a:gd name="T116" fmla="*/ 91 w 179"/>
                <a:gd name="T117" fmla="*/ 126 h 164"/>
                <a:gd name="T118" fmla="*/ 95 w 179"/>
                <a:gd name="T119" fmla="*/ 111 h 164"/>
                <a:gd name="T120" fmla="*/ 110 w 179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164">
                  <a:moveTo>
                    <a:pt x="110" y="51"/>
                  </a:moveTo>
                  <a:lnTo>
                    <a:pt x="111" y="46"/>
                  </a:lnTo>
                  <a:lnTo>
                    <a:pt x="112" y="40"/>
                  </a:lnTo>
                  <a:lnTo>
                    <a:pt x="115" y="33"/>
                  </a:lnTo>
                  <a:lnTo>
                    <a:pt x="119" y="26"/>
                  </a:lnTo>
                  <a:lnTo>
                    <a:pt x="123" y="19"/>
                  </a:lnTo>
                  <a:lnTo>
                    <a:pt x="129" y="14"/>
                  </a:lnTo>
                  <a:lnTo>
                    <a:pt x="136" y="10"/>
                  </a:lnTo>
                  <a:lnTo>
                    <a:pt x="145" y="8"/>
                  </a:lnTo>
                  <a:lnTo>
                    <a:pt x="148" y="8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63" y="13"/>
                  </a:lnTo>
                  <a:lnTo>
                    <a:pt x="156" y="16"/>
                  </a:lnTo>
                  <a:lnTo>
                    <a:pt x="151" y="20"/>
                  </a:lnTo>
                  <a:lnTo>
                    <a:pt x="147" y="26"/>
                  </a:lnTo>
                  <a:lnTo>
                    <a:pt x="146" y="32"/>
                  </a:lnTo>
                  <a:lnTo>
                    <a:pt x="146" y="37"/>
                  </a:lnTo>
                  <a:lnTo>
                    <a:pt x="149" y="41"/>
                  </a:lnTo>
                  <a:lnTo>
                    <a:pt x="153" y="44"/>
                  </a:lnTo>
                  <a:lnTo>
                    <a:pt x="159" y="45"/>
                  </a:lnTo>
                  <a:lnTo>
                    <a:pt x="166" y="44"/>
                  </a:lnTo>
                  <a:lnTo>
                    <a:pt x="172" y="40"/>
                  </a:lnTo>
                  <a:lnTo>
                    <a:pt x="177" y="34"/>
                  </a:lnTo>
                  <a:lnTo>
                    <a:pt x="179" y="24"/>
                  </a:lnTo>
                  <a:lnTo>
                    <a:pt x="175" y="13"/>
                  </a:lnTo>
                  <a:lnTo>
                    <a:pt x="167" y="5"/>
                  </a:lnTo>
                  <a:lnTo>
                    <a:pt x="156" y="1"/>
                  </a:lnTo>
                  <a:lnTo>
                    <a:pt x="145" y="0"/>
                  </a:lnTo>
                  <a:lnTo>
                    <a:pt x="131" y="3"/>
                  </a:lnTo>
                  <a:lnTo>
                    <a:pt x="120" y="11"/>
                  </a:lnTo>
                  <a:lnTo>
                    <a:pt x="112" y="20"/>
                  </a:lnTo>
                  <a:lnTo>
                    <a:pt x="108" y="28"/>
                  </a:lnTo>
                  <a:lnTo>
                    <a:pt x="99" y="13"/>
                  </a:lnTo>
                  <a:lnTo>
                    <a:pt x="89" y="5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7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9"/>
                  </a:lnTo>
                  <a:lnTo>
                    <a:pt x="68" y="8"/>
                  </a:lnTo>
                  <a:lnTo>
                    <a:pt x="74" y="9"/>
                  </a:lnTo>
                  <a:lnTo>
                    <a:pt x="80" y="13"/>
                  </a:lnTo>
                  <a:lnTo>
                    <a:pt x="85" y="20"/>
                  </a:lnTo>
                  <a:lnTo>
                    <a:pt x="87" y="32"/>
                  </a:lnTo>
                  <a:lnTo>
                    <a:pt x="86" y="43"/>
                  </a:lnTo>
                  <a:lnTo>
                    <a:pt x="83" y="61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1" y="139"/>
                  </a:lnTo>
                  <a:lnTo>
                    <a:pt x="33" y="132"/>
                  </a:lnTo>
                  <a:lnTo>
                    <a:pt x="31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6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8" y="142"/>
                  </a:lnTo>
                  <a:lnTo>
                    <a:pt x="70" y="138"/>
                  </a:lnTo>
                  <a:lnTo>
                    <a:pt x="71" y="136"/>
                  </a:lnTo>
                  <a:lnTo>
                    <a:pt x="76" y="146"/>
                  </a:lnTo>
                  <a:lnTo>
                    <a:pt x="84" y="155"/>
                  </a:lnTo>
                  <a:lnTo>
                    <a:pt x="96" y="161"/>
                  </a:lnTo>
                  <a:lnTo>
                    <a:pt x="110" y="164"/>
                  </a:lnTo>
                  <a:lnTo>
                    <a:pt x="135" y="156"/>
                  </a:lnTo>
                  <a:lnTo>
                    <a:pt x="153" y="139"/>
                  </a:lnTo>
                  <a:lnTo>
                    <a:pt x="164" y="121"/>
                  </a:lnTo>
                  <a:lnTo>
                    <a:pt x="168" y="108"/>
                  </a:lnTo>
                  <a:lnTo>
                    <a:pt x="166" y="105"/>
                  </a:lnTo>
                  <a:lnTo>
                    <a:pt x="163" y="104"/>
                  </a:lnTo>
                  <a:lnTo>
                    <a:pt x="160" y="106"/>
                  </a:lnTo>
                  <a:lnTo>
                    <a:pt x="159" y="109"/>
                  </a:lnTo>
                  <a:lnTo>
                    <a:pt x="154" y="122"/>
                  </a:lnTo>
                  <a:lnTo>
                    <a:pt x="148" y="132"/>
                  </a:lnTo>
                  <a:lnTo>
                    <a:pt x="141" y="140"/>
                  </a:lnTo>
                  <a:lnTo>
                    <a:pt x="135" y="147"/>
                  </a:lnTo>
                  <a:lnTo>
                    <a:pt x="128" y="151"/>
                  </a:lnTo>
                  <a:lnTo>
                    <a:pt x="122" y="154"/>
                  </a:lnTo>
                  <a:lnTo>
                    <a:pt x="116" y="155"/>
                  </a:lnTo>
                  <a:lnTo>
                    <a:pt x="111" y="156"/>
                  </a:lnTo>
                  <a:lnTo>
                    <a:pt x="102" y="154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91" y="132"/>
                  </a:lnTo>
                  <a:lnTo>
                    <a:pt x="91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7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6"/>
            <p:cNvSpPr>
              <a:spLocks noChangeAspect="1" noEditPoints="1"/>
            </p:cNvSpPr>
            <p:nvPr/>
          </p:nvSpPr>
          <p:spPr bwMode="auto">
            <a:xfrm>
              <a:off x="5409" y="229"/>
              <a:ext cx="76" cy="170"/>
            </a:xfrm>
            <a:custGeom>
              <a:avLst/>
              <a:gdLst>
                <a:gd name="T0" fmla="*/ 69 w 76"/>
                <a:gd name="T1" fmla="*/ 7 h 170"/>
                <a:gd name="T2" fmla="*/ 64 w 76"/>
                <a:gd name="T3" fmla="*/ 1 h 170"/>
                <a:gd name="T4" fmla="*/ 54 w 76"/>
                <a:gd name="T5" fmla="*/ 2 h 170"/>
                <a:gd name="T6" fmla="*/ 47 w 76"/>
                <a:gd name="T7" fmla="*/ 9 h 170"/>
                <a:gd name="T8" fmla="*/ 48 w 76"/>
                <a:gd name="T9" fmla="*/ 21 h 170"/>
                <a:gd name="T10" fmla="*/ 61 w 76"/>
                <a:gd name="T11" fmla="*/ 23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9 h 170"/>
                <a:gd name="T18" fmla="*/ 23 w 76"/>
                <a:gd name="T19" fmla="*/ 164 h 170"/>
                <a:gd name="T20" fmla="*/ 40 w 76"/>
                <a:gd name="T21" fmla="*/ 170 h 170"/>
                <a:gd name="T22" fmla="*/ 56 w 76"/>
                <a:gd name="T23" fmla="*/ 165 h 170"/>
                <a:gd name="T24" fmla="*/ 67 w 76"/>
                <a:gd name="T25" fmla="*/ 153 h 170"/>
                <a:gd name="T26" fmla="*/ 74 w 76"/>
                <a:gd name="T27" fmla="*/ 139 h 170"/>
                <a:gd name="T28" fmla="*/ 76 w 76"/>
                <a:gd name="T29" fmla="*/ 132 h 170"/>
                <a:gd name="T30" fmla="*/ 72 w 76"/>
                <a:gd name="T31" fmla="*/ 129 h 170"/>
                <a:gd name="T32" fmla="*/ 67 w 76"/>
                <a:gd name="T33" fmla="*/ 133 h 170"/>
                <a:gd name="T34" fmla="*/ 55 w 76"/>
                <a:gd name="T35" fmla="*/ 156 h 170"/>
                <a:gd name="T36" fmla="*/ 40 w 76"/>
                <a:gd name="T37" fmla="*/ 163 h 170"/>
                <a:gd name="T38" fmla="*/ 34 w 76"/>
                <a:gd name="T39" fmla="*/ 155 h 170"/>
                <a:gd name="T40" fmla="*/ 38 w 76"/>
                <a:gd name="T41" fmla="*/ 138 h 170"/>
                <a:gd name="T42" fmla="*/ 49 w 76"/>
                <a:gd name="T43" fmla="*/ 111 h 170"/>
                <a:gd name="T44" fmla="*/ 57 w 76"/>
                <a:gd name="T45" fmla="*/ 91 h 170"/>
                <a:gd name="T46" fmla="*/ 60 w 76"/>
                <a:gd name="T47" fmla="*/ 78 h 170"/>
                <a:gd name="T48" fmla="*/ 53 w 76"/>
                <a:gd name="T49" fmla="*/ 63 h 170"/>
                <a:gd name="T50" fmla="*/ 36 w 76"/>
                <a:gd name="T51" fmla="*/ 56 h 170"/>
                <a:gd name="T52" fmla="*/ 20 w 76"/>
                <a:gd name="T53" fmla="*/ 62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5 h 170"/>
                <a:gd name="T60" fmla="*/ 4 w 76"/>
                <a:gd name="T61" fmla="*/ 99 h 170"/>
                <a:gd name="T62" fmla="*/ 8 w 76"/>
                <a:gd name="T63" fmla="*/ 94 h 170"/>
                <a:gd name="T64" fmla="*/ 21 w 76"/>
                <a:gd name="T65" fmla="*/ 71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7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5"/>
                  </a:lnTo>
                  <a:lnTo>
                    <a:pt x="47" y="9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5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7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56" y="165"/>
                  </a:lnTo>
                  <a:lnTo>
                    <a:pt x="62" y="159"/>
                  </a:lnTo>
                  <a:lnTo>
                    <a:pt x="67" y="153"/>
                  </a:lnTo>
                  <a:lnTo>
                    <a:pt x="71" y="146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7" y="133"/>
                  </a:lnTo>
                  <a:lnTo>
                    <a:pt x="62" y="146"/>
                  </a:lnTo>
                  <a:lnTo>
                    <a:pt x="55" y="156"/>
                  </a:lnTo>
                  <a:lnTo>
                    <a:pt x="48" y="161"/>
                  </a:lnTo>
                  <a:lnTo>
                    <a:pt x="40" y="163"/>
                  </a:lnTo>
                  <a:lnTo>
                    <a:pt x="35" y="161"/>
                  </a:lnTo>
                  <a:lnTo>
                    <a:pt x="34" y="155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8" y="70"/>
                  </a:lnTo>
                  <a:lnTo>
                    <a:pt x="53" y="63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7"/>
                  </a:lnTo>
                  <a:lnTo>
                    <a:pt x="8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40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7"/>
            <p:cNvSpPr>
              <a:spLocks noChangeAspect="1"/>
            </p:cNvSpPr>
            <p:nvPr/>
          </p:nvSpPr>
          <p:spPr bwMode="auto">
            <a:xfrm>
              <a:off x="553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0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2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2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8"/>
            <p:cNvSpPr>
              <a:spLocks noChangeAspect="1"/>
            </p:cNvSpPr>
            <p:nvPr/>
          </p:nvSpPr>
          <p:spPr bwMode="auto">
            <a:xfrm>
              <a:off x="5677" y="72"/>
              <a:ext cx="84" cy="361"/>
            </a:xfrm>
            <a:custGeom>
              <a:avLst/>
              <a:gdLst>
                <a:gd name="T0" fmla="*/ 84 w 84"/>
                <a:gd name="T1" fmla="*/ 181 h 361"/>
                <a:gd name="T2" fmla="*/ 83 w 84"/>
                <a:gd name="T3" fmla="*/ 157 h 361"/>
                <a:gd name="T4" fmla="*/ 79 w 84"/>
                <a:gd name="T5" fmla="*/ 129 h 361"/>
                <a:gd name="T6" fmla="*/ 72 w 84"/>
                <a:gd name="T7" fmla="*/ 99 h 361"/>
                <a:gd name="T8" fmla="*/ 60 w 84"/>
                <a:gd name="T9" fmla="*/ 68 h 361"/>
                <a:gd name="T10" fmla="*/ 43 w 84"/>
                <a:gd name="T11" fmla="*/ 39 h 361"/>
                <a:gd name="T12" fmla="*/ 25 w 84"/>
                <a:gd name="T13" fmla="*/ 17 h 361"/>
                <a:gd name="T14" fmla="*/ 11 w 84"/>
                <a:gd name="T15" fmla="*/ 5 h 361"/>
                <a:gd name="T16" fmla="*/ 4 w 84"/>
                <a:gd name="T17" fmla="*/ 0 h 361"/>
                <a:gd name="T18" fmla="*/ 1 w 84"/>
                <a:gd name="T19" fmla="*/ 1 h 361"/>
                <a:gd name="T20" fmla="*/ 0 w 84"/>
                <a:gd name="T21" fmla="*/ 4 h 361"/>
                <a:gd name="T22" fmla="*/ 1 w 84"/>
                <a:gd name="T23" fmla="*/ 5 h 361"/>
                <a:gd name="T24" fmla="*/ 1 w 84"/>
                <a:gd name="T25" fmla="*/ 6 h 361"/>
                <a:gd name="T26" fmla="*/ 3 w 84"/>
                <a:gd name="T27" fmla="*/ 8 h 361"/>
                <a:gd name="T28" fmla="*/ 7 w 84"/>
                <a:gd name="T29" fmla="*/ 12 h 361"/>
                <a:gd name="T30" fmla="*/ 31 w 84"/>
                <a:gd name="T31" fmla="*/ 43 h 361"/>
                <a:gd name="T32" fmla="*/ 48 w 84"/>
                <a:gd name="T33" fmla="*/ 81 h 361"/>
                <a:gd name="T34" fmla="*/ 59 w 84"/>
                <a:gd name="T35" fmla="*/ 127 h 361"/>
                <a:gd name="T36" fmla="*/ 63 w 84"/>
                <a:gd name="T37" fmla="*/ 181 h 361"/>
                <a:gd name="T38" fmla="*/ 60 w 84"/>
                <a:gd name="T39" fmla="*/ 227 h 361"/>
                <a:gd name="T40" fmla="*/ 51 w 84"/>
                <a:gd name="T41" fmla="*/ 272 h 361"/>
                <a:gd name="T42" fmla="*/ 33 w 84"/>
                <a:gd name="T43" fmla="*/ 314 h 361"/>
                <a:gd name="T44" fmla="*/ 5 w 84"/>
                <a:gd name="T45" fmla="*/ 351 h 361"/>
                <a:gd name="T46" fmla="*/ 1 w 84"/>
                <a:gd name="T47" fmla="*/ 356 h 361"/>
                <a:gd name="T48" fmla="*/ 0 w 84"/>
                <a:gd name="T49" fmla="*/ 357 h 361"/>
                <a:gd name="T50" fmla="*/ 1 w 84"/>
                <a:gd name="T51" fmla="*/ 360 h 361"/>
                <a:gd name="T52" fmla="*/ 4 w 84"/>
                <a:gd name="T53" fmla="*/ 361 h 361"/>
                <a:gd name="T54" fmla="*/ 11 w 84"/>
                <a:gd name="T55" fmla="*/ 356 h 361"/>
                <a:gd name="T56" fmla="*/ 26 w 84"/>
                <a:gd name="T57" fmla="*/ 343 h 361"/>
                <a:gd name="T58" fmla="*/ 44 w 84"/>
                <a:gd name="T59" fmla="*/ 321 h 361"/>
                <a:gd name="T60" fmla="*/ 61 w 84"/>
                <a:gd name="T61" fmla="*/ 291 h 361"/>
                <a:gd name="T62" fmla="*/ 73 w 84"/>
                <a:gd name="T63" fmla="*/ 261 h 361"/>
                <a:gd name="T64" fmla="*/ 79 w 84"/>
                <a:gd name="T65" fmla="*/ 232 h 361"/>
                <a:gd name="T66" fmla="*/ 83 w 84"/>
                <a:gd name="T67" fmla="*/ 205 h 361"/>
                <a:gd name="T68" fmla="*/ 84 w 84"/>
                <a:gd name="T6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1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9"/>
                  </a:lnTo>
                  <a:lnTo>
                    <a:pt x="25" y="17"/>
                  </a:lnTo>
                  <a:lnTo>
                    <a:pt x="1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1"/>
                  </a:lnTo>
                  <a:lnTo>
                    <a:pt x="60" y="227"/>
                  </a:lnTo>
                  <a:lnTo>
                    <a:pt x="51" y="272"/>
                  </a:lnTo>
                  <a:lnTo>
                    <a:pt x="33" y="314"/>
                  </a:lnTo>
                  <a:lnTo>
                    <a:pt x="5" y="351"/>
                  </a:lnTo>
                  <a:lnTo>
                    <a:pt x="1" y="356"/>
                  </a:lnTo>
                  <a:lnTo>
                    <a:pt x="0" y="357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11" y="356"/>
                  </a:lnTo>
                  <a:lnTo>
                    <a:pt x="26" y="343"/>
                  </a:lnTo>
                  <a:lnTo>
                    <a:pt x="44" y="321"/>
                  </a:lnTo>
                  <a:lnTo>
                    <a:pt x="61" y="291"/>
                  </a:lnTo>
                  <a:lnTo>
                    <a:pt x="73" y="261"/>
                  </a:lnTo>
                  <a:lnTo>
                    <a:pt x="79" y="232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6" name="Group 25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43194" y="2627518"/>
            <a:ext cx="3672335" cy="1704830"/>
            <a:chOff x="0" y="0"/>
            <a:chExt cx="5760" cy="2674"/>
          </a:xfrm>
        </p:grpSpPr>
        <p:sp>
          <p:nvSpPr>
            <p:cNvPr id="368" name="Freeform 253"/>
            <p:cNvSpPr>
              <a:spLocks noChangeAspect="1"/>
            </p:cNvSpPr>
            <p:nvPr/>
          </p:nvSpPr>
          <p:spPr bwMode="auto">
            <a:xfrm>
              <a:off x="0" y="315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1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2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2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1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2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2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1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254"/>
            <p:cNvSpPr>
              <a:spLocks noChangeAspect="1"/>
            </p:cNvSpPr>
            <p:nvPr/>
          </p:nvSpPr>
          <p:spPr bwMode="auto">
            <a:xfrm>
              <a:off x="542" y="182"/>
              <a:ext cx="483" cy="508"/>
            </a:xfrm>
            <a:custGeom>
              <a:avLst/>
              <a:gdLst>
                <a:gd name="T0" fmla="*/ 439 w 483"/>
                <a:gd name="T1" fmla="*/ 508 h 508"/>
                <a:gd name="T2" fmla="*/ 483 w 483"/>
                <a:gd name="T3" fmla="*/ 392 h 508"/>
                <a:gd name="T4" fmla="*/ 474 w 483"/>
                <a:gd name="T5" fmla="*/ 392 h 508"/>
                <a:gd name="T6" fmla="*/ 459 w 483"/>
                <a:gd name="T7" fmla="*/ 417 h 508"/>
                <a:gd name="T8" fmla="*/ 437 w 483"/>
                <a:gd name="T9" fmla="*/ 438 h 508"/>
                <a:gd name="T10" fmla="*/ 410 w 483"/>
                <a:gd name="T11" fmla="*/ 454 h 508"/>
                <a:gd name="T12" fmla="*/ 380 w 483"/>
                <a:gd name="T13" fmla="*/ 465 h 508"/>
                <a:gd name="T14" fmla="*/ 368 w 483"/>
                <a:gd name="T15" fmla="*/ 467 h 508"/>
                <a:gd name="T16" fmla="*/ 346 w 483"/>
                <a:gd name="T17" fmla="*/ 471 h 508"/>
                <a:gd name="T18" fmla="*/ 313 w 483"/>
                <a:gd name="T19" fmla="*/ 475 h 508"/>
                <a:gd name="T20" fmla="*/ 267 w 483"/>
                <a:gd name="T21" fmla="*/ 476 h 508"/>
                <a:gd name="T22" fmla="*/ 48 w 483"/>
                <a:gd name="T23" fmla="*/ 476 h 508"/>
                <a:gd name="T24" fmla="*/ 233 w 483"/>
                <a:gd name="T25" fmla="*/ 260 h 508"/>
                <a:gd name="T26" fmla="*/ 235 w 483"/>
                <a:gd name="T27" fmla="*/ 256 h 508"/>
                <a:gd name="T28" fmla="*/ 236 w 483"/>
                <a:gd name="T29" fmla="*/ 254 h 508"/>
                <a:gd name="T30" fmla="*/ 236 w 483"/>
                <a:gd name="T31" fmla="*/ 252 h 508"/>
                <a:gd name="T32" fmla="*/ 233 w 483"/>
                <a:gd name="T33" fmla="*/ 248 h 508"/>
                <a:gd name="T34" fmla="*/ 64 w 483"/>
                <a:gd name="T35" fmla="*/ 17 h 508"/>
                <a:gd name="T36" fmla="*/ 263 w 483"/>
                <a:gd name="T37" fmla="*/ 17 h 508"/>
                <a:gd name="T38" fmla="*/ 296 w 483"/>
                <a:gd name="T39" fmla="*/ 18 h 508"/>
                <a:gd name="T40" fmla="*/ 322 w 483"/>
                <a:gd name="T41" fmla="*/ 20 h 508"/>
                <a:gd name="T42" fmla="*/ 340 w 483"/>
                <a:gd name="T43" fmla="*/ 22 h 508"/>
                <a:gd name="T44" fmla="*/ 348 w 483"/>
                <a:gd name="T45" fmla="*/ 23 h 508"/>
                <a:gd name="T46" fmla="*/ 365 w 483"/>
                <a:gd name="T47" fmla="*/ 26 h 508"/>
                <a:gd name="T48" fmla="*/ 384 w 483"/>
                <a:gd name="T49" fmla="*/ 31 h 508"/>
                <a:gd name="T50" fmla="*/ 406 w 483"/>
                <a:gd name="T51" fmla="*/ 39 h 508"/>
                <a:gd name="T52" fmla="*/ 428 w 483"/>
                <a:gd name="T53" fmla="*/ 50 h 508"/>
                <a:gd name="T54" fmla="*/ 437 w 483"/>
                <a:gd name="T55" fmla="*/ 56 h 508"/>
                <a:gd name="T56" fmla="*/ 449 w 483"/>
                <a:gd name="T57" fmla="*/ 67 h 508"/>
                <a:gd name="T58" fmla="*/ 463 w 483"/>
                <a:gd name="T59" fmla="*/ 82 h 508"/>
                <a:gd name="T60" fmla="*/ 474 w 483"/>
                <a:gd name="T61" fmla="*/ 102 h 508"/>
                <a:gd name="T62" fmla="*/ 483 w 483"/>
                <a:gd name="T63" fmla="*/ 102 h 508"/>
                <a:gd name="T64" fmla="*/ 439 w 483"/>
                <a:gd name="T65" fmla="*/ 0 h 508"/>
                <a:gd name="T66" fmla="*/ 10 w 483"/>
                <a:gd name="T67" fmla="*/ 0 h 508"/>
                <a:gd name="T68" fmla="*/ 5 w 483"/>
                <a:gd name="T69" fmla="*/ 0 h 508"/>
                <a:gd name="T70" fmla="*/ 3 w 483"/>
                <a:gd name="T71" fmla="*/ 0 h 508"/>
                <a:gd name="T72" fmla="*/ 1 w 483"/>
                <a:gd name="T73" fmla="*/ 1 h 508"/>
                <a:gd name="T74" fmla="*/ 1 w 483"/>
                <a:gd name="T75" fmla="*/ 2 h 508"/>
                <a:gd name="T76" fmla="*/ 0 w 483"/>
                <a:gd name="T77" fmla="*/ 7 h 508"/>
                <a:gd name="T78" fmla="*/ 0 w 483"/>
                <a:gd name="T79" fmla="*/ 14 h 508"/>
                <a:gd name="T80" fmla="*/ 192 w 483"/>
                <a:gd name="T81" fmla="*/ 277 h 508"/>
                <a:gd name="T82" fmla="*/ 4 w 483"/>
                <a:gd name="T83" fmla="*/ 497 h 508"/>
                <a:gd name="T84" fmla="*/ 1 w 483"/>
                <a:gd name="T85" fmla="*/ 502 h 508"/>
                <a:gd name="T86" fmla="*/ 1 w 483"/>
                <a:gd name="T87" fmla="*/ 504 h 508"/>
                <a:gd name="T88" fmla="*/ 3 w 483"/>
                <a:gd name="T89" fmla="*/ 507 h 508"/>
                <a:gd name="T90" fmla="*/ 10 w 483"/>
                <a:gd name="T91" fmla="*/ 508 h 508"/>
                <a:gd name="T92" fmla="*/ 439 w 483"/>
                <a:gd name="T9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3" h="508">
                  <a:moveTo>
                    <a:pt x="439" y="508"/>
                  </a:moveTo>
                  <a:lnTo>
                    <a:pt x="483" y="392"/>
                  </a:lnTo>
                  <a:lnTo>
                    <a:pt x="474" y="392"/>
                  </a:lnTo>
                  <a:lnTo>
                    <a:pt x="459" y="417"/>
                  </a:lnTo>
                  <a:lnTo>
                    <a:pt x="437" y="438"/>
                  </a:lnTo>
                  <a:lnTo>
                    <a:pt x="410" y="454"/>
                  </a:lnTo>
                  <a:lnTo>
                    <a:pt x="380" y="465"/>
                  </a:lnTo>
                  <a:lnTo>
                    <a:pt x="368" y="467"/>
                  </a:lnTo>
                  <a:lnTo>
                    <a:pt x="346" y="471"/>
                  </a:lnTo>
                  <a:lnTo>
                    <a:pt x="313" y="475"/>
                  </a:lnTo>
                  <a:lnTo>
                    <a:pt x="267" y="476"/>
                  </a:lnTo>
                  <a:lnTo>
                    <a:pt x="48" y="476"/>
                  </a:lnTo>
                  <a:lnTo>
                    <a:pt x="233" y="260"/>
                  </a:lnTo>
                  <a:lnTo>
                    <a:pt x="235" y="256"/>
                  </a:lnTo>
                  <a:lnTo>
                    <a:pt x="236" y="254"/>
                  </a:lnTo>
                  <a:lnTo>
                    <a:pt x="236" y="252"/>
                  </a:lnTo>
                  <a:lnTo>
                    <a:pt x="233" y="248"/>
                  </a:lnTo>
                  <a:lnTo>
                    <a:pt x="64" y="17"/>
                  </a:lnTo>
                  <a:lnTo>
                    <a:pt x="263" y="17"/>
                  </a:lnTo>
                  <a:lnTo>
                    <a:pt x="296" y="18"/>
                  </a:lnTo>
                  <a:lnTo>
                    <a:pt x="322" y="20"/>
                  </a:lnTo>
                  <a:lnTo>
                    <a:pt x="340" y="22"/>
                  </a:lnTo>
                  <a:lnTo>
                    <a:pt x="348" y="23"/>
                  </a:lnTo>
                  <a:lnTo>
                    <a:pt x="365" y="26"/>
                  </a:lnTo>
                  <a:lnTo>
                    <a:pt x="384" y="31"/>
                  </a:lnTo>
                  <a:lnTo>
                    <a:pt x="406" y="39"/>
                  </a:lnTo>
                  <a:lnTo>
                    <a:pt x="428" y="50"/>
                  </a:lnTo>
                  <a:lnTo>
                    <a:pt x="437" y="56"/>
                  </a:lnTo>
                  <a:lnTo>
                    <a:pt x="449" y="67"/>
                  </a:lnTo>
                  <a:lnTo>
                    <a:pt x="463" y="82"/>
                  </a:lnTo>
                  <a:lnTo>
                    <a:pt x="474" y="102"/>
                  </a:lnTo>
                  <a:lnTo>
                    <a:pt x="483" y="102"/>
                  </a:lnTo>
                  <a:lnTo>
                    <a:pt x="439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2" y="277"/>
                  </a:lnTo>
                  <a:lnTo>
                    <a:pt x="4" y="497"/>
                  </a:lnTo>
                  <a:lnTo>
                    <a:pt x="1" y="502"/>
                  </a:lnTo>
                  <a:lnTo>
                    <a:pt x="1" y="504"/>
                  </a:lnTo>
                  <a:lnTo>
                    <a:pt x="3" y="507"/>
                  </a:lnTo>
                  <a:lnTo>
                    <a:pt x="10" y="508"/>
                  </a:lnTo>
                  <a:lnTo>
                    <a:pt x="439" y="5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255"/>
            <p:cNvSpPr>
              <a:spLocks noChangeAspect="1"/>
            </p:cNvSpPr>
            <p:nvPr/>
          </p:nvSpPr>
          <p:spPr bwMode="auto">
            <a:xfrm>
              <a:off x="351" y="787"/>
              <a:ext cx="66" cy="254"/>
            </a:xfrm>
            <a:custGeom>
              <a:avLst/>
              <a:gdLst>
                <a:gd name="T0" fmla="*/ 61 w 66"/>
                <a:gd name="T1" fmla="*/ 0 h 254"/>
                <a:gd name="T2" fmla="*/ 31 w 66"/>
                <a:gd name="T3" fmla="*/ 29 h 254"/>
                <a:gd name="T4" fmla="*/ 13 w 66"/>
                <a:gd name="T5" fmla="*/ 62 h 254"/>
                <a:gd name="T6" fmla="*/ 3 w 66"/>
                <a:gd name="T7" fmla="*/ 95 h 254"/>
                <a:gd name="T8" fmla="*/ 0 w 66"/>
                <a:gd name="T9" fmla="*/ 127 h 254"/>
                <a:gd name="T10" fmla="*/ 3 w 66"/>
                <a:gd name="T11" fmla="*/ 157 h 254"/>
                <a:gd name="T12" fmla="*/ 12 w 66"/>
                <a:gd name="T13" fmla="*/ 190 h 254"/>
                <a:gd name="T14" fmla="*/ 31 w 66"/>
                <a:gd name="T15" fmla="*/ 224 h 254"/>
                <a:gd name="T16" fmla="*/ 61 w 66"/>
                <a:gd name="T17" fmla="*/ 254 h 254"/>
                <a:gd name="T18" fmla="*/ 65 w 66"/>
                <a:gd name="T19" fmla="*/ 253 h 254"/>
                <a:gd name="T20" fmla="*/ 66 w 66"/>
                <a:gd name="T21" fmla="*/ 251 h 254"/>
                <a:gd name="T22" fmla="*/ 66 w 66"/>
                <a:gd name="T23" fmla="*/ 249 h 254"/>
                <a:gd name="T24" fmla="*/ 64 w 66"/>
                <a:gd name="T25" fmla="*/ 247 h 254"/>
                <a:gd name="T26" fmla="*/ 42 w 66"/>
                <a:gd name="T27" fmla="*/ 222 h 254"/>
                <a:gd name="T28" fmla="*/ 28 w 66"/>
                <a:gd name="T29" fmla="*/ 193 h 254"/>
                <a:gd name="T30" fmla="*/ 20 w 66"/>
                <a:gd name="T31" fmla="*/ 161 h 254"/>
                <a:gd name="T32" fmla="*/ 18 w 66"/>
                <a:gd name="T33" fmla="*/ 127 h 254"/>
                <a:gd name="T34" fmla="*/ 22 w 66"/>
                <a:gd name="T35" fmla="*/ 82 h 254"/>
                <a:gd name="T36" fmla="*/ 33 w 66"/>
                <a:gd name="T37" fmla="*/ 48 h 254"/>
                <a:gd name="T38" fmla="*/ 49 w 66"/>
                <a:gd name="T39" fmla="*/ 23 h 254"/>
                <a:gd name="T40" fmla="*/ 65 w 66"/>
                <a:gd name="T41" fmla="*/ 6 h 254"/>
                <a:gd name="T42" fmla="*/ 66 w 66"/>
                <a:gd name="T43" fmla="*/ 3 h 254"/>
                <a:gd name="T44" fmla="*/ 65 w 66"/>
                <a:gd name="T45" fmla="*/ 0 h 254"/>
                <a:gd name="T46" fmla="*/ 61 w 66"/>
                <a:gd name="T4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254">
                  <a:moveTo>
                    <a:pt x="61" y="0"/>
                  </a:moveTo>
                  <a:lnTo>
                    <a:pt x="31" y="29"/>
                  </a:lnTo>
                  <a:lnTo>
                    <a:pt x="13" y="62"/>
                  </a:lnTo>
                  <a:lnTo>
                    <a:pt x="3" y="95"/>
                  </a:lnTo>
                  <a:lnTo>
                    <a:pt x="0" y="127"/>
                  </a:lnTo>
                  <a:lnTo>
                    <a:pt x="3" y="157"/>
                  </a:lnTo>
                  <a:lnTo>
                    <a:pt x="12" y="190"/>
                  </a:lnTo>
                  <a:lnTo>
                    <a:pt x="31" y="224"/>
                  </a:lnTo>
                  <a:lnTo>
                    <a:pt x="61" y="254"/>
                  </a:lnTo>
                  <a:lnTo>
                    <a:pt x="65" y="253"/>
                  </a:lnTo>
                  <a:lnTo>
                    <a:pt x="66" y="251"/>
                  </a:lnTo>
                  <a:lnTo>
                    <a:pt x="66" y="249"/>
                  </a:lnTo>
                  <a:lnTo>
                    <a:pt x="64" y="247"/>
                  </a:lnTo>
                  <a:lnTo>
                    <a:pt x="42" y="222"/>
                  </a:lnTo>
                  <a:lnTo>
                    <a:pt x="28" y="193"/>
                  </a:lnTo>
                  <a:lnTo>
                    <a:pt x="20" y="161"/>
                  </a:lnTo>
                  <a:lnTo>
                    <a:pt x="18" y="127"/>
                  </a:lnTo>
                  <a:lnTo>
                    <a:pt x="22" y="82"/>
                  </a:lnTo>
                  <a:lnTo>
                    <a:pt x="33" y="48"/>
                  </a:lnTo>
                  <a:lnTo>
                    <a:pt x="49" y="23"/>
                  </a:lnTo>
                  <a:lnTo>
                    <a:pt x="65" y="6"/>
                  </a:lnTo>
                  <a:lnTo>
                    <a:pt x="66" y="3"/>
                  </a:lnTo>
                  <a:lnTo>
                    <a:pt x="6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256"/>
            <p:cNvSpPr>
              <a:spLocks noChangeAspect="1" noEditPoints="1"/>
            </p:cNvSpPr>
            <p:nvPr/>
          </p:nvSpPr>
          <p:spPr bwMode="auto">
            <a:xfrm>
              <a:off x="448" y="809"/>
              <a:ext cx="76" cy="171"/>
            </a:xfrm>
            <a:custGeom>
              <a:avLst/>
              <a:gdLst>
                <a:gd name="T0" fmla="*/ 69 w 76"/>
                <a:gd name="T1" fmla="*/ 7 h 171"/>
                <a:gd name="T2" fmla="*/ 64 w 76"/>
                <a:gd name="T3" fmla="*/ 1 h 171"/>
                <a:gd name="T4" fmla="*/ 55 w 76"/>
                <a:gd name="T5" fmla="*/ 1 h 171"/>
                <a:gd name="T6" fmla="*/ 47 w 76"/>
                <a:gd name="T7" fmla="*/ 9 h 171"/>
                <a:gd name="T8" fmla="*/ 48 w 76"/>
                <a:gd name="T9" fmla="*/ 21 h 171"/>
                <a:gd name="T10" fmla="*/ 61 w 76"/>
                <a:gd name="T11" fmla="*/ 23 h 171"/>
                <a:gd name="T12" fmla="*/ 69 w 76"/>
                <a:gd name="T13" fmla="*/ 15 h 171"/>
                <a:gd name="T14" fmla="*/ 18 w 76"/>
                <a:gd name="T15" fmla="*/ 139 h 171"/>
                <a:gd name="T16" fmla="*/ 16 w 76"/>
                <a:gd name="T17" fmla="*/ 150 h 171"/>
                <a:gd name="T18" fmla="*/ 23 w 76"/>
                <a:gd name="T19" fmla="*/ 165 h 171"/>
                <a:gd name="T20" fmla="*/ 40 w 76"/>
                <a:gd name="T21" fmla="*/ 171 h 171"/>
                <a:gd name="T22" fmla="*/ 56 w 76"/>
                <a:gd name="T23" fmla="*/ 166 h 171"/>
                <a:gd name="T24" fmla="*/ 68 w 76"/>
                <a:gd name="T25" fmla="*/ 153 h 171"/>
                <a:gd name="T26" fmla="*/ 74 w 76"/>
                <a:gd name="T27" fmla="*/ 140 h 171"/>
                <a:gd name="T28" fmla="*/ 76 w 76"/>
                <a:gd name="T29" fmla="*/ 132 h 171"/>
                <a:gd name="T30" fmla="*/ 72 w 76"/>
                <a:gd name="T31" fmla="*/ 129 h 171"/>
                <a:gd name="T32" fmla="*/ 68 w 76"/>
                <a:gd name="T33" fmla="*/ 133 h 171"/>
                <a:gd name="T34" fmla="*/ 56 w 76"/>
                <a:gd name="T35" fmla="*/ 156 h 171"/>
                <a:gd name="T36" fmla="*/ 41 w 76"/>
                <a:gd name="T37" fmla="*/ 164 h 171"/>
                <a:gd name="T38" fmla="*/ 34 w 76"/>
                <a:gd name="T39" fmla="*/ 155 h 171"/>
                <a:gd name="T40" fmla="*/ 38 w 76"/>
                <a:gd name="T41" fmla="*/ 139 h 171"/>
                <a:gd name="T42" fmla="*/ 49 w 76"/>
                <a:gd name="T43" fmla="*/ 111 h 171"/>
                <a:gd name="T44" fmla="*/ 57 w 76"/>
                <a:gd name="T45" fmla="*/ 92 h 171"/>
                <a:gd name="T46" fmla="*/ 60 w 76"/>
                <a:gd name="T47" fmla="*/ 78 h 171"/>
                <a:gd name="T48" fmla="*/ 54 w 76"/>
                <a:gd name="T49" fmla="*/ 63 h 171"/>
                <a:gd name="T50" fmla="*/ 36 w 76"/>
                <a:gd name="T51" fmla="*/ 57 h 171"/>
                <a:gd name="T52" fmla="*/ 20 w 76"/>
                <a:gd name="T53" fmla="*/ 62 h 171"/>
                <a:gd name="T54" fmla="*/ 9 w 76"/>
                <a:gd name="T55" fmla="*/ 74 h 171"/>
                <a:gd name="T56" fmla="*/ 2 w 76"/>
                <a:gd name="T57" fmla="*/ 88 h 171"/>
                <a:gd name="T58" fmla="*/ 0 w 76"/>
                <a:gd name="T59" fmla="*/ 95 h 171"/>
                <a:gd name="T60" fmla="*/ 4 w 76"/>
                <a:gd name="T61" fmla="*/ 99 h 171"/>
                <a:gd name="T62" fmla="*/ 8 w 76"/>
                <a:gd name="T63" fmla="*/ 95 h 171"/>
                <a:gd name="T64" fmla="*/ 21 w 76"/>
                <a:gd name="T65" fmla="*/ 71 h 171"/>
                <a:gd name="T66" fmla="*/ 35 w 76"/>
                <a:gd name="T67" fmla="*/ 64 h 171"/>
                <a:gd name="T68" fmla="*/ 42 w 76"/>
                <a:gd name="T69" fmla="*/ 73 h 171"/>
                <a:gd name="T70" fmla="*/ 40 w 76"/>
                <a:gd name="T71" fmla="*/ 82 h 171"/>
                <a:gd name="T72" fmla="*/ 34 w 76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71">
                  <a:moveTo>
                    <a:pt x="70" y="10"/>
                  </a:moveTo>
                  <a:lnTo>
                    <a:pt x="69" y="7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5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70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6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4" y="140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5" y="129"/>
                  </a:lnTo>
                  <a:lnTo>
                    <a:pt x="72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4" y="155"/>
                  </a:lnTo>
                  <a:lnTo>
                    <a:pt x="35" y="147"/>
                  </a:lnTo>
                  <a:lnTo>
                    <a:pt x="38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0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6" y="57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8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5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257"/>
            <p:cNvSpPr>
              <a:spLocks noChangeAspect="1"/>
            </p:cNvSpPr>
            <p:nvPr/>
          </p:nvSpPr>
          <p:spPr bwMode="auto">
            <a:xfrm>
              <a:off x="567" y="948"/>
              <a:ext cx="32" cy="79"/>
            </a:xfrm>
            <a:custGeom>
              <a:avLst/>
              <a:gdLst>
                <a:gd name="T0" fmla="*/ 25 w 32"/>
                <a:gd name="T1" fmla="*/ 26 h 79"/>
                <a:gd name="T2" fmla="*/ 24 w 32"/>
                <a:gd name="T3" fmla="*/ 36 h 79"/>
                <a:gd name="T4" fmla="*/ 21 w 32"/>
                <a:gd name="T5" fmla="*/ 48 h 79"/>
                <a:gd name="T6" fmla="*/ 16 w 32"/>
                <a:gd name="T7" fmla="*/ 60 h 79"/>
                <a:gd name="T8" fmla="*/ 5 w 32"/>
                <a:gd name="T9" fmla="*/ 72 h 79"/>
                <a:gd name="T10" fmla="*/ 3 w 32"/>
                <a:gd name="T11" fmla="*/ 75 h 79"/>
                <a:gd name="T12" fmla="*/ 4 w 32"/>
                <a:gd name="T13" fmla="*/ 78 h 79"/>
                <a:gd name="T14" fmla="*/ 7 w 32"/>
                <a:gd name="T15" fmla="*/ 79 h 79"/>
                <a:gd name="T16" fmla="*/ 9 w 32"/>
                <a:gd name="T17" fmla="*/ 78 h 79"/>
                <a:gd name="T18" fmla="*/ 12 w 32"/>
                <a:gd name="T19" fmla="*/ 75 h 79"/>
                <a:gd name="T20" fmla="*/ 16 w 32"/>
                <a:gd name="T21" fmla="*/ 71 h 79"/>
                <a:gd name="T22" fmla="*/ 21 w 32"/>
                <a:gd name="T23" fmla="*/ 65 h 79"/>
                <a:gd name="T24" fmla="*/ 25 w 32"/>
                <a:gd name="T25" fmla="*/ 57 h 79"/>
                <a:gd name="T26" fmla="*/ 29 w 32"/>
                <a:gd name="T27" fmla="*/ 49 h 79"/>
                <a:gd name="T28" fmla="*/ 31 w 32"/>
                <a:gd name="T29" fmla="*/ 39 h 79"/>
                <a:gd name="T30" fmla="*/ 32 w 32"/>
                <a:gd name="T31" fmla="*/ 28 h 79"/>
                <a:gd name="T32" fmla="*/ 31 w 32"/>
                <a:gd name="T33" fmla="*/ 17 h 79"/>
                <a:gd name="T34" fmla="*/ 27 w 32"/>
                <a:gd name="T35" fmla="*/ 8 h 79"/>
                <a:gd name="T36" fmla="*/ 22 w 32"/>
                <a:gd name="T37" fmla="*/ 3 h 79"/>
                <a:gd name="T38" fmla="*/ 14 w 32"/>
                <a:gd name="T39" fmla="*/ 0 h 79"/>
                <a:gd name="T40" fmla="*/ 8 w 32"/>
                <a:gd name="T41" fmla="*/ 2 h 79"/>
                <a:gd name="T42" fmla="*/ 4 w 32"/>
                <a:gd name="T43" fmla="*/ 5 h 79"/>
                <a:gd name="T44" fmla="*/ 1 w 32"/>
                <a:gd name="T45" fmla="*/ 9 h 79"/>
                <a:gd name="T46" fmla="*/ 0 w 32"/>
                <a:gd name="T47" fmla="*/ 15 h 79"/>
                <a:gd name="T48" fmla="*/ 1 w 32"/>
                <a:gd name="T49" fmla="*/ 21 h 79"/>
                <a:gd name="T50" fmla="*/ 4 w 32"/>
                <a:gd name="T51" fmla="*/ 25 h 79"/>
                <a:gd name="T52" fmla="*/ 8 w 32"/>
                <a:gd name="T53" fmla="*/ 28 h 79"/>
                <a:gd name="T54" fmla="*/ 14 w 32"/>
                <a:gd name="T55" fmla="*/ 30 h 79"/>
                <a:gd name="T56" fmla="*/ 22 w 32"/>
                <a:gd name="T57" fmla="*/ 28 h 79"/>
                <a:gd name="T58" fmla="*/ 25 w 32"/>
                <a:gd name="T59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79">
                  <a:moveTo>
                    <a:pt x="25" y="26"/>
                  </a:moveTo>
                  <a:lnTo>
                    <a:pt x="24" y="36"/>
                  </a:lnTo>
                  <a:lnTo>
                    <a:pt x="21" y="48"/>
                  </a:lnTo>
                  <a:lnTo>
                    <a:pt x="16" y="60"/>
                  </a:lnTo>
                  <a:lnTo>
                    <a:pt x="5" y="72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2" y="75"/>
                  </a:lnTo>
                  <a:lnTo>
                    <a:pt x="16" y="71"/>
                  </a:lnTo>
                  <a:lnTo>
                    <a:pt x="21" y="65"/>
                  </a:lnTo>
                  <a:lnTo>
                    <a:pt x="25" y="57"/>
                  </a:lnTo>
                  <a:lnTo>
                    <a:pt x="29" y="49"/>
                  </a:lnTo>
                  <a:lnTo>
                    <a:pt x="31" y="39"/>
                  </a:lnTo>
                  <a:lnTo>
                    <a:pt x="32" y="28"/>
                  </a:lnTo>
                  <a:lnTo>
                    <a:pt x="31" y="17"/>
                  </a:lnTo>
                  <a:lnTo>
                    <a:pt x="27" y="8"/>
                  </a:lnTo>
                  <a:lnTo>
                    <a:pt x="22" y="3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258"/>
            <p:cNvSpPr>
              <a:spLocks noChangeAspect="1" noEditPoints="1"/>
            </p:cNvSpPr>
            <p:nvPr/>
          </p:nvSpPr>
          <p:spPr bwMode="auto">
            <a:xfrm>
              <a:off x="624" y="809"/>
              <a:ext cx="112" cy="221"/>
            </a:xfrm>
            <a:custGeom>
              <a:avLst/>
              <a:gdLst>
                <a:gd name="T0" fmla="*/ 109 w 112"/>
                <a:gd name="T1" fmla="*/ 3 h 221"/>
                <a:gd name="T2" fmla="*/ 96 w 112"/>
                <a:gd name="T3" fmla="*/ 1 h 221"/>
                <a:gd name="T4" fmla="*/ 89 w 112"/>
                <a:gd name="T5" fmla="*/ 9 h 221"/>
                <a:gd name="T6" fmla="*/ 88 w 112"/>
                <a:gd name="T7" fmla="*/ 17 h 221"/>
                <a:gd name="T8" fmla="*/ 93 w 112"/>
                <a:gd name="T9" fmla="*/ 23 h 221"/>
                <a:gd name="T10" fmla="*/ 103 w 112"/>
                <a:gd name="T11" fmla="*/ 23 h 221"/>
                <a:gd name="T12" fmla="*/ 111 w 112"/>
                <a:gd name="T13" fmla="*/ 15 h 221"/>
                <a:gd name="T14" fmla="*/ 58 w 112"/>
                <a:gd name="T15" fmla="*/ 181 h 221"/>
                <a:gd name="T16" fmla="*/ 46 w 112"/>
                <a:gd name="T17" fmla="*/ 204 h 221"/>
                <a:gd name="T18" fmla="*/ 25 w 112"/>
                <a:gd name="T19" fmla="*/ 213 h 221"/>
                <a:gd name="T20" fmla="*/ 23 w 112"/>
                <a:gd name="T21" fmla="*/ 206 h 221"/>
                <a:gd name="T22" fmla="*/ 22 w 112"/>
                <a:gd name="T23" fmla="*/ 192 h 221"/>
                <a:gd name="T24" fmla="*/ 9 w 112"/>
                <a:gd name="T25" fmla="*/ 191 h 221"/>
                <a:gd name="T26" fmla="*/ 2 w 112"/>
                <a:gd name="T27" fmla="*/ 199 h 221"/>
                <a:gd name="T28" fmla="*/ 2 w 112"/>
                <a:gd name="T29" fmla="*/ 211 h 221"/>
                <a:gd name="T30" fmla="*/ 15 w 112"/>
                <a:gd name="T31" fmla="*/ 219 h 221"/>
                <a:gd name="T32" fmla="*/ 32 w 112"/>
                <a:gd name="T33" fmla="*/ 220 h 221"/>
                <a:gd name="T34" fmla="*/ 47 w 112"/>
                <a:gd name="T35" fmla="*/ 216 h 221"/>
                <a:gd name="T36" fmla="*/ 62 w 112"/>
                <a:gd name="T37" fmla="*/ 207 h 221"/>
                <a:gd name="T38" fmla="*/ 74 w 112"/>
                <a:gd name="T39" fmla="*/ 191 h 221"/>
                <a:gd name="T40" fmla="*/ 101 w 112"/>
                <a:gd name="T41" fmla="*/ 89 h 221"/>
                <a:gd name="T42" fmla="*/ 100 w 112"/>
                <a:gd name="T43" fmla="*/ 71 h 221"/>
                <a:gd name="T44" fmla="*/ 86 w 112"/>
                <a:gd name="T45" fmla="*/ 58 h 221"/>
                <a:gd name="T46" fmla="*/ 65 w 112"/>
                <a:gd name="T47" fmla="*/ 58 h 221"/>
                <a:gd name="T48" fmla="*/ 49 w 112"/>
                <a:gd name="T49" fmla="*/ 68 h 221"/>
                <a:gd name="T50" fmla="*/ 37 w 112"/>
                <a:gd name="T51" fmla="*/ 82 h 221"/>
                <a:gd name="T52" fmla="*/ 32 w 112"/>
                <a:gd name="T53" fmla="*/ 93 h 221"/>
                <a:gd name="T54" fmla="*/ 33 w 112"/>
                <a:gd name="T55" fmla="*/ 98 h 221"/>
                <a:gd name="T56" fmla="*/ 38 w 112"/>
                <a:gd name="T57" fmla="*/ 98 h 221"/>
                <a:gd name="T58" fmla="*/ 46 w 112"/>
                <a:gd name="T59" fmla="*/ 83 h 221"/>
                <a:gd name="T60" fmla="*/ 64 w 112"/>
                <a:gd name="T61" fmla="*/ 66 h 221"/>
                <a:gd name="T62" fmla="*/ 81 w 112"/>
                <a:gd name="T63" fmla="*/ 67 h 221"/>
                <a:gd name="T64" fmla="*/ 83 w 112"/>
                <a:gd name="T65" fmla="*/ 80 h 221"/>
                <a:gd name="T66" fmla="*/ 58 w 112"/>
                <a:gd name="T67" fmla="*/ 1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1">
                  <a:moveTo>
                    <a:pt x="112" y="10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5"/>
                  </a:lnTo>
                  <a:lnTo>
                    <a:pt x="89" y="9"/>
                  </a:lnTo>
                  <a:lnTo>
                    <a:pt x="88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3"/>
                  </a:lnTo>
                  <a:lnTo>
                    <a:pt x="98" y="24"/>
                  </a:lnTo>
                  <a:lnTo>
                    <a:pt x="103" y="23"/>
                  </a:lnTo>
                  <a:lnTo>
                    <a:pt x="107" y="20"/>
                  </a:lnTo>
                  <a:lnTo>
                    <a:pt x="111" y="15"/>
                  </a:lnTo>
                  <a:lnTo>
                    <a:pt x="112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3" y="206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1"/>
                  </a:lnTo>
                  <a:lnTo>
                    <a:pt x="5" y="194"/>
                  </a:lnTo>
                  <a:lnTo>
                    <a:pt x="2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1"/>
                  </a:lnTo>
                  <a:lnTo>
                    <a:pt x="32" y="220"/>
                  </a:lnTo>
                  <a:lnTo>
                    <a:pt x="39" y="219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7"/>
                  </a:lnTo>
                  <a:lnTo>
                    <a:pt x="69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7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5"/>
                  </a:lnTo>
                  <a:lnTo>
                    <a:pt x="37" y="82"/>
                  </a:lnTo>
                  <a:lnTo>
                    <a:pt x="34" y="88"/>
                  </a:lnTo>
                  <a:lnTo>
                    <a:pt x="32" y="93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5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259"/>
            <p:cNvSpPr>
              <a:spLocks noChangeAspect="1"/>
            </p:cNvSpPr>
            <p:nvPr/>
          </p:nvSpPr>
          <p:spPr bwMode="auto">
            <a:xfrm>
              <a:off x="777" y="787"/>
              <a:ext cx="66" cy="254"/>
            </a:xfrm>
            <a:custGeom>
              <a:avLst/>
              <a:gdLst>
                <a:gd name="T0" fmla="*/ 5 w 66"/>
                <a:gd name="T1" fmla="*/ 0 h 254"/>
                <a:gd name="T2" fmla="*/ 2 w 66"/>
                <a:gd name="T3" fmla="*/ 0 h 254"/>
                <a:gd name="T4" fmla="*/ 0 w 66"/>
                <a:gd name="T5" fmla="*/ 3 h 254"/>
                <a:gd name="T6" fmla="*/ 2 w 66"/>
                <a:gd name="T7" fmla="*/ 7 h 254"/>
                <a:gd name="T8" fmla="*/ 19 w 66"/>
                <a:gd name="T9" fmla="*/ 25 h 254"/>
                <a:gd name="T10" fmla="*/ 34 w 66"/>
                <a:gd name="T11" fmla="*/ 50 h 254"/>
                <a:gd name="T12" fmla="*/ 44 w 66"/>
                <a:gd name="T13" fmla="*/ 83 h 254"/>
                <a:gd name="T14" fmla="*/ 48 w 66"/>
                <a:gd name="T15" fmla="*/ 127 h 254"/>
                <a:gd name="T16" fmla="*/ 46 w 66"/>
                <a:gd name="T17" fmla="*/ 164 h 254"/>
                <a:gd name="T18" fmla="*/ 37 w 66"/>
                <a:gd name="T19" fmla="*/ 197 h 254"/>
                <a:gd name="T20" fmla="*/ 23 w 66"/>
                <a:gd name="T21" fmla="*/ 223 h 254"/>
                <a:gd name="T22" fmla="*/ 5 w 66"/>
                <a:gd name="T23" fmla="*/ 245 h 254"/>
                <a:gd name="T24" fmla="*/ 1 w 66"/>
                <a:gd name="T25" fmla="*/ 249 h 254"/>
                <a:gd name="T26" fmla="*/ 0 w 66"/>
                <a:gd name="T27" fmla="*/ 251 h 254"/>
                <a:gd name="T28" fmla="*/ 1 w 66"/>
                <a:gd name="T29" fmla="*/ 253 h 254"/>
                <a:gd name="T30" fmla="*/ 3 w 66"/>
                <a:gd name="T31" fmla="*/ 254 h 254"/>
                <a:gd name="T32" fmla="*/ 5 w 66"/>
                <a:gd name="T33" fmla="*/ 253 h 254"/>
                <a:gd name="T34" fmla="*/ 9 w 66"/>
                <a:gd name="T35" fmla="*/ 251 h 254"/>
                <a:gd name="T36" fmla="*/ 14 w 66"/>
                <a:gd name="T37" fmla="*/ 247 h 254"/>
                <a:gd name="T38" fmla="*/ 20 w 66"/>
                <a:gd name="T39" fmla="*/ 241 h 254"/>
                <a:gd name="T40" fmla="*/ 27 w 66"/>
                <a:gd name="T41" fmla="*/ 235 h 254"/>
                <a:gd name="T42" fmla="*/ 34 w 66"/>
                <a:gd name="T43" fmla="*/ 226 h 254"/>
                <a:gd name="T44" fmla="*/ 41 w 66"/>
                <a:gd name="T45" fmla="*/ 216 h 254"/>
                <a:gd name="T46" fmla="*/ 47 w 66"/>
                <a:gd name="T47" fmla="*/ 205 h 254"/>
                <a:gd name="T48" fmla="*/ 61 w 66"/>
                <a:gd name="T49" fmla="*/ 169 h 254"/>
                <a:gd name="T50" fmla="*/ 66 w 66"/>
                <a:gd name="T51" fmla="*/ 127 h 254"/>
                <a:gd name="T52" fmla="*/ 63 w 66"/>
                <a:gd name="T53" fmla="*/ 97 h 254"/>
                <a:gd name="T54" fmla="*/ 54 w 66"/>
                <a:gd name="T55" fmla="*/ 63 h 254"/>
                <a:gd name="T56" fmla="*/ 36 w 66"/>
                <a:gd name="T57" fmla="*/ 30 h 254"/>
                <a:gd name="T58" fmla="*/ 5 w 66"/>
                <a:gd name="T5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25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9" y="25"/>
                  </a:lnTo>
                  <a:lnTo>
                    <a:pt x="34" y="50"/>
                  </a:lnTo>
                  <a:lnTo>
                    <a:pt x="44" y="83"/>
                  </a:lnTo>
                  <a:lnTo>
                    <a:pt x="48" y="127"/>
                  </a:lnTo>
                  <a:lnTo>
                    <a:pt x="46" y="164"/>
                  </a:lnTo>
                  <a:lnTo>
                    <a:pt x="37" y="197"/>
                  </a:lnTo>
                  <a:lnTo>
                    <a:pt x="23" y="223"/>
                  </a:lnTo>
                  <a:lnTo>
                    <a:pt x="5" y="245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3" y="254"/>
                  </a:lnTo>
                  <a:lnTo>
                    <a:pt x="5" y="253"/>
                  </a:lnTo>
                  <a:lnTo>
                    <a:pt x="9" y="251"/>
                  </a:lnTo>
                  <a:lnTo>
                    <a:pt x="14" y="247"/>
                  </a:lnTo>
                  <a:lnTo>
                    <a:pt x="20" y="241"/>
                  </a:lnTo>
                  <a:lnTo>
                    <a:pt x="27" y="235"/>
                  </a:lnTo>
                  <a:lnTo>
                    <a:pt x="34" y="226"/>
                  </a:lnTo>
                  <a:lnTo>
                    <a:pt x="41" y="216"/>
                  </a:lnTo>
                  <a:lnTo>
                    <a:pt x="47" y="205"/>
                  </a:lnTo>
                  <a:lnTo>
                    <a:pt x="61" y="169"/>
                  </a:lnTo>
                  <a:lnTo>
                    <a:pt x="66" y="127"/>
                  </a:lnTo>
                  <a:lnTo>
                    <a:pt x="63" y="97"/>
                  </a:lnTo>
                  <a:lnTo>
                    <a:pt x="54" y="63"/>
                  </a:lnTo>
                  <a:lnTo>
                    <a:pt x="36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260"/>
            <p:cNvSpPr>
              <a:spLocks noChangeAspect="1"/>
            </p:cNvSpPr>
            <p:nvPr/>
          </p:nvSpPr>
          <p:spPr bwMode="auto">
            <a:xfrm>
              <a:off x="900" y="831"/>
              <a:ext cx="140" cy="166"/>
            </a:xfrm>
            <a:custGeom>
              <a:avLst/>
              <a:gdLst>
                <a:gd name="T0" fmla="*/ 130 w 140"/>
                <a:gd name="T1" fmla="*/ 89 h 166"/>
                <a:gd name="T2" fmla="*/ 133 w 140"/>
                <a:gd name="T3" fmla="*/ 89 h 166"/>
                <a:gd name="T4" fmla="*/ 137 w 140"/>
                <a:gd name="T5" fmla="*/ 89 h 166"/>
                <a:gd name="T6" fmla="*/ 139 w 140"/>
                <a:gd name="T7" fmla="*/ 87 h 166"/>
                <a:gd name="T8" fmla="*/ 140 w 140"/>
                <a:gd name="T9" fmla="*/ 83 h 166"/>
                <a:gd name="T10" fmla="*/ 139 w 140"/>
                <a:gd name="T11" fmla="*/ 79 h 166"/>
                <a:gd name="T12" fmla="*/ 137 w 140"/>
                <a:gd name="T13" fmla="*/ 78 h 166"/>
                <a:gd name="T14" fmla="*/ 133 w 140"/>
                <a:gd name="T15" fmla="*/ 77 h 166"/>
                <a:gd name="T16" fmla="*/ 130 w 140"/>
                <a:gd name="T17" fmla="*/ 77 h 166"/>
                <a:gd name="T18" fmla="*/ 13 w 140"/>
                <a:gd name="T19" fmla="*/ 77 h 166"/>
                <a:gd name="T20" fmla="*/ 20 w 140"/>
                <a:gd name="T21" fmla="*/ 51 h 166"/>
                <a:gd name="T22" fmla="*/ 36 w 140"/>
                <a:gd name="T23" fmla="*/ 31 h 166"/>
                <a:gd name="T24" fmla="*/ 59 w 140"/>
                <a:gd name="T25" fmla="*/ 17 h 166"/>
                <a:gd name="T26" fmla="*/ 87 w 140"/>
                <a:gd name="T27" fmla="*/ 12 h 166"/>
                <a:gd name="T28" fmla="*/ 130 w 140"/>
                <a:gd name="T29" fmla="*/ 12 h 166"/>
                <a:gd name="T30" fmla="*/ 133 w 140"/>
                <a:gd name="T31" fmla="*/ 12 h 166"/>
                <a:gd name="T32" fmla="*/ 137 w 140"/>
                <a:gd name="T33" fmla="*/ 12 h 166"/>
                <a:gd name="T34" fmla="*/ 139 w 140"/>
                <a:gd name="T35" fmla="*/ 10 h 166"/>
                <a:gd name="T36" fmla="*/ 140 w 140"/>
                <a:gd name="T37" fmla="*/ 6 h 166"/>
                <a:gd name="T38" fmla="*/ 139 w 140"/>
                <a:gd name="T39" fmla="*/ 3 h 166"/>
                <a:gd name="T40" fmla="*/ 137 w 140"/>
                <a:gd name="T41" fmla="*/ 1 h 166"/>
                <a:gd name="T42" fmla="*/ 133 w 140"/>
                <a:gd name="T43" fmla="*/ 0 h 166"/>
                <a:gd name="T44" fmla="*/ 130 w 140"/>
                <a:gd name="T45" fmla="*/ 0 h 166"/>
                <a:gd name="T46" fmla="*/ 86 w 140"/>
                <a:gd name="T47" fmla="*/ 0 h 166"/>
                <a:gd name="T48" fmla="*/ 68 w 140"/>
                <a:gd name="T49" fmla="*/ 2 h 166"/>
                <a:gd name="T50" fmla="*/ 52 w 140"/>
                <a:gd name="T51" fmla="*/ 7 h 166"/>
                <a:gd name="T52" fmla="*/ 38 w 140"/>
                <a:gd name="T53" fmla="*/ 14 h 166"/>
                <a:gd name="T54" fmla="*/ 25 w 140"/>
                <a:gd name="T55" fmla="*/ 24 h 166"/>
                <a:gd name="T56" fmla="*/ 14 w 140"/>
                <a:gd name="T57" fmla="*/ 37 h 166"/>
                <a:gd name="T58" fmla="*/ 7 w 140"/>
                <a:gd name="T59" fmla="*/ 51 h 166"/>
                <a:gd name="T60" fmla="*/ 2 w 140"/>
                <a:gd name="T61" fmla="*/ 66 h 166"/>
                <a:gd name="T62" fmla="*/ 0 w 140"/>
                <a:gd name="T63" fmla="*/ 83 h 166"/>
                <a:gd name="T64" fmla="*/ 2 w 140"/>
                <a:gd name="T65" fmla="*/ 100 h 166"/>
                <a:gd name="T66" fmla="*/ 7 w 140"/>
                <a:gd name="T67" fmla="*/ 116 h 166"/>
                <a:gd name="T68" fmla="*/ 15 w 140"/>
                <a:gd name="T69" fmla="*/ 130 h 166"/>
                <a:gd name="T70" fmla="*/ 25 w 140"/>
                <a:gd name="T71" fmla="*/ 142 h 166"/>
                <a:gd name="T72" fmla="*/ 38 w 140"/>
                <a:gd name="T73" fmla="*/ 152 h 166"/>
                <a:gd name="T74" fmla="*/ 52 w 140"/>
                <a:gd name="T75" fmla="*/ 159 h 166"/>
                <a:gd name="T76" fmla="*/ 69 w 140"/>
                <a:gd name="T77" fmla="*/ 164 h 166"/>
                <a:gd name="T78" fmla="*/ 86 w 140"/>
                <a:gd name="T79" fmla="*/ 166 h 166"/>
                <a:gd name="T80" fmla="*/ 130 w 140"/>
                <a:gd name="T81" fmla="*/ 166 h 166"/>
                <a:gd name="T82" fmla="*/ 133 w 140"/>
                <a:gd name="T83" fmla="*/ 166 h 166"/>
                <a:gd name="T84" fmla="*/ 137 w 140"/>
                <a:gd name="T85" fmla="*/ 165 h 166"/>
                <a:gd name="T86" fmla="*/ 139 w 140"/>
                <a:gd name="T87" fmla="*/ 163 h 166"/>
                <a:gd name="T88" fmla="*/ 140 w 140"/>
                <a:gd name="T89" fmla="*/ 160 h 166"/>
                <a:gd name="T90" fmla="*/ 139 w 140"/>
                <a:gd name="T91" fmla="*/ 156 h 166"/>
                <a:gd name="T92" fmla="*/ 137 w 140"/>
                <a:gd name="T93" fmla="*/ 154 h 166"/>
                <a:gd name="T94" fmla="*/ 133 w 140"/>
                <a:gd name="T95" fmla="*/ 154 h 166"/>
                <a:gd name="T96" fmla="*/ 130 w 140"/>
                <a:gd name="T97" fmla="*/ 153 h 166"/>
                <a:gd name="T98" fmla="*/ 87 w 140"/>
                <a:gd name="T99" fmla="*/ 153 h 166"/>
                <a:gd name="T100" fmla="*/ 59 w 140"/>
                <a:gd name="T101" fmla="*/ 149 h 166"/>
                <a:gd name="T102" fmla="*/ 36 w 140"/>
                <a:gd name="T103" fmla="*/ 135 h 166"/>
                <a:gd name="T104" fmla="*/ 20 w 140"/>
                <a:gd name="T105" fmla="*/ 115 h 166"/>
                <a:gd name="T106" fmla="*/ 13 w 140"/>
                <a:gd name="T107" fmla="*/ 89 h 166"/>
                <a:gd name="T108" fmla="*/ 130 w 140"/>
                <a:gd name="T109" fmla="*/ 8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66">
                  <a:moveTo>
                    <a:pt x="130" y="89"/>
                  </a:moveTo>
                  <a:lnTo>
                    <a:pt x="133" y="89"/>
                  </a:lnTo>
                  <a:lnTo>
                    <a:pt x="137" y="89"/>
                  </a:lnTo>
                  <a:lnTo>
                    <a:pt x="139" y="87"/>
                  </a:lnTo>
                  <a:lnTo>
                    <a:pt x="140" y="83"/>
                  </a:lnTo>
                  <a:lnTo>
                    <a:pt x="139" y="79"/>
                  </a:lnTo>
                  <a:lnTo>
                    <a:pt x="137" y="78"/>
                  </a:lnTo>
                  <a:lnTo>
                    <a:pt x="133" y="77"/>
                  </a:lnTo>
                  <a:lnTo>
                    <a:pt x="130" y="77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36" y="31"/>
                  </a:lnTo>
                  <a:lnTo>
                    <a:pt x="59" y="17"/>
                  </a:lnTo>
                  <a:lnTo>
                    <a:pt x="87" y="12"/>
                  </a:lnTo>
                  <a:lnTo>
                    <a:pt x="130" y="12"/>
                  </a:lnTo>
                  <a:lnTo>
                    <a:pt x="133" y="12"/>
                  </a:lnTo>
                  <a:lnTo>
                    <a:pt x="137" y="12"/>
                  </a:lnTo>
                  <a:lnTo>
                    <a:pt x="139" y="10"/>
                  </a:lnTo>
                  <a:lnTo>
                    <a:pt x="140" y="6"/>
                  </a:lnTo>
                  <a:lnTo>
                    <a:pt x="139" y="3"/>
                  </a:lnTo>
                  <a:lnTo>
                    <a:pt x="137" y="1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2" y="7"/>
                  </a:lnTo>
                  <a:lnTo>
                    <a:pt x="38" y="14"/>
                  </a:lnTo>
                  <a:lnTo>
                    <a:pt x="25" y="24"/>
                  </a:lnTo>
                  <a:lnTo>
                    <a:pt x="14" y="37"/>
                  </a:lnTo>
                  <a:lnTo>
                    <a:pt x="7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100"/>
                  </a:lnTo>
                  <a:lnTo>
                    <a:pt x="7" y="116"/>
                  </a:lnTo>
                  <a:lnTo>
                    <a:pt x="15" y="130"/>
                  </a:lnTo>
                  <a:lnTo>
                    <a:pt x="25" y="142"/>
                  </a:lnTo>
                  <a:lnTo>
                    <a:pt x="38" y="152"/>
                  </a:lnTo>
                  <a:lnTo>
                    <a:pt x="52" y="159"/>
                  </a:lnTo>
                  <a:lnTo>
                    <a:pt x="69" y="164"/>
                  </a:lnTo>
                  <a:lnTo>
                    <a:pt x="86" y="166"/>
                  </a:lnTo>
                  <a:lnTo>
                    <a:pt x="130" y="166"/>
                  </a:lnTo>
                  <a:lnTo>
                    <a:pt x="133" y="166"/>
                  </a:lnTo>
                  <a:lnTo>
                    <a:pt x="137" y="165"/>
                  </a:lnTo>
                  <a:lnTo>
                    <a:pt x="139" y="163"/>
                  </a:lnTo>
                  <a:lnTo>
                    <a:pt x="140" y="160"/>
                  </a:lnTo>
                  <a:lnTo>
                    <a:pt x="139" y="156"/>
                  </a:lnTo>
                  <a:lnTo>
                    <a:pt x="137" y="154"/>
                  </a:lnTo>
                  <a:lnTo>
                    <a:pt x="133" y="154"/>
                  </a:lnTo>
                  <a:lnTo>
                    <a:pt x="130" y="153"/>
                  </a:lnTo>
                  <a:lnTo>
                    <a:pt x="87" y="153"/>
                  </a:lnTo>
                  <a:lnTo>
                    <a:pt x="59" y="149"/>
                  </a:lnTo>
                  <a:lnTo>
                    <a:pt x="36" y="135"/>
                  </a:lnTo>
                  <a:lnTo>
                    <a:pt x="20" y="115"/>
                  </a:lnTo>
                  <a:lnTo>
                    <a:pt x="13" y="89"/>
                  </a:lnTo>
                  <a:lnTo>
                    <a:pt x="13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261"/>
            <p:cNvSpPr>
              <a:spLocks noChangeAspect="1"/>
            </p:cNvSpPr>
            <p:nvPr/>
          </p:nvSpPr>
          <p:spPr bwMode="auto">
            <a:xfrm>
              <a:off x="1080" y="799"/>
              <a:ext cx="147" cy="184"/>
            </a:xfrm>
            <a:custGeom>
              <a:avLst/>
              <a:gdLst>
                <a:gd name="T0" fmla="*/ 28 w 147"/>
                <a:gd name="T1" fmla="*/ 104 h 184"/>
                <a:gd name="T2" fmla="*/ 2 w 147"/>
                <a:gd name="T3" fmla="*/ 139 h 184"/>
                <a:gd name="T4" fmla="*/ 4 w 147"/>
                <a:gd name="T5" fmla="*/ 166 h 184"/>
                <a:gd name="T6" fmla="*/ 30 w 147"/>
                <a:gd name="T7" fmla="*/ 182 h 184"/>
                <a:gd name="T8" fmla="*/ 65 w 147"/>
                <a:gd name="T9" fmla="*/ 182 h 184"/>
                <a:gd name="T10" fmla="*/ 95 w 147"/>
                <a:gd name="T11" fmla="*/ 171 h 184"/>
                <a:gd name="T12" fmla="*/ 118 w 147"/>
                <a:gd name="T13" fmla="*/ 155 h 184"/>
                <a:gd name="T14" fmla="*/ 130 w 147"/>
                <a:gd name="T15" fmla="*/ 142 h 184"/>
                <a:gd name="T16" fmla="*/ 131 w 147"/>
                <a:gd name="T17" fmla="*/ 136 h 184"/>
                <a:gd name="T18" fmla="*/ 127 w 147"/>
                <a:gd name="T19" fmla="*/ 136 h 184"/>
                <a:gd name="T20" fmla="*/ 117 w 147"/>
                <a:gd name="T21" fmla="*/ 141 h 184"/>
                <a:gd name="T22" fmla="*/ 103 w 147"/>
                <a:gd name="T23" fmla="*/ 154 h 184"/>
                <a:gd name="T24" fmla="*/ 82 w 147"/>
                <a:gd name="T25" fmla="*/ 166 h 184"/>
                <a:gd name="T26" fmla="*/ 60 w 147"/>
                <a:gd name="T27" fmla="*/ 168 h 184"/>
                <a:gd name="T28" fmla="*/ 46 w 147"/>
                <a:gd name="T29" fmla="*/ 165 h 184"/>
                <a:gd name="T30" fmla="*/ 33 w 147"/>
                <a:gd name="T31" fmla="*/ 159 h 184"/>
                <a:gd name="T32" fmla="*/ 25 w 147"/>
                <a:gd name="T33" fmla="*/ 148 h 184"/>
                <a:gd name="T34" fmla="*/ 27 w 147"/>
                <a:gd name="T35" fmla="*/ 126 h 184"/>
                <a:gd name="T36" fmla="*/ 55 w 147"/>
                <a:gd name="T37" fmla="*/ 97 h 184"/>
                <a:gd name="T38" fmla="*/ 89 w 147"/>
                <a:gd name="T39" fmla="*/ 90 h 184"/>
                <a:gd name="T40" fmla="*/ 102 w 147"/>
                <a:gd name="T41" fmla="*/ 83 h 184"/>
                <a:gd name="T42" fmla="*/ 104 w 147"/>
                <a:gd name="T43" fmla="*/ 76 h 184"/>
                <a:gd name="T44" fmla="*/ 80 w 147"/>
                <a:gd name="T45" fmla="*/ 72 h 184"/>
                <a:gd name="T46" fmla="*/ 56 w 147"/>
                <a:gd name="T47" fmla="*/ 57 h 184"/>
                <a:gd name="T48" fmla="*/ 55 w 147"/>
                <a:gd name="T49" fmla="*/ 39 h 184"/>
                <a:gd name="T50" fmla="*/ 61 w 147"/>
                <a:gd name="T51" fmla="*/ 27 h 184"/>
                <a:gd name="T52" fmla="*/ 73 w 147"/>
                <a:gd name="T53" fmla="*/ 19 h 184"/>
                <a:gd name="T54" fmla="*/ 90 w 147"/>
                <a:gd name="T55" fmla="*/ 16 h 184"/>
                <a:gd name="T56" fmla="*/ 104 w 147"/>
                <a:gd name="T57" fmla="*/ 16 h 184"/>
                <a:gd name="T58" fmla="*/ 117 w 147"/>
                <a:gd name="T59" fmla="*/ 19 h 184"/>
                <a:gd name="T60" fmla="*/ 122 w 147"/>
                <a:gd name="T61" fmla="*/ 24 h 184"/>
                <a:gd name="T62" fmla="*/ 121 w 147"/>
                <a:gd name="T63" fmla="*/ 37 h 184"/>
                <a:gd name="T64" fmla="*/ 121 w 147"/>
                <a:gd name="T65" fmla="*/ 42 h 184"/>
                <a:gd name="T66" fmla="*/ 130 w 147"/>
                <a:gd name="T67" fmla="*/ 41 h 184"/>
                <a:gd name="T68" fmla="*/ 144 w 147"/>
                <a:gd name="T69" fmla="*/ 28 h 184"/>
                <a:gd name="T70" fmla="*/ 144 w 147"/>
                <a:gd name="T71" fmla="*/ 9 h 184"/>
                <a:gd name="T72" fmla="*/ 127 w 147"/>
                <a:gd name="T73" fmla="*/ 1 h 184"/>
                <a:gd name="T74" fmla="*/ 84 w 147"/>
                <a:gd name="T75" fmla="*/ 5 h 184"/>
                <a:gd name="T76" fmla="*/ 37 w 147"/>
                <a:gd name="T77" fmla="*/ 37 h 184"/>
                <a:gd name="T78" fmla="*/ 32 w 147"/>
                <a:gd name="T79" fmla="*/ 69 h 184"/>
                <a:gd name="T80" fmla="*/ 46 w 147"/>
                <a:gd name="T81" fmla="*/ 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84">
                  <a:moveTo>
                    <a:pt x="55" y="87"/>
                  </a:moveTo>
                  <a:lnTo>
                    <a:pt x="28" y="104"/>
                  </a:lnTo>
                  <a:lnTo>
                    <a:pt x="11" y="123"/>
                  </a:lnTo>
                  <a:lnTo>
                    <a:pt x="2" y="139"/>
                  </a:lnTo>
                  <a:lnTo>
                    <a:pt x="0" y="152"/>
                  </a:lnTo>
                  <a:lnTo>
                    <a:pt x="4" y="166"/>
                  </a:lnTo>
                  <a:lnTo>
                    <a:pt x="15" y="176"/>
                  </a:lnTo>
                  <a:lnTo>
                    <a:pt x="30" y="182"/>
                  </a:lnTo>
                  <a:lnTo>
                    <a:pt x="49" y="184"/>
                  </a:lnTo>
                  <a:lnTo>
                    <a:pt x="65" y="182"/>
                  </a:lnTo>
                  <a:lnTo>
                    <a:pt x="81" y="177"/>
                  </a:lnTo>
                  <a:lnTo>
                    <a:pt x="95" y="171"/>
                  </a:lnTo>
                  <a:lnTo>
                    <a:pt x="108" y="163"/>
                  </a:lnTo>
                  <a:lnTo>
                    <a:pt x="118" y="155"/>
                  </a:lnTo>
                  <a:lnTo>
                    <a:pt x="126" y="147"/>
                  </a:lnTo>
                  <a:lnTo>
                    <a:pt x="130" y="142"/>
                  </a:lnTo>
                  <a:lnTo>
                    <a:pt x="132" y="138"/>
                  </a:lnTo>
                  <a:lnTo>
                    <a:pt x="131" y="136"/>
                  </a:lnTo>
                  <a:lnTo>
                    <a:pt x="129" y="136"/>
                  </a:lnTo>
                  <a:lnTo>
                    <a:pt x="127" y="136"/>
                  </a:lnTo>
                  <a:lnTo>
                    <a:pt x="123" y="138"/>
                  </a:lnTo>
                  <a:lnTo>
                    <a:pt x="117" y="141"/>
                  </a:lnTo>
                  <a:lnTo>
                    <a:pt x="109" y="148"/>
                  </a:lnTo>
                  <a:lnTo>
                    <a:pt x="103" y="154"/>
                  </a:lnTo>
                  <a:lnTo>
                    <a:pt x="94" y="161"/>
                  </a:lnTo>
                  <a:lnTo>
                    <a:pt x="82" y="166"/>
                  </a:lnTo>
                  <a:lnTo>
                    <a:pt x="67" y="168"/>
                  </a:lnTo>
                  <a:lnTo>
                    <a:pt x="60" y="168"/>
                  </a:lnTo>
                  <a:lnTo>
                    <a:pt x="53" y="167"/>
                  </a:lnTo>
                  <a:lnTo>
                    <a:pt x="46" y="165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8" y="154"/>
                  </a:lnTo>
                  <a:lnTo>
                    <a:pt x="25" y="148"/>
                  </a:lnTo>
                  <a:lnTo>
                    <a:pt x="24" y="140"/>
                  </a:lnTo>
                  <a:lnTo>
                    <a:pt x="27" y="126"/>
                  </a:lnTo>
                  <a:lnTo>
                    <a:pt x="37" y="110"/>
                  </a:lnTo>
                  <a:lnTo>
                    <a:pt x="55" y="97"/>
                  </a:lnTo>
                  <a:lnTo>
                    <a:pt x="82" y="91"/>
                  </a:lnTo>
                  <a:lnTo>
                    <a:pt x="89" y="90"/>
                  </a:lnTo>
                  <a:lnTo>
                    <a:pt x="97" y="87"/>
                  </a:lnTo>
                  <a:lnTo>
                    <a:pt x="102" y="83"/>
                  </a:lnTo>
                  <a:lnTo>
                    <a:pt x="105" y="77"/>
                  </a:lnTo>
                  <a:lnTo>
                    <a:pt x="104" y="76"/>
                  </a:lnTo>
                  <a:lnTo>
                    <a:pt x="103" y="76"/>
                  </a:lnTo>
                  <a:lnTo>
                    <a:pt x="80" y="72"/>
                  </a:lnTo>
                  <a:lnTo>
                    <a:pt x="65" y="66"/>
                  </a:lnTo>
                  <a:lnTo>
                    <a:pt x="56" y="57"/>
                  </a:lnTo>
                  <a:lnTo>
                    <a:pt x="54" y="47"/>
                  </a:lnTo>
                  <a:lnTo>
                    <a:pt x="55" y="39"/>
                  </a:lnTo>
                  <a:lnTo>
                    <a:pt x="57" y="33"/>
                  </a:lnTo>
                  <a:lnTo>
                    <a:pt x="61" y="27"/>
                  </a:lnTo>
                  <a:lnTo>
                    <a:pt x="65" y="23"/>
                  </a:lnTo>
                  <a:lnTo>
                    <a:pt x="73" y="19"/>
                  </a:lnTo>
                  <a:lnTo>
                    <a:pt x="81" y="17"/>
                  </a:lnTo>
                  <a:lnTo>
                    <a:pt x="90" y="16"/>
                  </a:lnTo>
                  <a:lnTo>
                    <a:pt x="97" y="16"/>
                  </a:lnTo>
                  <a:lnTo>
                    <a:pt x="104" y="16"/>
                  </a:lnTo>
                  <a:lnTo>
                    <a:pt x="114" y="18"/>
                  </a:lnTo>
                  <a:lnTo>
                    <a:pt x="117" y="19"/>
                  </a:lnTo>
                  <a:lnTo>
                    <a:pt x="120" y="21"/>
                  </a:lnTo>
                  <a:lnTo>
                    <a:pt x="122" y="24"/>
                  </a:lnTo>
                  <a:lnTo>
                    <a:pt x="123" y="29"/>
                  </a:lnTo>
                  <a:lnTo>
                    <a:pt x="121" y="37"/>
                  </a:lnTo>
                  <a:lnTo>
                    <a:pt x="120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30" y="41"/>
                  </a:lnTo>
                  <a:lnTo>
                    <a:pt x="138" y="36"/>
                  </a:lnTo>
                  <a:lnTo>
                    <a:pt x="144" y="28"/>
                  </a:lnTo>
                  <a:lnTo>
                    <a:pt x="147" y="18"/>
                  </a:lnTo>
                  <a:lnTo>
                    <a:pt x="144" y="9"/>
                  </a:lnTo>
                  <a:lnTo>
                    <a:pt x="137" y="4"/>
                  </a:lnTo>
                  <a:lnTo>
                    <a:pt x="127" y="1"/>
                  </a:lnTo>
                  <a:lnTo>
                    <a:pt x="115" y="0"/>
                  </a:lnTo>
                  <a:lnTo>
                    <a:pt x="84" y="5"/>
                  </a:lnTo>
                  <a:lnTo>
                    <a:pt x="57" y="18"/>
                  </a:lnTo>
                  <a:lnTo>
                    <a:pt x="37" y="37"/>
                  </a:lnTo>
                  <a:lnTo>
                    <a:pt x="30" y="58"/>
                  </a:lnTo>
                  <a:lnTo>
                    <a:pt x="32" y="69"/>
                  </a:lnTo>
                  <a:lnTo>
                    <a:pt x="38" y="77"/>
                  </a:lnTo>
                  <a:lnTo>
                    <a:pt x="46" y="83"/>
                  </a:lnTo>
                  <a:lnTo>
                    <a:pt x="55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262"/>
            <p:cNvSpPr>
              <a:spLocks noChangeAspect="1"/>
            </p:cNvSpPr>
            <p:nvPr/>
          </p:nvSpPr>
          <p:spPr bwMode="auto">
            <a:xfrm>
              <a:off x="1382" y="0"/>
              <a:ext cx="178" cy="871"/>
            </a:xfrm>
            <a:custGeom>
              <a:avLst/>
              <a:gdLst>
                <a:gd name="T0" fmla="*/ 178 w 178"/>
                <a:gd name="T1" fmla="*/ 867 h 871"/>
                <a:gd name="T2" fmla="*/ 177 w 178"/>
                <a:gd name="T3" fmla="*/ 864 h 871"/>
                <a:gd name="T4" fmla="*/ 165 w 178"/>
                <a:gd name="T5" fmla="*/ 852 h 871"/>
                <a:gd name="T6" fmla="*/ 150 w 178"/>
                <a:gd name="T7" fmla="*/ 835 h 871"/>
                <a:gd name="T8" fmla="*/ 133 w 178"/>
                <a:gd name="T9" fmla="*/ 814 h 871"/>
                <a:gd name="T10" fmla="*/ 115 w 178"/>
                <a:gd name="T11" fmla="*/ 787 h 871"/>
                <a:gd name="T12" fmla="*/ 77 w 178"/>
                <a:gd name="T13" fmla="*/ 712 h 871"/>
                <a:gd name="T14" fmla="*/ 50 w 178"/>
                <a:gd name="T15" fmla="*/ 629 h 871"/>
                <a:gd name="T16" fmla="*/ 35 w 178"/>
                <a:gd name="T17" fmla="*/ 536 h 871"/>
                <a:gd name="T18" fmla="*/ 30 w 178"/>
                <a:gd name="T19" fmla="*/ 436 h 871"/>
                <a:gd name="T20" fmla="*/ 31 w 178"/>
                <a:gd name="T21" fmla="*/ 398 h 871"/>
                <a:gd name="T22" fmla="*/ 33 w 178"/>
                <a:gd name="T23" fmla="*/ 358 h 871"/>
                <a:gd name="T24" fmla="*/ 37 w 178"/>
                <a:gd name="T25" fmla="*/ 316 h 871"/>
                <a:gd name="T26" fmla="*/ 44 w 178"/>
                <a:gd name="T27" fmla="*/ 274 h 871"/>
                <a:gd name="T28" fmla="*/ 54 w 178"/>
                <a:gd name="T29" fmla="*/ 231 h 871"/>
                <a:gd name="T30" fmla="*/ 66 w 178"/>
                <a:gd name="T31" fmla="*/ 188 h 871"/>
                <a:gd name="T32" fmla="*/ 82 w 178"/>
                <a:gd name="T33" fmla="*/ 145 h 871"/>
                <a:gd name="T34" fmla="*/ 103 w 178"/>
                <a:gd name="T35" fmla="*/ 104 h 871"/>
                <a:gd name="T36" fmla="*/ 124 w 178"/>
                <a:gd name="T37" fmla="*/ 69 h 871"/>
                <a:gd name="T38" fmla="*/ 145 w 178"/>
                <a:gd name="T39" fmla="*/ 42 h 871"/>
                <a:gd name="T40" fmla="*/ 163 w 178"/>
                <a:gd name="T41" fmla="*/ 22 h 871"/>
                <a:gd name="T42" fmla="*/ 177 w 178"/>
                <a:gd name="T43" fmla="*/ 7 h 871"/>
                <a:gd name="T44" fmla="*/ 178 w 178"/>
                <a:gd name="T45" fmla="*/ 4 h 871"/>
                <a:gd name="T46" fmla="*/ 176 w 178"/>
                <a:gd name="T47" fmla="*/ 1 h 871"/>
                <a:gd name="T48" fmla="*/ 171 w 178"/>
                <a:gd name="T49" fmla="*/ 0 h 871"/>
                <a:gd name="T50" fmla="*/ 167 w 178"/>
                <a:gd name="T51" fmla="*/ 0 h 871"/>
                <a:gd name="T52" fmla="*/ 165 w 178"/>
                <a:gd name="T53" fmla="*/ 1 h 871"/>
                <a:gd name="T54" fmla="*/ 163 w 178"/>
                <a:gd name="T55" fmla="*/ 3 h 871"/>
                <a:gd name="T56" fmla="*/ 159 w 178"/>
                <a:gd name="T57" fmla="*/ 6 h 871"/>
                <a:gd name="T58" fmla="*/ 118 w 178"/>
                <a:gd name="T59" fmla="*/ 50 h 871"/>
                <a:gd name="T60" fmla="*/ 83 w 178"/>
                <a:gd name="T61" fmla="*/ 98 h 871"/>
                <a:gd name="T62" fmla="*/ 56 w 178"/>
                <a:gd name="T63" fmla="*/ 150 h 871"/>
                <a:gd name="T64" fmla="*/ 34 w 178"/>
                <a:gd name="T65" fmla="*/ 205 h 871"/>
                <a:gd name="T66" fmla="*/ 18 w 178"/>
                <a:gd name="T67" fmla="*/ 261 h 871"/>
                <a:gd name="T68" fmla="*/ 8 w 178"/>
                <a:gd name="T69" fmla="*/ 319 h 871"/>
                <a:gd name="T70" fmla="*/ 2 w 178"/>
                <a:gd name="T71" fmla="*/ 378 h 871"/>
                <a:gd name="T72" fmla="*/ 0 w 178"/>
                <a:gd name="T73" fmla="*/ 435 h 871"/>
                <a:gd name="T74" fmla="*/ 1 w 178"/>
                <a:gd name="T75" fmla="*/ 489 h 871"/>
                <a:gd name="T76" fmla="*/ 6 w 178"/>
                <a:gd name="T77" fmla="*/ 542 h 871"/>
                <a:gd name="T78" fmla="*/ 15 w 178"/>
                <a:gd name="T79" fmla="*/ 594 h 871"/>
                <a:gd name="T80" fmla="*/ 28 w 178"/>
                <a:gd name="T81" fmla="*/ 645 h 871"/>
                <a:gd name="T82" fmla="*/ 45 w 178"/>
                <a:gd name="T83" fmla="*/ 695 h 871"/>
                <a:gd name="T84" fmla="*/ 66 w 178"/>
                <a:gd name="T85" fmla="*/ 743 h 871"/>
                <a:gd name="T86" fmla="*/ 93 w 178"/>
                <a:gd name="T87" fmla="*/ 788 h 871"/>
                <a:gd name="T88" fmla="*/ 125 w 178"/>
                <a:gd name="T89" fmla="*/ 830 h 871"/>
                <a:gd name="T90" fmla="*/ 131 w 178"/>
                <a:gd name="T91" fmla="*/ 837 h 871"/>
                <a:gd name="T92" fmla="*/ 140 w 178"/>
                <a:gd name="T93" fmla="*/ 846 h 871"/>
                <a:gd name="T94" fmla="*/ 150 w 178"/>
                <a:gd name="T95" fmla="*/ 856 h 871"/>
                <a:gd name="T96" fmla="*/ 161 w 178"/>
                <a:gd name="T97" fmla="*/ 866 h 871"/>
                <a:gd name="T98" fmla="*/ 165 w 178"/>
                <a:gd name="T99" fmla="*/ 870 h 871"/>
                <a:gd name="T100" fmla="*/ 171 w 178"/>
                <a:gd name="T101" fmla="*/ 871 h 871"/>
                <a:gd name="T102" fmla="*/ 176 w 178"/>
                <a:gd name="T103" fmla="*/ 870 h 871"/>
                <a:gd name="T104" fmla="*/ 178 w 178"/>
                <a:gd name="T105" fmla="*/ 86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1">
                  <a:moveTo>
                    <a:pt x="178" y="867"/>
                  </a:moveTo>
                  <a:lnTo>
                    <a:pt x="177" y="864"/>
                  </a:lnTo>
                  <a:lnTo>
                    <a:pt x="165" y="852"/>
                  </a:lnTo>
                  <a:lnTo>
                    <a:pt x="150" y="835"/>
                  </a:lnTo>
                  <a:lnTo>
                    <a:pt x="133" y="814"/>
                  </a:lnTo>
                  <a:lnTo>
                    <a:pt x="115" y="787"/>
                  </a:lnTo>
                  <a:lnTo>
                    <a:pt x="77" y="712"/>
                  </a:lnTo>
                  <a:lnTo>
                    <a:pt x="50" y="629"/>
                  </a:lnTo>
                  <a:lnTo>
                    <a:pt x="35" y="536"/>
                  </a:lnTo>
                  <a:lnTo>
                    <a:pt x="30" y="436"/>
                  </a:lnTo>
                  <a:lnTo>
                    <a:pt x="31" y="398"/>
                  </a:lnTo>
                  <a:lnTo>
                    <a:pt x="33" y="358"/>
                  </a:lnTo>
                  <a:lnTo>
                    <a:pt x="37" y="316"/>
                  </a:lnTo>
                  <a:lnTo>
                    <a:pt x="44" y="274"/>
                  </a:lnTo>
                  <a:lnTo>
                    <a:pt x="54" y="231"/>
                  </a:lnTo>
                  <a:lnTo>
                    <a:pt x="66" y="188"/>
                  </a:lnTo>
                  <a:lnTo>
                    <a:pt x="82" y="145"/>
                  </a:lnTo>
                  <a:lnTo>
                    <a:pt x="103" y="104"/>
                  </a:lnTo>
                  <a:lnTo>
                    <a:pt x="124" y="69"/>
                  </a:lnTo>
                  <a:lnTo>
                    <a:pt x="145" y="42"/>
                  </a:lnTo>
                  <a:lnTo>
                    <a:pt x="163" y="22"/>
                  </a:lnTo>
                  <a:lnTo>
                    <a:pt x="177" y="7"/>
                  </a:lnTo>
                  <a:lnTo>
                    <a:pt x="178" y="4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5" y="1"/>
                  </a:lnTo>
                  <a:lnTo>
                    <a:pt x="163" y="3"/>
                  </a:lnTo>
                  <a:lnTo>
                    <a:pt x="159" y="6"/>
                  </a:lnTo>
                  <a:lnTo>
                    <a:pt x="118" y="50"/>
                  </a:lnTo>
                  <a:lnTo>
                    <a:pt x="83" y="98"/>
                  </a:lnTo>
                  <a:lnTo>
                    <a:pt x="56" y="150"/>
                  </a:lnTo>
                  <a:lnTo>
                    <a:pt x="34" y="205"/>
                  </a:lnTo>
                  <a:lnTo>
                    <a:pt x="18" y="261"/>
                  </a:lnTo>
                  <a:lnTo>
                    <a:pt x="8" y="319"/>
                  </a:lnTo>
                  <a:lnTo>
                    <a:pt x="2" y="378"/>
                  </a:lnTo>
                  <a:lnTo>
                    <a:pt x="0" y="435"/>
                  </a:lnTo>
                  <a:lnTo>
                    <a:pt x="1" y="489"/>
                  </a:lnTo>
                  <a:lnTo>
                    <a:pt x="6" y="542"/>
                  </a:lnTo>
                  <a:lnTo>
                    <a:pt x="15" y="594"/>
                  </a:lnTo>
                  <a:lnTo>
                    <a:pt x="28" y="645"/>
                  </a:lnTo>
                  <a:lnTo>
                    <a:pt x="45" y="695"/>
                  </a:lnTo>
                  <a:lnTo>
                    <a:pt x="66" y="743"/>
                  </a:lnTo>
                  <a:lnTo>
                    <a:pt x="93" y="788"/>
                  </a:lnTo>
                  <a:lnTo>
                    <a:pt x="125" y="830"/>
                  </a:lnTo>
                  <a:lnTo>
                    <a:pt x="131" y="837"/>
                  </a:lnTo>
                  <a:lnTo>
                    <a:pt x="140" y="846"/>
                  </a:lnTo>
                  <a:lnTo>
                    <a:pt x="150" y="856"/>
                  </a:lnTo>
                  <a:lnTo>
                    <a:pt x="161" y="866"/>
                  </a:lnTo>
                  <a:lnTo>
                    <a:pt x="165" y="870"/>
                  </a:lnTo>
                  <a:lnTo>
                    <a:pt x="171" y="871"/>
                  </a:lnTo>
                  <a:lnTo>
                    <a:pt x="176" y="870"/>
                  </a:lnTo>
                  <a:lnTo>
                    <a:pt x="178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263"/>
            <p:cNvSpPr>
              <a:spLocks noChangeAspect="1"/>
            </p:cNvSpPr>
            <p:nvPr/>
          </p:nvSpPr>
          <p:spPr bwMode="auto">
            <a:xfrm>
              <a:off x="1609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5 h 363"/>
                <a:gd name="T28" fmla="*/ 84 w 84"/>
                <a:gd name="T29" fmla="*/ 3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4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0 h 363"/>
                <a:gd name="T42" fmla="*/ 12 w 84"/>
                <a:gd name="T43" fmla="*/ 100 h 363"/>
                <a:gd name="T44" fmla="*/ 5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2 w 84"/>
                <a:gd name="T59" fmla="*/ 324 h 363"/>
                <a:gd name="T60" fmla="*/ 59 w 84"/>
                <a:gd name="T61" fmla="*/ 345 h 363"/>
                <a:gd name="T62" fmla="*/ 74 w 84"/>
                <a:gd name="T63" fmla="*/ 358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4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0"/>
                  </a:lnTo>
                  <a:lnTo>
                    <a:pt x="12" y="100"/>
                  </a:lnTo>
                  <a:lnTo>
                    <a:pt x="5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2" y="324"/>
                  </a:lnTo>
                  <a:lnTo>
                    <a:pt x="59" y="345"/>
                  </a:lnTo>
                  <a:lnTo>
                    <a:pt x="74" y="358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264"/>
            <p:cNvSpPr>
              <a:spLocks noChangeAspect="1"/>
            </p:cNvSpPr>
            <p:nvPr/>
          </p:nvSpPr>
          <p:spPr bwMode="auto">
            <a:xfrm>
              <a:off x="1747" y="285"/>
              <a:ext cx="120" cy="242"/>
            </a:xfrm>
            <a:custGeom>
              <a:avLst/>
              <a:gdLst>
                <a:gd name="T0" fmla="*/ 74 w 120"/>
                <a:gd name="T1" fmla="*/ 10 h 242"/>
                <a:gd name="T2" fmla="*/ 74 w 120"/>
                <a:gd name="T3" fmla="*/ 5 h 242"/>
                <a:gd name="T4" fmla="*/ 73 w 120"/>
                <a:gd name="T5" fmla="*/ 2 h 242"/>
                <a:gd name="T6" fmla="*/ 71 w 120"/>
                <a:gd name="T7" fmla="*/ 1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5 h 242"/>
                <a:gd name="T22" fmla="*/ 19 w 120"/>
                <a:gd name="T23" fmla="*/ 34 h 242"/>
                <a:gd name="T24" fmla="*/ 33 w 120"/>
                <a:gd name="T25" fmla="*/ 31 h 242"/>
                <a:gd name="T26" fmla="*/ 47 w 120"/>
                <a:gd name="T27" fmla="*/ 25 h 242"/>
                <a:gd name="T28" fmla="*/ 47 w 120"/>
                <a:gd name="T29" fmla="*/ 213 h 242"/>
                <a:gd name="T30" fmla="*/ 47 w 120"/>
                <a:gd name="T31" fmla="*/ 218 h 242"/>
                <a:gd name="T32" fmla="*/ 47 w 120"/>
                <a:gd name="T33" fmla="*/ 221 h 242"/>
                <a:gd name="T34" fmla="*/ 45 w 120"/>
                <a:gd name="T35" fmla="*/ 224 h 242"/>
                <a:gd name="T36" fmla="*/ 43 w 120"/>
                <a:gd name="T37" fmla="*/ 227 h 242"/>
                <a:gd name="T38" fmla="*/ 39 w 120"/>
                <a:gd name="T39" fmla="*/ 229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2 w 120"/>
                <a:gd name="T47" fmla="*/ 231 h 242"/>
                <a:gd name="T48" fmla="*/ 2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7 w 120"/>
                <a:gd name="T55" fmla="*/ 241 h 242"/>
                <a:gd name="T56" fmla="*/ 61 w 120"/>
                <a:gd name="T57" fmla="*/ 241 h 242"/>
                <a:gd name="T58" fmla="*/ 74 w 120"/>
                <a:gd name="T59" fmla="*/ 241 h 242"/>
                <a:gd name="T60" fmla="*/ 91 w 120"/>
                <a:gd name="T61" fmla="*/ 241 h 242"/>
                <a:gd name="T62" fmla="*/ 107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7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6 w 120"/>
                <a:gd name="T79" fmla="*/ 225 h 242"/>
                <a:gd name="T80" fmla="*/ 75 w 120"/>
                <a:gd name="T81" fmla="*/ 222 h 242"/>
                <a:gd name="T82" fmla="*/ 74 w 120"/>
                <a:gd name="T83" fmla="*/ 218 h 242"/>
                <a:gd name="T84" fmla="*/ 74 w 120"/>
                <a:gd name="T85" fmla="*/ 213 h 242"/>
                <a:gd name="T86" fmla="*/ 74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9" y="229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7" y="241"/>
                  </a:lnTo>
                  <a:lnTo>
                    <a:pt x="61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265"/>
            <p:cNvSpPr>
              <a:spLocks noChangeAspect="1"/>
            </p:cNvSpPr>
            <p:nvPr/>
          </p:nvSpPr>
          <p:spPr bwMode="auto">
            <a:xfrm>
              <a:off x="2007" y="429"/>
              <a:ext cx="221" cy="14"/>
            </a:xfrm>
            <a:custGeom>
              <a:avLst/>
              <a:gdLst>
                <a:gd name="T0" fmla="*/ 209 w 221"/>
                <a:gd name="T1" fmla="*/ 14 h 14"/>
                <a:gd name="T2" fmla="*/ 213 w 221"/>
                <a:gd name="T3" fmla="*/ 14 h 14"/>
                <a:gd name="T4" fmla="*/ 217 w 221"/>
                <a:gd name="T5" fmla="*/ 13 h 14"/>
                <a:gd name="T6" fmla="*/ 220 w 221"/>
                <a:gd name="T7" fmla="*/ 11 h 14"/>
                <a:gd name="T8" fmla="*/ 221 w 221"/>
                <a:gd name="T9" fmla="*/ 7 h 14"/>
                <a:gd name="T10" fmla="*/ 220 w 221"/>
                <a:gd name="T11" fmla="*/ 3 h 14"/>
                <a:gd name="T12" fmla="*/ 217 w 221"/>
                <a:gd name="T13" fmla="*/ 1 h 14"/>
                <a:gd name="T14" fmla="*/ 213 w 221"/>
                <a:gd name="T15" fmla="*/ 0 h 14"/>
                <a:gd name="T16" fmla="*/ 209 w 221"/>
                <a:gd name="T17" fmla="*/ 0 h 14"/>
                <a:gd name="T18" fmla="*/ 12 w 221"/>
                <a:gd name="T19" fmla="*/ 0 h 14"/>
                <a:gd name="T20" fmla="*/ 8 w 221"/>
                <a:gd name="T21" fmla="*/ 0 h 14"/>
                <a:gd name="T22" fmla="*/ 4 w 221"/>
                <a:gd name="T23" fmla="*/ 1 h 14"/>
                <a:gd name="T24" fmla="*/ 1 w 221"/>
                <a:gd name="T25" fmla="*/ 3 h 14"/>
                <a:gd name="T26" fmla="*/ 0 w 221"/>
                <a:gd name="T27" fmla="*/ 7 h 14"/>
                <a:gd name="T28" fmla="*/ 1 w 221"/>
                <a:gd name="T29" fmla="*/ 11 h 14"/>
                <a:gd name="T30" fmla="*/ 4 w 221"/>
                <a:gd name="T31" fmla="*/ 13 h 14"/>
                <a:gd name="T32" fmla="*/ 8 w 221"/>
                <a:gd name="T33" fmla="*/ 14 h 14"/>
                <a:gd name="T34" fmla="*/ 12 w 221"/>
                <a:gd name="T35" fmla="*/ 14 h 14"/>
                <a:gd name="T36" fmla="*/ 209 w 221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4">
                  <a:moveTo>
                    <a:pt x="209" y="14"/>
                  </a:moveTo>
                  <a:lnTo>
                    <a:pt x="213" y="14"/>
                  </a:lnTo>
                  <a:lnTo>
                    <a:pt x="217" y="13"/>
                  </a:lnTo>
                  <a:lnTo>
                    <a:pt x="220" y="11"/>
                  </a:lnTo>
                  <a:lnTo>
                    <a:pt x="221" y="7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266"/>
            <p:cNvSpPr>
              <a:spLocks noChangeAspect="1"/>
            </p:cNvSpPr>
            <p:nvPr/>
          </p:nvSpPr>
          <p:spPr bwMode="auto">
            <a:xfrm>
              <a:off x="2350" y="367"/>
              <a:ext cx="167" cy="234"/>
            </a:xfrm>
            <a:custGeom>
              <a:avLst/>
              <a:gdLst>
                <a:gd name="T0" fmla="*/ 167 w 167"/>
                <a:gd name="T1" fmla="*/ 16 h 234"/>
                <a:gd name="T2" fmla="*/ 164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8 w 167"/>
                <a:gd name="T15" fmla="*/ 137 h 234"/>
                <a:gd name="T16" fmla="*/ 97 w 167"/>
                <a:gd name="T17" fmla="*/ 148 h 234"/>
                <a:gd name="T18" fmla="*/ 83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4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6 w 167"/>
                <a:gd name="T35" fmla="*/ 8 h 234"/>
                <a:gd name="T36" fmla="*/ 2 w 167"/>
                <a:gd name="T37" fmla="*/ 45 h 234"/>
                <a:gd name="T38" fmla="*/ 2 w 167"/>
                <a:gd name="T39" fmla="*/ 59 h 234"/>
                <a:gd name="T40" fmla="*/ 8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5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30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5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7" y="16"/>
                  </a:lnTo>
                  <a:lnTo>
                    <a:pt x="167" y="13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8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2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4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2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3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6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267"/>
            <p:cNvSpPr>
              <a:spLocks noChangeAspect="1" noEditPoints="1"/>
            </p:cNvSpPr>
            <p:nvPr/>
          </p:nvSpPr>
          <p:spPr bwMode="auto">
            <a:xfrm>
              <a:off x="252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268"/>
            <p:cNvSpPr>
              <a:spLocks noChangeAspect="1"/>
            </p:cNvSpPr>
            <p:nvPr/>
          </p:nvSpPr>
          <p:spPr bwMode="auto">
            <a:xfrm>
              <a:off x="2659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3 w 84"/>
                <a:gd name="T3" fmla="*/ 157 h 363"/>
                <a:gd name="T4" fmla="*/ 79 w 84"/>
                <a:gd name="T5" fmla="*/ 129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1 h 363"/>
                <a:gd name="T34" fmla="*/ 59 w 84"/>
                <a:gd name="T35" fmla="*/ 128 h 363"/>
                <a:gd name="T36" fmla="*/ 63 w 84"/>
                <a:gd name="T37" fmla="*/ 181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5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4 h 363"/>
                <a:gd name="T58" fmla="*/ 43 w 84"/>
                <a:gd name="T59" fmla="*/ 322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3" y="157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5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4"/>
                  </a:lnTo>
                  <a:lnTo>
                    <a:pt x="43" y="322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269"/>
            <p:cNvSpPr>
              <a:spLocks noChangeAspect="1"/>
            </p:cNvSpPr>
            <p:nvPr/>
          </p:nvSpPr>
          <p:spPr bwMode="auto">
            <a:xfrm>
              <a:off x="2815" y="255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3 w 84"/>
                <a:gd name="T5" fmla="*/ 357 h 363"/>
                <a:gd name="T6" fmla="*/ 81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2 w 84"/>
                <a:gd name="T13" fmla="*/ 270 h 363"/>
                <a:gd name="T14" fmla="*/ 24 w 84"/>
                <a:gd name="T15" fmla="*/ 225 h 363"/>
                <a:gd name="T16" fmla="*/ 21 w 84"/>
                <a:gd name="T17" fmla="*/ 181 h 363"/>
                <a:gd name="T18" fmla="*/ 24 w 84"/>
                <a:gd name="T19" fmla="*/ 134 h 363"/>
                <a:gd name="T20" fmla="*/ 33 w 84"/>
                <a:gd name="T21" fmla="*/ 89 h 363"/>
                <a:gd name="T22" fmla="*/ 51 w 84"/>
                <a:gd name="T23" fmla="*/ 47 h 363"/>
                <a:gd name="T24" fmla="*/ 79 w 84"/>
                <a:gd name="T25" fmla="*/ 10 h 363"/>
                <a:gd name="T26" fmla="*/ 83 w 84"/>
                <a:gd name="T27" fmla="*/ 5 h 363"/>
                <a:gd name="T28" fmla="*/ 84 w 84"/>
                <a:gd name="T29" fmla="*/ 3 h 363"/>
                <a:gd name="T30" fmla="*/ 83 w 84"/>
                <a:gd name="T31" fmla="*/ 1 h 363"/>
                <a:gd name="T32" fmla="*/ 80 w 84"/>
                <a:gd name="T33" fmla="*/ 0 h 363"/>
                <a:gd name="T34" fmla="*/ 73 w 84"/>
                <a:gd name="T35" fmla="*/ 4 h 363"/>
                <a:gd name="T36" fmla="*/ 58 w 84"/>
                <a:gd name="T37" fmla="*/ 18 h 363"/>
                <a:gd name="T38" fmla="*/ 40 w 84"/>
                <a:gd name="T39" fmla="*/ 40 h 363"/>
                <a:gd name="T40" fmla="*/ 23 w 84"/>
                <a:gd name="T41" fmla="*/ 70 h 363"/>
                <a:gd name="T42" fmla="*/ 11 w 84"/>
                <a:gd name="T43" fmla="*/ 100 h 363"/>
                <a:gd name="T44" fmla="*/ 4 w 84"/>
                <a:gd name="T45" fmla="*/ 129 h 363"/>
                <a:gd name="T46" fmla="*/ 1 w 84"/>
                <a:gd name="T47" fmla="*/ 157 h 363"/>
                <a:gd name="T48" fmla="*/ 0 w 84"/>
                <a:gd name="T49" fmla="*/ 181 h 363"/>
                <a:gd name="T50" fmla="*/ 1 w 84"/>
                <a:gd name="T51" fmla="*/ 205 h 363"/>
                <a:gd name="T52" fmla="*/ 4 w 84"/>
                <a:gd name="T53" fmla="*/ 233 h 363"/>
                <a:gd name="T54" fmla="*/ 12 w 84"/>
                <a:gd name="T55" fmla="*/ 263 h 363"/>
                <a:gd name="T56" fmla="*/ 24 w 84"/>
                <a:gd name="T57" fmla="*/ 294 h 363"/>
                <a:gd name="T58" fmla="*/ 41 w 84"/>
                <a:gd name="T59" fmla="*/ 324 h 363"/>
                <a:gd name="T60" fmla="*/ 59 w 84"/>
                <a:gd name="T61" fmla="*/ 345 h 363"/>
                <a:gd name="T62" fmla="*/ 73 w 84"/>
                <a:gd name="T63" fmla="*/ 358 h 363"/>
                <a:gd name="T64" fmla="*/ 80 w 84"/>
                <a:gd name="T65" fmla="*/ 363 h 363"/>
                <a:gd name="T66" fmla="*/ 83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4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7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3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270"/>
            <p:cNvSpPr>
              <a:spLocks noChangeAspect="1"/>
            </p:cNvSpPr>
            <p:nvPr/>
          </p:nvSpPr>
          <p:spPr bwMode="auto">
            <a:xfrm>
              <a:off x="2953" y="285"/>
              <a:ext cx="119" cy="242"/>
            </a:xfrm>
            <a:custGeom>
              <a:avLst/>
              <a:gdLst>
                <a:gd name="T0" fmla="*/ 74 w 119"/>
                <a:gd name="T1" fmla="*/ 10 h 242"/>
                <a:gd name="T2" fmla="*/ 74 w 119"/>
                <a:gd name="T3" fmla="*/ 5 h 242"/>
                <a:gd name="T4" fmla="*/ 73 w 119"/>
                <a:gd name="T5" fmla="*/ 2 h 242"/>
                <a:gd name="T6" fmla="*/ 70 w 119"/>
                <a:gd name="T7" fmla="*/ 1 h 242"/>
                <a:gd name="T8" fmla="*/ 66 w 119"/>
                <a:gd name="T9" fmla="*/ 0 h 242"/>
                <a:gd name="T10" fmla="*/ 47 w 119"/>
                <a:gd name="T11" fmla="*/ 14 h 242"/>
                <a:gd name="T12" fmla="*/ 28 w 119"/>
                <a:gd name="T13" fmla="*/ 20 h 242"/>
                <a:gd name="T14" fmla="*/ 12 w 119"/>
                <a:gd name="T15" fmla="*/ 23 h 242"/>
                <a:gd name="T16" fmla="*/ 0 w 119"/>
                <a:gd name="T17" fmla="*/ 23 h 242"/>
                <a:gd name="T18" fmla="*/ 0 w 119"/>
                <a:gd name="T19" fmla="*/ 35 h 242"/>
                <a:gd name="T20" fmla="*/ 7 w 119"/>
                <a:gd name="T21" fmla="*/ 35 h 242"/>
                <a:gd name="T22" fmla="*/ 19 w 119"/>
                <a:gd name="T23" fmla="*/ 34 h 242"/>
                <a:gd name="T24" fmla="*/ 33 w 119"/>
                <a:gd name="T25" fmla="*/ 31 h 242"/>
                <a:gd name="T26" fmla="*/ 47 w 119"/>
                <a:gd name="T27" fmla="*/ 25 h 242"/>
                <a:gd name="T28" fmla="*/ 47 w 119"/>
                <a:gd name="T29" fmla="*/ 213 h 242"/>
                <a:gd name="T30" fmla="*/ 47 w 119"/>
                <a:gd name="T31" fmla="*/ 218 h 242"/>
                <a:gd name="T32" fmla="*/ 46 w 119"/>
                <a:gd name="T33" fmla="*/ 221 h 242"/>
                <a:gd name="T34" fmla="*/ 45 w 119"/>
                <a:gd name="T35" fmla="*/ 224 h 242"/>
                <a:gd name="T36" fmla="*/ 43 w 119"/>
                <a:gd name="T37" fmla="*/ 227 h 242"/>
                <a:gd name="T38" fmla="*/ 38 w 119"/>
                <a:gd name="T39" fmla="*/ 229 h 242"/>
                <a:gd name="T40" fmla="*/ 32 w 119"/>
                <a:gd name="T41" fmla="*/ 230 h 242"/>
                <a:gd name="T42" fmla="*/ 24 w 119"/>
                <a:gd name="T43" fmla="*/ 230 h 242"/>
                <a:gd name="T44" fmla="*/ 13 w 119"/>
                <a:gd name="T45" fmla="*/ 231 h 242"/>
                <a:gd name="T46" fmla="*/ 2 w 119"/>
                <a:gd name="T47" fmla="*/ 231 h 242"/>
                <a:gd name="T48" fmla="*/ 2 w 119"/>
                <a:gd name="T49" fmla="*/ 242 h 242"/>
                <a:gd name="T50" fmla="*/ 14 w 119"/>
                <a:gd name="T51" fmla="*/ 241 h 242"/>
                <a:gd name="T52" fmla="*/ 30 w 119"/>
                <a:gd name="T53" fmla="*/ 241 h 242"/>
                <a:gd name="T54" fmla="*/ 47 w 119"/>
                <a:gd name="T55" fmla="*/ 241 h 242"/>
                <a:gd name="T56" fmla="*/ 60 w 119"/>
                <a:gd name="T57" fmla="*/ 241 h 242"/>
                <a:gd name="T58" fmla="*/ 74 w 119"/>
                <a:gd name="T59" fmla="*/ 241 h 242"/>
                <a:gd name="T60" fmla="*/ 91 w 119"/>
                <a:gd name="T61" fmla="*/ 241 h 242"/>
                <a:gd name="T62" fmla="*/ 107 w 119"/>
                <a:gd name="T63" fmla="*/ 241 h 242"/>
                <a:gd name="T64" fmla="*/ 119 w 119"/>
                <a:gd name="T65" fmla="*/ 242 h 242"/>
                <a:gd name="T66" fmla="*/ 119 w 119"/>
                <a:gd name="T67" fmla="*/ 231 h 242"/>
                <a:gd name="T68" fmla="*/ 108 w 119"/>
                <a:gd name="T69" fmla="*/ 231 h 242"/>
                <a:gd name="T70" fmla="*/ 97 w 119"/>
                <a:gd name="T71" fmla="*/ 230 h 242"/>
                <a:gd name="T72" fmla="*/ 88 w 119"/>
                <a:gd name="T73" fmla="*/ 230 h 242"/>
                <a:gd name="T74" fmla="*/ 83 w 119"/>
                <a:gd name="T75" fmla="*/ 229 h 242"/>
                <a:gd name="T76" fmla="*/ 79 w 119"/>
                <a:gd name="T77" fmla="*/ 227 h 242"/>
                <a:gd name="T78" fmla="*/ 76 w 119"/>
                <a:gd name="T79" fmla="*/ 225 h 242"/>
                <a:gd name="T80" fmla="*/ 75 w 119"/>
                <a:gd name="T81" fmla="*/ 222 h 242"/>
                <a:gd name="T82" fmla="*/ 74 w 119"/>
                <a:gd name="T83" fmla="*/ 218 h 242"/>
                <a:gd name="T84" fmla="*/ 74 w 119"/>
                <a:gd name="T85" fmla="*/ 213 h 242"/>
                <a:gd name="T86" fmla="*/ 74 w 119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42">
                  <a:moveTo>
                    <a:pt x="74" y="10"/>
                  </a:moveTo>
                  <a:lnTo>
                    <a:pt x="74" y="5"/>
                  </a:lnTo>
                  <a:lnTo>
                    <a:pt x="73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47" y="14"/>
                  </a:lnTo>
                  <a:lnTo>
                    <a:pt x="28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7" y="35"/>
                  </a:lnTo>
                  <a:lnTo>
                    <a:pt x="19" y="34"/>
                  </a:lnTo>
                  <a:lnTo>
                    <a:pt x="33" y="31"/>
                  </a:lnTo>
                  <a:lnTo>
                    <a:pt x="47" y="25"/>
                  </a:lnTo>
                  <a:lnTo>
                    <a:pt x="47" y="213"/>
                  </a:lnTo>
                  <a:lnTo>
                    <a:pt x="47" y="218"/>
                  </a:lnTo>
                  <a:lnTo>
                    <a:pt x="46" y="221"/>
                  </a:lnTo>
                  <a:lnTo>
                    <a:pt x="45" y="224"/>
                  </a:lnTo>
                  <a:lnTo>
                    <a:pt x="43" y="227"/>
                  </a:lnTo>
                  <a:lnTo>
                    <a:pt x="38" y="229"/>
                  </a:lnTo>
                  <a:lnTo>
                    <a:pt x="32" y="230"/>
                  </a:lnTo>
                  <a:lnTo>
                    <a:pt x="24" y="230"/>
                  </a:lnTo>
                  <a:lnTo>
                    <a:pt x="13" y="231"/>
                  </a:lnTo>
                  <a:lnTo>
                    <a:pt x="2" y="231"/>
                  </a:lnTo>
                  <a:lnTo>
                    <a:pt x="2" y="242"/>
                  </a:lnTo>
                  <a:lnTo>
                    <a:pt x="14" y="241"/>
                  </a:lnTo>
                  <a:lnTo>
                    <a:pt x="30" y="241"/>
                  </a:lnTo>
                  <a:lnTo>
                    <a:pt x="47" y="241"/>
                  </a:lnTo>
                  <a:lnTo>
                    <a:pt x="60" y="241"/>
                  </a:lnTo>
                  <a:lnTo>
                    <a:pt x="74" y="241"/>
                  </a:lnTo>
                  <a:lnTo>
                    <a:pt x="91" y="241"/>
                  </a:lnTo>
                  <a:lnTo>
                    <a:pt x="107" y="241"/>
                  </a:lnTo>
                  <a:lnTo>
                    <a:pt x="119" y="242"/>
                  </a:lnTo>
                  <a:lnTo>
                    <a:pt x="119" y="231"/>
                  </a:lnTo>
                  <a:lnTo>
                    <a:pt x="108" y="231"/>
                  </a:lnTo>
                  <a:lnTo>
                    <a:pt x="97" y="230"/>
                  </a:lnTo>
                  <a:lnTo>
                    <a:pt x="88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6" y="225"/>
                  </a:lnTo>
                  <a:lnTo>
                    <a:pt x="75" y="222"/>
                  </a:lnTo>
                  <a:lnTo>
                    <a:pt x="74" y="218"/>
                  </a:lnTo>
                  <a:lnTo>
                    <a:pt x="74" y="213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271"/>
            <p:cNvSpPr>
              <a:spLocks noChangeAspect="1"/>
            </p:cNvSpPr>
            <p:nvPr/>
          </p:nvSpPr>
          <p:spPr bwMode="auto">
            <a:xfrm>
              <a:off x="3212" y="429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4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4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4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272"/>
            <p:cNvSpPr>
              <a:spLocks noChangeAspect="1"/>
            </p:cNvSpPr>
            <p:nvPr/>
          </p:nvSpPr>
          <p:spPr bwMode="auto">
            <a:xfrm>
              <a:off x="3556" y="367"/>
              <a:ext cx="167" cy="234"/>
            </a:xfrm>
            <a:custGeom>
              <a:avLst/>
              <a:gdLst>
                <a:gd name="T0" fmla="*/ 166 w 167"/>
                <a:gd name="T1" fmla="*/ 16 h 234"/>
                <a:gd name="T2" fmla="*/ 163 w 167"/>
                <a:gd name="T3" fmla="*/ 6 h 234"/>
                <a:gd name="T4" fmla="*/ 150 w 167"/>
                <a:gd name="T5" fmla="*/ 5 h 234"/>
                <a:gd name="T6" fmla="*/ 143 w 167"/>
                <a:gd name="T7" fmla="*/ 14 h 234"/>
                <a:gd name="T8" fmla="*/ 140 w 167"/>
                <a:gd name="T9" fmla="*/ 25 h 234"/>
                <a:gd name="T10" fmla="*/ 131 w 167"/>
                <a:gd name="T11" fmla="*/ 60 h 234"/>
                <a:gd name="T12" fmla="*/ 114 w 167"/>
                <a:gd name="T13" fmla="*/ 128 h 234"/>
                <a:gd name="T14" fmla="*/ 107 w 167"/>
                <a:gd name="T15" fmla="*/ 137 h 234"/>
                <a:gd name="T16" fmla="*/ 97 w 167"/>
                <a:gd name="T17" fmla="*/ 148 h 234"/>
                <a:gd name="T18" fmla="*/ 82 w 167"/>
                <a:gd name="T19" fmla="*/ 155 h 234"/>
                <a:gd name="T20" fmla="*/ 63 w 167"/>
                <a:gd name="T21" fmla="*/ 153 h 234"/>
                <a:gd name="T22" fmla="*/ 52 w 167"/>
                <a:gd name="T23" fmla="*/ 137 h 234"/>
                <a:gd name="T24" fmla="*/ 56 w 167"/>
                <a:gd name="T25" fmla="*/ 97 h 234"/>
                <a:gd name="T26" fmla="*/ 73 w 167"/>
                <a:gd name="T27" fmla="*/ 46 h 234"/>
                <a:gd name="T28" fmla="*/ 77 w 167"/>
                <a:gd name="T29" fmla="*/ 34 h 234"/>
                <a:gd name="T30" fmla="*/ 75 w 167"/>
                <a:gd name="T31" fmla="*/ 18 h 234"/>
                <a:gd name="T32" fmla="*/ 60 w 167"/>
                <a:gd name="T33" fmla="*/ 2 h 234"/>
                <a:gd name="T34" fmla="*/ 25 w 167"/>
                <a:gd name="T35" fmla="*/ 8 h 234"/>
                <a:gd name="T36" fmla="*/ 2 w 167"/>
                <a:gd name="T37" fmla="*/ 45 h 234"/>
                <a:gd name="T38" fmla="*/ 1 w 167"/>
                <a:gd name="T39" fmla="*/ 59 h 234"/>
                <a:gd name="T40" fmla="*/ 7 w 167"/>
                <a:gd name="T41" fmla="*/ 58 h 234"/>
                <a:gd name="T42" fmla="*/ 18 w 167"/>
                <a:gd name="T43" fmla="*/ 31 h 234"/>
                <a:gd name="T44" fmla="*/ 37 w 167"/>
                <a:gd name="T45" fmla="*/ 10 h 234"/>
                <a:gd name="T46" fmla="*/ 49 w 167"/>
                <a:gd name="T47" fmla="*/ 8 h 234"/>
                <a:gd name="T48" fmla="*/ 54 w 167"/>
                <a:gd name="T49" fmla="*/ 12 h 234"/>
                <a:gd name="T50" fmla="*/ 53 w 167"/>
                <a:gd name="T51" fmla="*/ 33 h 234"/>
                <a:gd name="T52" fmla="*/ 40 w 167"/>
                <a:gd name="T53" fmla="*/ 70 h 234"/>
                <a:gd name="T54" fmla="*/ 29 w 167"/>
                <a:gd name="T55" fmla="*/ 107 h 234"/>
                <a:gd name="T56" fmla="*/ 29 w 167"/>
                <a:gd name="T57" fmla="*/ 132 h 234"/>
                <a:gd name="T58" fmla="*/ 37 w 167"/>
                <a:gd name="T59" fmla="*/ 148 h 234"/>
                <a:gd name="T60" fmla="*/ 49 w 167"/>
                <a:gd name="T61" fmla="*/ 159 h 234"/>
                <a:gd name="T62" fmla="*/ 64 w 167"/>
                <a:gd name="T63" fmla="*/ 163 h 234"/>
                <a:gd name="T64" fmla="*/ 92 w 167"/>
                <a:gd name="T65" fmla="*/ 160 h 234"/>
                <a:gd name="T66" fmla="*/ 101 w 167"/>
                <a:gd name="T67" fmla="*/ 175 h 234"/>
                <a:gd name="T68" fmla="*/ 78 w 167"/>
                <a:gd name="T69" fmla="*/ 212 h 234"/>
                <a:gd name="T70" fmla="*/ 58 w 167"/>
                <a:gd name="T71" fmla="*/ 224 h 234"/>
                <a:gd name="T72" fmla="*/ 40 w 167"/>
                <a:gd name="T73" fmla="*/ 226 h 234"/>
                <a:gd name="T74" fmla="*/ 24 w 167"/>
                <a:gd name="T75" fmla="*/ 219 h 234"/>
                <a:gd name="T76" fmla="*/ 26 w 167"/>
                <a:gd name="T77" fmla="*/ 210 h 234"/>
                <a:gd name="T78" fmla="*/ 39 w 167"/>
                <a:gd name="T79" fmla="*/ 201 h 234"/>
                <a:gd name="T80" fmla="*/ 39 w 167"/>
                <a:gd name="T81" fmla="*/ 185 h 234"/>
                <a:gd name="T82" fmla="*/ 31 w 167"/>
                <a:gd name="T83" fmla="*/ 180 h 234"/>
                <a:gd name="T84" fmla="*/ 21 w 167"/>
                <a:gd name="T85" fmla="*/ 180 h 234"/>
                <a:gd name="T86" fmla="*/ 9 w 167"/>
                <a:gd name="T87" fmla="*/ 192 h 234"/>
                <a:gd name="T88" fmla="*/ 10 w 167"/>
                <a:gd name="T89" fmla="*/ 215 h 234"/>
                <a:gd name="T90" fmla="*/ 30 w 167"/>
                <a:gd name="T91" fmla="*/ 232 h 234"/>
                <a:gd name="T92" fmla="*/ 73 w 167"/>
                <a:gd name="T93" fmla="*/ 228 h 234"/>
                <a:gd name="T94" fmla="*/ 118 w 167"/>
                <a:gd name="T95" fmla="*/ 189 h 234"/>
                <a:gd name="T96" fmla="*/ 165 w 167"/>
                <a:gd name="T97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4">
                  <a:moveTo>
                    <a:pt x="165" y="22"/>
                  </a:moveTo>
                  <a:lnTo>
                    <a:pt x="166" y="16"/>
                  </a:lnTo>
                  <a:lnTo>
                    <a:pt x="167" y="13"/>
                  </a:lnTo>
                  <a:lnTo>
                    <a:pt x="163" y="6"/>
                  </a:lnTo>
                  <a:lnTo>
                    <a:pt x="156" y="4"/>
                  </a:lnTo>
                  <a:lnTo>
                    <a:pt x="150" y="5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2"/>
                  </a:lnTo>
                  <a:lnTo>
                    <a:pt x="107" y="137"/>
                  </a:lnTo>
                  <a:lnTo>
                    <a:pt x="103" y="142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3"/>
                  </a:lnTo>
                  <a:lnTo>
                    <a:pt x="56" y="146"/>
                  </a:lnTo>
                  <a:lnTo>
                    <a:pt x="52" y="137"/>
                  </a:lnTo>
                  <a:lnTo>
                    <a:pt x="51" y="126"/>
                  </a:lnTo>
                  <a:lnTo>
                    <a:pt x="56" y="97"/>
                  </a:lnTo>
                  <a:lnTo>
                    <a:pt x="70" y="55"/>
                  </a:lnTo>
                  <a:lnTo>
                    <a:pt x="73" y="46"/>
                  </a:lnTo>
                  <a:lnTo>
                    <a:pt x="76" y="39"/>
                  </a:lnTo>
                  <a:lnTo>
                    <a:pt x="77" y="34"/>
                  </a:lnTo>
                  <a:lnTo>
                    <a:pt x="77" y="29"/>
                  </a:lnTo>
                  <a:lnTo>
                    <a:pt x="75" y="18"/>
                  </a:lnTo>
                  <a:lnTo>
                    <a:pt x="69" y="8"/>
                  </a:lnTo>
                  <a:lnTo>
                    <a:pt x="60" y="2"/>
                  </a:lnTo>
                  <a:lnTo>
                    <a:pt x="47" y="0"/>
                  </a:lnTo>
                  <a:lnTo>
                    <a:pt x="25" y="8"/>
                  </a:lnTo>
                  <a:lnTo>
                    <a:pt x="11" y="2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0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8"/>
                  </a:lnTo>
                  <a:lnTo>
                    <a:pt x="42" y="154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4" y="163"/>
                  </a:lnTo>
                  <a:lnTo>
                    <a:pt x="72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5"/>
                  </a:lnTo>
                  <a:lnTo>
                    <a:pt x="85" y="203"/>
                  </a:lnTo>
                  <a:lnTo>
                    <a:pt x="78" y="212"/>
                  </a:lnTo>
                  <a:lnTo>
                    <a:pt x="68" y="219"/>
                  </a:lnTo>
                  <a:lnTo>
                    <a:pt x="58" y="224"/>
                  </a:lnTo>
                  <a:lnTo>
                    <a:pt x="46" y="226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19"/>
                  </a:lnTo>
                  <a:lnTo>
                    <a:pt x="18" y="211"/>
                  </a:lnTo>
                  <a:lnTo>
                    <a:pt x="26" y="210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1"/>
                  </a:lnTo>
                  <a:lnTo>
                    <a:pt x="31" y="180"/>
                  </a:lnTo>
                  <a:lnTo>
                    <a:pt x="27" y="179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8" y="225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73" y="228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273"/>
            <p:cNvSpPr>
              <a:spLocks noChangeAspect="1" noEditPoints="1"/>
            </p:cNvSpPr>
            <p:nvPr/>
          </p:nvSpPr>
          <p:spPr bwMode="auto">
            <a:xfrm>
              <a:off x="3723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6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274"/>
            <p:cNvSpPr>
              <a:spLocks noChangeAspect="1"/>
            </p:cNvSpPr>
            <p:nvPr/>
          </p:nvSpPr>
          <p:spPr bwMode="auto">
            <a:xfrm>
              <a:off x="3896" y="255"/>
              <a:ext cx="84" cy="363"/>
            </a:xfrm>
            <a:custGeom>
              <a:avLst/>
              <a:gdLst>
                <a:gd name="T0" fmla="*/ 84 w 84"/>
                <a:gd name="T1" fmla="*/ 181 h 363"/>
                <a:gd name="T2" fmla="*/ 84 w 84"/>
                <a:gd name="T3" fmla="*/ 157 h 363"/>
                <a:gd name="T4" fmla="*/ 80 w 84"/>
                <a:gd name="T5" fmla="*/ 129 h 363"/>
                <a:gd name="T6" fmla="*/ 73 w 84"/>
                <a:gd name="T7" fmla="*/ 99 h 363"/>
                <a:gd name="T8" fmla="*/ 61 w 84"/>
                <a:gd name="T9" fmla="*/ 68 h 363"/>
                <a:gd name="T10" fmla="*/ 43 w 84"/>
                <a:gd name="T11" fmla="*/ 39 h 363"/>
                <a:gd name="T12" fmla="*/ 26 w 84"/>
                <a:gd name="T13" fmla="*/ 17 h 363"/>
                <a:gd name="T14" fmla="*/ 11 w 84"/>
                <a:gd name="T15" fmla="*/ 4 h 363"/>
                <a:gd name="T16" fmla="*/ 4 w 84"/>
                <a:gd name="T17" fmla="*/ 0 h 363"/>
                <a:gd name="T18" fmla="*/ 1 w 84"/>
                <a:gd name="T19" fmla="*/ 1 h 363"/>
                <a:gd name="T20" fmla="*/ 0 w 84"/>
                <a:gd name="T21" fmla="*/ 3 h 363"/>
                <a:gd name="T22" fmla="*/ 0 w 84"/>
                <a:gd name="T23" fmla="*/ 4 h 363"/>
                <a:gd name="T24" fmla="*/ 1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1 w 84"/>
                <a:gd name="T31" fmla="*/ 43 h 363"/>
                <a:gd name="T32" fmla="*/ 49 w 84"/>
                <a:gd name="T33" fmla="*/ 81 h 363"/>
                <a:gd name="T34" fmla="*/ 60 w 84"/>
                <a:gd name="T35" fmla="*/ 128 h 363"/>
                <a:gd name="T36" fmla="*/ 63 w 84"/>
                <a:gd name="T37" fmla="*/ 181 h 363"/>
                <a:gd name="T38" fmla="*/ 61 w 84"/>
                <a:gd name="T39" fmla="*/ 228 h 363"/>
                <a:gd name="T40" fmla="*/ 51 w 84"/>
                <a:gd name="T41" fmla="*/ 273 h 363"/>
                <a:gd name="T42" fmla="*/ 33 w 84"/>
                <a:gd name="T43" fmla="*/ 315 h 363"/>
                <a:gd name="T44" fmla="*/ 5 w 84"/>
                <a:gd name="T45" fmla="*/ 353 h 363"/>
                <a:gd name="T46" fmla="*/ 1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4 w 84"/>
                <a:gd name="T53" fmla="*/ 363 h 363"/>
                <a:gd name="T54" fmla="*/ 11 w 84"/>
                <a:gd name="T55" fmla="*/ 358 h 363"/>
                <a:gd name="T56" fmla="*/ 26 w 84"/>
                <a:gd name="T57" fmla="*/ 344 h 363"/>
                <a:gd name="T58" fmla="*/ 44 w 84"/>
                <a:gd name="T59" fmla="*/ 322 h 363"/>
                <a:gd name="T60" fmla="*/ 62 w 84"/>
                <a:gd name="T61" fmla="*/ 292 h 363"/>
                <a:gd name="T62" fmla="*/ 73 w 84"/>
                <a:gd name="T63" fmla="*/ 262 h 363"/>
                <a:gd name="T64" fmla="*/ 80 w 84"/>
                <a:gd name="T65" fmla="*/ 233 h 363"/>
                <a:gd name="T66" fmla="*/ 83 w 84"/>
                <a:gd name="T67" fmla="*/ 206 h 363"/>
                <a:gd name="T68" fmla="*/ 84 w 84"/>
                <a:gd name="T6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1"/>
                  </a:moveTo>
                  <a:lnTo>
                    <a:pt x="84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1" y="68"/>
                  </a:lnTo>
                  <a:lnTo>
                    <a:pt x="43" y="39"/>
                  </a:lnTo>
                  <a:lnTo>
                    <a:pt x="26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9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1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3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2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6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275"/>
            <p:cNvSpPr>
              <a:spLocks noChangeAspect="1"/>
            </p:cNvSpPr>
            <p:nvPr/>
          </p:nvSpPr>
          <p:spPr bwMode="auto">
            <a:xfrm>
              <a:off x="4032" y="367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3 w 141"/>
                <a:gd name="T5" fmla="*/ 27 h 164"/>
                <a:gd name="T6" fmla="*/ 107 w 141"/>
                <a:gd name="T7" fmla="*/ 35 h 164"/>
                <a:gd name="T8" fmla="*/ 106 w 141"/>
                <a:gd name="T9" fmla="*/ 41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2 h 164"/>
                <a:gd name="T20" fmla="*/ 134 w 141"/>
                <a:gd name="T21" fmla="*/ 48 h 164"/>
                <a:gd name="T22" fmla="*/ 138 w 141"/>
                <a:gd name="T23" fmla="*/ 40 h 164"/>
                <a:gd name="T24" fmla="*/ 140 w 141"/>
                <a:gd name="T25" fmla="*/ 31 h 164"/>
                <a:gd name="T26" fmla="*/ 137 w 141"/>
                <a:gd name="T27" fmla="*/ 18 h 164"/>
                <a:gd name="T28" fmla="*/ 128 w 141"/>
                <a:gd name="T29" fmla="*/ 8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8 h 164"/>
                <a:gd name="T38" fmla="*/ 45 w 141"/>
                <a:gd name="T39" fmla="*/ 19 h 164"/>
                <a:gd name="T40" fmla="*/ 30 w 141"/>
                <a:gd name="T41" fmla="*/ 32 h 164"/>
                <a:gd name="T42" fmla="*/ 18 w 141"/>
                <a:gd name="T43" fmla="*/ 47 h 164"/>
                <a:gd name="T44" fmla="*/ 8 w 141"/>
                <a:gd name="T45" fmla="*/ 65 h 164"/>
                <a:gd name="T46" fmla="*/ 2 w 141"/>
                <a:gd name="T47" fmla="*/ 83 h 164"/>
                <a:gd name="T48" fmla="*/ 0 w 141"/>
                <a:gd name="T49" fmla="*/ 102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6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1 h 164"/>
                <a:gd name="T78" fmla="*/ 68 w 141"/>
                <a:gd name="T79" fmla="*/ 155 h 164"/>
                <a:gd name="T80" fmla="*/ 59 w 141"/>
                <a:gd name="T81" fmla="*/ 156 h 164"/>
                <a:gd name="T82" fmla="*/ 45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7 w 141"/>
                <a:gd name="T89" fmla="*/ 116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29 h 164"/>
                <a:gd name="T100" fmla="*/ 68 w 141"/>
                <a:gd name="T101" fmla="*/ 18 h 164"/>
                <a:gd name="T102" fmla="*/ 83 w 141"/>
                <a:gd name="T103" fmla="*/ 10 h 164"/>
                <a:gd name="T104" fmla="*/ 97 w 141"/>
                <a:gd name="T105" fmla="*/ 7 h 164"/>
                <a:gd name="T106" fmla="*/ 107 w 141"/>
                <a:gd name="T107" fmla="*/ 8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3" y="27"/>
                  </a:lnTo>
                  <a:lnTo>
                    <a:pt x="107" y="35"/>
                  </a:lnTo>
                  <a:lnTo>
                    <a:pt x="106" y="41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2"/>
                  </a:lnTo>
                  <a:lnTo>
                    <a:pt x="134" y="48"/>
                  </a:lnTo>
                  <a:lnTo>
                    <a:pt x="138" y="40"/>
                  </a:lnTo>
                  <a:lnTo>
                    <a:pt x="140" y="31"/>
                  </a:lnTo>
                  <a:lnTo>
                    <a:pt x="137" y="18"/>
                  </a:lnTo>
                  <a:lnTo>
                    <a:pt x="128" y="8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8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8" y="47"/>
                  </a:lnTo>
                  <a:lnTo>
                    <a:pt x="8" y="65"/>
                  </a:lnTo>
                  <a:lnTo>
                    <a:pt x="2" y="83"/>
                  </a:lnTo>
                  <a:lnTo>
                    <a:pt x="0" y="102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6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1"/>
                  </a:lnTo>
                  <a:lnTo>
                    <a:pt x="68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7" y="116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29"/>
                  </a:lnTo>
                  <a:lnTo>
                    <a:pt x="68" y="18"/>
                  </a:lnTo>
                  <a:lnTo>
                    <a:pt x="83" y="10"/>
                  </a:lnTo>
                  <a:lnTo>
                    <a:pt x="97" y="7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76"/>
            <p:cNvSpPr>
              <a:spLocks noChangeAspect="1" noEditPoints="1"/>
            </p:cNvSpPr>
            <p:nvPr/>
          </p:nvSpPr>
          <p:spPr bwMode="auto">
            <a:xfrm>
              <a:off x="4186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9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9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77"/>
            <p:cNvSpPr>
              <a:spLocks noChangeAspect="1" noEditPoints="1"/>
            </p:cNvSpPr>
            <p:nvPr/>
          </p:nvSpPr>
          <p:spPr bwMode="auto">
            <a:xfrm>
              <a:off x="4277" y="413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2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6 h 220"/>
                <a:gd name="T38" fmla="*/ 74 w 111"/>
                <a:gd name="T39" fmla="*/ 191 h 220"/>
                <a:gd name="T40" fmla="*/ 100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4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4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8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78"/>
            <p:cNvSpPr>
              <a:spLocks noChangeAspect="1"/>
            </p:cNvSpPr>
            <p:nvPr/>
          </p:nvSpPr>
          <p:spPr bwMode="auto">
            <a:xfrm>
              <a:off x="4472" y="255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4 w 50"/>
                <a:gd name="T5" fmla="*/ 348 h 363"/>
                <a:gd name="T6" fmla="*/ 14 w 50"/>
                <a:gd name="T7" fmla="*/ 14 h 363"/>
                <a:gd name="T8" fmla="*/ 50 w 50"/>
                <a:gd name="T9" fmla="*/ 14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4" y="348"/>
                  </a:lnTo>
                  <a:lnTo>
                    <a:pt x="14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79"/>
            <p:cNvSpPr>
              <a:spLocks noChangeAspect="1"/>
            </p:cNvSpPr>
            <p:nvPr/>
          </p:nvSpPr>
          <p:spPr bwMode="auto">
            <a:xfrm>
              <a:off x="4540" y="367"/>
              <a:ext cx="181" cy="164"/>
            </a:xfrm>
            <a:custGeom>
              <a:avLst/>
              <a:gdLst>
                <a:gd name="T0" fmla="*/ 112 w 181"/>
                <a:gd name="T1" fmla="*/ 46 h 164"/>
                <a:gd name="T2" fmla="*/ 117 w 181"/>
                <a:gd name="T3" fmla="*/ 33 h 164"/>
                <a:gd name="T4" fmla="*/ 125 w 181"/>
                <a:gd name="T5" fmla="*/ 18 h 164"/>
                <a:gd name="T6" fmla="*/ 138 w 181"/>
                <a:gd name="T7" fmla="*/ 9 h 164"/>
                <a:gd name="T8" fmla="*/ 150 w 181"/>
                <a:gd name="T9" fmla="*/ 8 h 164"/>
                <a:gd name="T10" fmla="*/ 159 w 181"/>
                <a:gd name="T11" fmla="*/ 9 h 164"/>
                <a:gd name="T12" fmla="*/ 158 w 181"/>
                <a:gd name="T13" fmla="*/ 15 h 164"/>
                <a:gd name="T14" fmla="*/ 149 w 181"/>
                <a:gd name="T15" fmla="*/ 25 h 164"/>
                <a:gd name="T16" fmla="*/ 149 w 181"/>
                <a:gd name="T17" fmla="*/ 36 h 164"/>
                <a:gd name="T18" fmla="*/ 155 w 181"/>
                <a:gd name="T19" fmla="*/ 43 h 164"/>
                <a:gd name="T20" fmla="*/ 168 w 181"/>
                <a:gd name="T21" fmla="*/ 43 h 164"/>
                <a:gd name="T22" fmla="*/ 179 w 181"/>
                <a:gd name="T23" fmla="*/ 33 h 164"/>
                <a:gd name="T24" fmla="*/ 177 w 181"/>
                <a:gd name="T25" fmla="*/ 12 h 164"/>
                <a:gd name="T26" fmla="*/ 158 w 181"/>
                <a:gd name="T27" fmla="*/ 1 h 164"/>
                <a:gd name="T28" fmla="*/ 133 w 181"/>
                <a:gd name="T29" fmla="*/ 3 h 164"/>
                <a:gd name="T30" fmla="*/ 114 w 181"/>
                <a:gd name="T31" fmla="*/ 19 h 164"/>
                <a:gd name="T32" fmla="*/ 101 w 181"/>
                <a:gd name="T33" fmla="*/ 13 h 164"/>
                <a:gd name="T34" fmla="*/ 79 w 181"/>
                <a:gd name="T35" fmla="*/ 0 h 164"/>
                <a:gd name="T36" fmla="*/ 45 w 181"/>
                <a:gd name="T37" fmla="*/ 7 h 164"/>
                <a:gd name="T38" fmla="*/ 16 w 181"/>
                <a:gd name="T39" fmla="*/ 43 h 164"/>
                <a:gd name="T40" fmla="*/ 14 w 181"/>
                <a:gd name="T41" fmla="*/ 59 h 164"/>
                <a:gd name="T42" fmla="*/ 19 w 181"/>
                <a:gd name="T43" fmla="*/ 58 h 164"/>
                <a:gd name="T44" fmla="*/ 26 w 181"/>
                <a:gd name="T45" fmla="*/ 42 h 164"/>
                <a:gd name="T46" fmla="*/ 38 w 181"/>
                <a:gd name="T47" fmla="*/ 23 h 164"/>
                <a:gd name="T48" fmla="*/ 52 w 181"/>
                <a:gd name="T49" fmla="*/ 12 h 164"/>
                <a:gd name="T50" fmla="*/ 64 w 181"/>
                <a:gd name="T51" fmla="*/ 8 h 164"/>
                <a:gd name="T52" fmla="*/ 75 w 181"/>
                <a:gd name="T53" fmla="*/ 8 h 164"/>
                <a:gd name="T54" fmla="*/ 87 w 181"/>
                <a:gd name="T55" fmla="*/ 19 h 164"/>
                <a:gd name="T56" fmla="*/ 88 w 181"/>
                <a:gd name="T57" fmla="*/ 43 h 164"/>
                <a:gd name="T58" fmla="*/ 78 w 181"/>
                <a:gd name="T59" fmla="*/ 85 h 164"/>
                <a:gd name="T60" fmla="*/ 64 w 181"/>
                <a:gd name="T61" fmla="*/ 134 h 164"/>
                <a:gd name="T62" fmla="*/ 46 w 181"/>
                <a:gd name="T63" fmla="*/ 153 h 164"/>
                <a:gd name="T64" fmla="*/ 32 w 181"/>
                <a:gd name="T65" fmla="*/ 156 h 164"/>
                <a:gd name="T66" fmla="*/ 23 w 181"/>
                <a:gd name="T67" fmla="*/ 154 h 164"/>
                <a:gd name="T68" fmla="*/ 23 w 181"/>
                <a:gd name="T69" fmla="*/ 149 h 164"/>
                <a:gd name="T70" fmla="*/ 33 w 181"/>
                <a:gd name="T71" fmla="*/ 139 h 164"/>
                <a:gd name="T72" fmla="*/ 33 w 181"/>
                <a:gd name="T73" fmla="*/ 125 h 164"/>
                <a:gd name="T74" fmla="*/ 25 w 181"/>
                <a:gd name="T75" fmla="*/ 119 h 164"/>
                <a:gd name="T76" fmla="*/ 13 w 181"/>
                <a:gd name="T77" fmla="*/ 121 h 164"/>
                <a:gd name="T78" fmla="*/ 2 w 181"/>
                <a:gd name="T79" fmla="*/ 132 h 164"/>
                <a:gd name="T80" fmla="*/ 4 w 181"/>
                <a:gd name="T81" fmla="*/ 151 h 164"/>
                <a:gd name="T82" fmla="*/ 22 w 181"/>
                <a:gd name="T83" fmla="*/ 163 h 164"/>
                <a:gd name="T84" fmla="*/ 43 w 181"/>
                <a:gd name="T85" fmla="*/ 163 h 164"/>
                <a:gd name="T86" fmla="*/ 57 w 181"/>
                <a:gd name="T87" fmla="*/ 156 h 164"/>
                <a:gd name="T88" fmla="*/ 66 w 181"/>
                <a:gd name="T89" fmla="*/ 146 h 164"/>
                <a:gd name="T90" fmla="*/ 72 w 181"/>
                <a:gd name="T91" fmla="*/ 138 h 164"/>
                <a:gd name="T92" fmla="*/ 78 w 181"/>
                <a:gd name="T93" fmla="*/ 146 h 164"/>
                <a:gd name="T94" fmla="*/ 97 w 181"/>
                <a:gd name="T95" fmla="*/ 161 h 164"/>
                <a:gd name="T96" fmla="*/ 137 w 181"/>
                <a:gd name="T97" fmla="*/ 156 h 164"/>
                <a:gd name="T98" fmla="*/ 166 w 181"/>
                <a:gd name="T99" fmla="*/ 121 h 164"/>
                <a:gd name="T100" fmla="*/ 168 w 181"/>
                <a:gd name="T101" fmla="*/ 105 h 164"/>
                <a:gd name="T102" fmla="*/ 162 w 181"/>
                <a:gd name="T103" fmla="*/ 105 h 164"/>
                <a:gd name="T104" fmla="*/ 156 w 181"/>
                <a:gd name="T105" fmla="*/ 122 h 164"/>
                <a:gd name="T106" fmla="*/ 143 w 181"/>
                <a:gd name="T107" fmla="*/ 140 h 164"/>
                <a:gd name="T108" fmla="*/ 130 w 181"/>
                <a:gd name="T109" fmla="*/ 151 h 164"/>
                <a:gd name="T110" fmla="*/ 117 w 181"/>
                <a:gd name="T111" fmla="*/ 155 h 164"/>
                <a:gd name="T112" fmla="*/ 103 w 181"/>
                <a:gd name="T113" fmla="*/ 154 h 164"/>
                <a:gd name="T114" fmla="*/ 94 w 181"/>
                <a:gd name="T115" fmla="*/ 141 h 164"/>
                <a:gd name="T116" fmla="*/ 93 w 181"/>
                <a:gd name="T117" fmla="*/ 126 h 164"/>
                <a:gd name="T118" fmla="*/ 96 w 181"/>
                <a:gd name="T119" fmla="*/ 111 h 164"/>
                <a:gd name="T120" fmla="*/ 111 w 181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" h="164">
                  <a:moveTo>
                    <a:pt x="111" y="50"/>
                  </a:moveTo>
                  <a:lnTo>
                    <a:pt x="112" y="46"/>
                  </a:lnTo>
                  <a:lnTo>
                    <a:pt x="114" y="40"/>
                  </a:lnTo>
                  <a:lnTo>
                    <a:pt x="117" y="33"/>
                  </a:lnTo>
                  <a:lnTo>
                    <a:pt x="120" y="25"/>
                  </a:lnTo>
                  <a:lnTo>
                    <a:pt x="125" y="18"/>
                  </a:lnTo>
                  <a:lnTo>
                    <a:pt x="131" y="13"/>
                  </a:lnTo>
                  <a:lnTo>
                    <a:pt x="138" y="9"/>
                  </a:lnTo>
                  <a:lnTo>
                    <a:pt x="147" y="7"/>
                  </a:lnTo>
                  <a:lnTo>
                    <a:pt x="150" y="8"/>
                  </a:lnTo>
                  <a:lnTo>
                    <a:pt x="154" y="8"/>
                  </a:lnTo>
                  <a:lnTo>
                    <a:pt x="159" y="9"/>
                  </a:lnTo>
                  <a:lnTo>
                    <a:pt x="165" y="12"/>
                  </a:lnTo>
                  <a:lnTo>
                    <a:pt x="158" y="15"/>
                  </a:lnTo>
                  <a:lnTo>
                    <a:pt x="153" y="19"/>
                  </a:lnTo>
                  <a:lnTo>
                    <a:pt x="149" y="25"/>
                  </a:lnTo>
                  <a:lnTo>
                    <a:pt x="148" y="32"/>
                  </a:lnTo>
                  <a:lnTo>
                    <a:pt x="149" y="36"/>
                  </a:lnTo>
                  <a:lnTo>
                    <a:pt x="151" y="40"/>
                  </a:lnTo>
                  <a:lnTo>
                    <a:pt x="155" y="43"/>
                  </a:lnTo>
                  <a:lnTo>
                    <a:pt x="162" y="45"/>
                  </a:lnTo>
                  <a:lnTo>
                    <a:pt x="168" y="43"/>
                  </a:lnTo>
                  <a:lnTo>
                    <a:pt x="174" y="39"/>
                  </a:lnTo>
                  <a:lnTo>
                    <a:pt x="179" y="33"/>
                  </a:lnTo>
                  <a:lnTo>
                    <a:pt x="181" y="24"/>
                  </a:lnTo>
                  <a:lnTo>
                    <a:pt x="177" y="12"/>
                  </a:lnTo>
                  <a:lnTo>
                    <a:pt x="169" y="4"/>
                  </a:lnTo>
                  <a:lnTo>
                    <a:pt x="158" y="1"/>
                  </a:lnTo>
                  <a:lnTo>
                    <a:pt x="147" y="0"/>
                  </a:lnTo>
                  <a:lnTo>
                    <a:pt x="133" y="3"/>
                  </a:lnTo>
                  <a:lnTo>
                    <a:pt x="122" y="10"/>
                  </a:lnTo>
                  <a:lnTo>
                    <a:pt x="114" y="19"/>
                  </a:lnTo>
                  <a:lnTo>
                    <a:pt x="109" y="27"/>
                  </a:lnTo>
                  <a:lnTo>
                    <a:pt x="101" y="13"/>
                  </a:lnTo>
                  <a:lnTo>
                    <a:pt x="90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45" y="7"/>
                  </a:lnTo>
                  <a:lnTo>
                    <a:pt x="27" y="24"/>
                  </a:lnTo>
                  <a:lnTo>
                    <a:pt x="16" y="43"/>
                  </a:lnTo>
                  <a:lnTo>
                    <a:pt x="12" y="55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26" y="42"/>
                  </a:lnTo>
                  <a:lnTo>
                    <a:pt x="32" y="31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52" y="12"/>
                  </a:lnTo>
                  <a:lnTo>
                    <a:pt x="58" y="9"/>
                  </a:lnTo>
                  <a:lnTo>
                    <a:pt x="64" y="8"/>
                  </a:lnTo>
                  <a:lnTo>
                    <a:pt x="69" y="7"/>
                  </a:lnTo>
                  <a:lnTo>
                    <a:pt x="75" y="8"/>
                  </a:lnTo>
                  <a:lnTo>
                    <a:pt x="82" y="12"/>
                  </a:lnTo>
                  <a:lnTo>
                    <a:pt x="87" y="19"/>
                  </a:lnTo>
                  <a:lnTo>
                    <a:pt x="89" y="32"/>
                  </a:lnTo>
                  <a:lnTo>
                    <a:pt x="88" y="43"/>
                  </a:lnTo>
                  <a:lnTo>
                    <a:pt x="84" y="60"/>
                  </a:lnTo>
                  <a:lnTo>
                    <a:pt x="78" y="85"/>
                  </a:lnTo>
                  <a:lnTo>
                    <a:pt x="69" y="118"/>
                  </a:lnTo>
                  <a:lnTo>
                    <a:pt x="64" y="134"/>
                  </a:lnTo>
                  <a:lnTo>
                    <a:pt x="56" y="145"/>
                  </a:lnTo>
                  <a:lnTo>
                    <a:pt x="46" y="153"/>
                  </a:lnTo>
                  <a:lnTo>
                    <a:pt x="35" y="156"/>
                  </a:lnTo>
                  <a:lnTo>
                    <a:pt x="32" y="156"/>
                  </a:lnTo>
                  <a:lnTo>
                    <a:pt x="28" y="155"/>
                  </a:lnTo>
                  <a:lnTo>
                    <a:pt x="23" y="154"/>
                  </a:lnTo>
                  <a:lnTo>
                    <a:pt x="17" y="151"/>
                  </a:lnTo>
                  <a:lnTo>
                    <a:pt x="23" y="149"/>
                  </a:lnTo>
                  <a:lnTo>
                    <a:pt x="29" y="144"/>
                  </a:lnTo>
                  <a:lnTo>
                    <a:pt x="33" y="139"/>
                  </a:lnTo>
                  <a:lnTo>
                    <a:pt x="34" y="131"/>
                  </a:lnTo>
                  <a:lnTo>
                    <a:pt x="33" y="125"/>
                  </a:lnTo>
                  <a:lnTo>
                    <a:pt x="29" y="122"/>
                  </a:lnTo>
                  <a:lnTo>
                    <a:pt x="25" y="119"/>
                  </a:lnTo>
                  <a:lnTo>
                    <a:pt x="20" y="119"/>
                  </a:lnTo>
                  <a:lnTo>
                    <a:pt x="13" y="121"/>
                  </a:lnTo>
                  <a:lnTo>
                    <a:pt x="6" y="125"/>
                  </a:lnTo>
                  <a:lnTo>
                    <a:pt x="2" y="132"/>
                  </a:lnTo>
                  <a:lnTo>
                    <a:pt x="0" y="140"/>
                  </a:lnTo>
                  <a:lnTo>
                    <a:pt x="4" y="151"/>
                  </a:lnTo>
                  <a:lnTo>
                    <a:pt x="12" y="158"/>
                  </a:lnTo>
                  <a:lnTo>
                    <a:pt x="22" y="163"/>
                  </a:lnTo>
                  <a:lnTo>
                    <a:pt x="35" y="164"/>
                  </a:lnTo>
                  <a:lnTo>
                    <a:pt x="43" y="163"/>
                  </a:lnTo>
                  <a:lnTo>
                    <a:pt x="50" y="160"/>
                  </a:lnTo>
                  <a:lnTo>
                    <a:pt x="57" y="156"/>
                  </a:lnTo>
                  <a:lnTo>
                    <a:pt x="62" y="151"/>
                  </a:lnTo>
                  <a:lnTo>
                    <a:pt x="66" y="146"/>
                  </a:lnTo>
                  <a:lnTo>
                    <a:pt x="70" y="142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8" y="146"/>
                  </a:lnTo>
                  <a:lnTo>
                    <a:pt x="86" y="155"/>
                  </a:lnTo>
                  <a:lnTo>
                    <a:pt x="97" y="161"/>
                  </a:lnTo>
                  <a:lnTo>
                    <a:pt x="112" y="164"/>
                  </a:lnTo>
                  <a:lnTo>
                    <a:pt x="137" y="156"/>
                  </a:lnTo>
                  <a:lnTo>
                    <a:pt x="155" y="139"/>
                  </a:lnTo>
                  <a:lnTo>
                    <a:pt x="166" y="121"/>
                  </a:lnTo>
                  <a:lnTo>
                    <a:pt x="170" y="108"/>
                  </a:lnTo>
                  <a:lnTo>
                    <a:pt x="168" y="105"/>
                  </a:lnTo>
                  <a:lnTo>
                    <a:pt x="166" y="104"/>
                  </a:lnTo>
                  <a:lnTo>
                    <a:pt x="162" y="105"/>
                  </a:lnTo>
                  <a:lnTo>
                    <a:pt x="161" y="108"/>
                  </a:lnTo>
                  <a:lnTo>
                    <a:pt x="156" y="122"/>
                  </a:lnTo>
                  <a:lnTo>
                    <a:pt x="150" y="132"/>
                  </a:lnTo>
                  <a:lnTo>
                    <a:pt x="143" y="140"/>
                  </a:lnTo>
                  <a:lnTo>
                    <a:pt x="137" y="147"/>
                  </a:lnTo>
                  <a:lnTo>
                    <a:pt x="130" y="151"/>
                  </a:lnTo>
                  <a:lnTo>
                    <a:pt x="123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7" y="148"/>
                  </a:lnTo>
                  <a:lnTo>
                    <a:pt x="94" y="141"/>
                  </a:lnTo>
                  <a:lnTo>
                    <a:pt x="93" y="132"/>
                  </a:lnTo>
                  <a:lnTo>
                    <a:pt x="93" y="126"/>
                  </a:lnTo>
                  <a:lnTo>
                    <a:pt x="94" y="119"/>
                  </a:lnTo>
                  <a:lnTo>
                    <a:pt x="96" y="111"/>
                  </a:lnTo>
                  <a:lnTo>
                    <a:pt x="99" y="100"/>
                  </a:lnTo>
                  <a:lnTo>
                    <a:pt x="11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280"/>
            <p:cNvSpPr>
              <a:spLocks noChangeAspect="1" noEditPoints="1"/>
            </p:cNvSpPr>
            <p:nvPr/>
          </p:nvSpPr>
          <p:spPr bwMode="auto">
            <a:xfrm>
              <a:off x="4749" y="413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9 h 171"/>
                <a:gd name="T16" fmla="*/ 17 w 77"/>
                <a:gd name="T17" fmla="*/ 149 h 171"/>
                <a:gd name="T18" fmla="*/ 23 w 77"/>
                <a:gd name="T19" fmla="*/ 164 h 171"/>
                <a:gd name="T20" fmla="*/ 41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1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5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1" y="9"/>
                  </a:lnTo>
                  <a:close/>
                  <a:moveTo>
                    <a:pt x="19" y="139"/>
                  </a:moveTo>
                  <a:lnTo>
                    <a:pt x="17" y="143"/>
                  </a:lnTo>
                  <a:lnTo>
                    <a:pt x="17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281"/>
            <p:cNvSpPr>
              <a:spLocks noChangeAspect="1"/>
            </p:cNvSpPr>
            <p:nvPr/>
          </p:nvSpPr>
          <p:spPr bwMode="auto">
            <a:xfrm>
              <a:off x="5009" y="267"/>
              <a:ext cx="181" cy="338"/>
            </a:xfrm>
            <a:custGeom>
              <a:avLst/>
              <a:gdLst>
                <a:gd name="T0" fmla="*/ 178 w 181"/>
                <a:gd name="T1" fmla="*/ 14 h 338"/>
                <a:gd name="T2" fmla="*/ 181 w 181"/>
                <a:gd name="T3" fmla="*/ 9 h 338"/>
                <a:gd name="T4" fmla="*/ 181 w 181"/>
                <a:gd name="T5" fmla="*/ 7 h 338"/>
                <a:gd name="T6" fmla="*/ 179 w 181"/>
                <a:gd name="T7" fmla="*/ 3 h 338"/>
                <a:gd name="T8" fmla="*/ 174 w 181"/>
                <a:gd name="T9" fmla="*/ 0 h 338"/>
                <a:gd name="T10" fmla="*/ 169 w 181"/>
                <a:gd name="T11" fmla="*/ 2 h 338"/>
                <a:gd name="T12" fmla="*/ 166 w 181"/>
                <a:gd name="T13" fmla="*/ 7 h 338"/>
                <a:gd name="T14" fmla="*/ 3 w 181"/>
                <a:gd name="T15" fmla="*/ 324 h 338"/>
                <a:gd name="T16" fmla="*/ 1 w 181"/>
                <a:gd name="T17" fmla="*/ 329 h 338"/>
                <a:gd name="T18" fmla="*/ 0 w 181"/>
                <a:gd name="T19" fmla="*/ 331 h 338"/>
                <a:gd name="T20" fmla="*/ 2 w 181"/>
                <a:gd name="T21" fmla="*/ 336 h 338"/>
                <a:gd name="T22" fmla="*/ 8 w 181"/>
                <a:gd name="T23" fmla="*/ 338 h 338"/>
                <a:gd name="T24" fmla="*/ 12 w 181"/>
                <a:gd name="T25" fmla="*/ 336 h 338"/>
                <a:gd name="T26" fmla="*/ 16 w 181"/>
                <a:gd name="T27" fmla="*/ 331 h 338"/>
                <a:gd name="T28" fmla="*/ 178 w 181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8">
                  <a:moveTo>
                    <a:pt x="178" y="14"/>
                  </a:moveTo>
                  <a:lnTo>
                    <a:pt x="181" y="9"/>
                  </a:lnTo>
                  <a:lnTo>
                    <a:pt x="181" y="7"/>
                  </a:lnTo>
                  <a:lnTo>
                    <a:pt x="179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7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8"/>
                  </a:lnTo>
                  <a:lnTo>
                    <a:pt x="12" y="336"/>
                  </a:lnTo>
                  <a:lnTo>
                    <a:pt x="16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282"/>
            <p:cNvSpPr>
              <a:spLocks noChangeAspect="1" noEditPoints="1"/>
            </p:cNvSpPr>
            <p:nvPr/>
          </p:nvSpPr>
          <p:spPr bwMode="auto">
            <a:xfrm>
              <a:off x="4979" y="394"/>
              <a:ext cx="241" cy="85"/>
            </a:xfrm>
            <a:custGeom>
              <a:avLst/>
              <a:gdLst>
                <a:gd name="T0" fmla="*/ 229 w 241"/>
                <a:gd name="T1" fmla="*/ 14 h 85"/>
                <a:gd name="T2" fmla="*/ 233 w 241"/>
                <a:gd name="T3" fmla="*/ 14 h 85"/>
                <a:gd name="T4" fmla="*/ 237 w 241"/>
                <a:gd name="T5" fmla="*/ 13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3 w 241"/>
                <a:gd name="T35" fmla="*/ 14 h 85"/>
                <a:gd name="T36" fmla="*/ 229 w 241"/>
                <a:gd name="T37" fmla="*/ 14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7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4"/>
                  </a:moveTo>
                  <a:lnTo>
                    <a:pt x="233" y="14"/>
                  </a:lnTo>
                  <a:lnTo>
                    <a:pt x="237" y="13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29" y="14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7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283"/>
            <p:cNvSpPr>
              <a:spLocks noChangeAspect="1"/>
            </p:cNvSpPr>
            <p:nvPr/>
          </p:nvSpPr>
          <p:spPr bwMode="auto">
            <a:xfrm>
              <a:off x="5353" y="367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8 h 164"/>
                <a:gd name="T6" fmla="*/ 137 w 180"/>
                <a:gd name="T7" fmla="*/ 9 h 164"/>
                <a:gd name="T8" fmla="*/ 148 w 180"/>
                <a:gd name="T9" fmla="*/ 8 h 164"/>
                <a:gd name="T10" fmla="*/ 158 w 180"/>
                <a:gd name="T11" fmla="*/ 9 h 164"/>
                <a:gd name="T12" fmla="*/ 157 w 180"/>
                <a:gd name="T13" fmla="*/ 15 h 164"/>
                <a:gd name="T14" fmla="*/ 148 w 180"/>
                <a:gd name="T15" fmla="*/ 25 h 164"/>
                <a:gd name="T16" fmla="*/ 147 w 180"/>
                <a:gd name="T17" fmla="*/ 36 h 164"/>
                <a:gd name="T18" fmla="*/ 154 w 180"/>
                <a:gd name="T19" fmla="*/ 43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19 h 164"/>
                <a:gd name="T32" fmla="*/ 100 w 180"/>
                <a:gd name="T33" fmla="*/ 13 h 164"/>
                <a:gd name="T34" fmla="*/ 78 w 180"/>
                <a:gd name="T35" fmla="*/ 0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8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2 h 164"/>
                <a:gd name="T50" fmla="*/ 63 w 180"/>
                <a:gd name="T51" fmla="*/ 8 h 164"/>
                <a:gd name="T52" fmla="*/ 74 w 180"/>
                <a:gd name="T53" fmla="*/ 8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5 h 164"/>
                <a:gd name="T74" fmla="*/ 24 w 180"/>
                <a:gd name="T75" fmla="*/ 119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5 w 180"/>
                <a:gd name="T89" fmla="*/ 146 h 164"/>
                <a:gd name="T90" fmla="*/ 71 w 180"/>
                <a:gd name="T91" fmla="*/ 138 h 164"/>
                <a:gd name="T92" fmla="*/ 77 w 180"/>
                <a:gd name="T93" fmla="*/ 146 h 164"/>
                <a:gd name="T94" fmla="*/ 96 w 180"/>
                <a:gd name="T95" fmla="*/ 161 h 164"/>
                <a:gd name="T96" fmla="*/ 136 w 180"/>
                <a:gd name="T97" fmla="*/ 156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5 h 164"/>
                <a:gd name="T104" fmla="*/ 155 w 180"/>
                <a:gd name="T105" fmla="*/ 122 h 164"/>
                <a:gd name="T106" fmla="*/ 142 w 180"/>
                <a:gd name="T107" fmla="*/ 140 h 164"/>
                <a:gd name="T108" fmla="*/ 129 w 180"/>
                <a:gd name="T109" fmla="*/ 151 h 164"/>
                <a:gd name="T110" fmla="*/ 117 w 180"/>
                <a:gd name="T111" fmla="*/ 155 h 164"/>
                <a:gd name="T112" fmla="*/ 103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0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5"/>
                  </a:lnTo>
                  <a:lnTo>
                    <a:pt x="124" y="18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3" y="8"/>
                  </a:lnTo>
                  <a:lnTo>
                    <a:pt x="158" y="9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19"/>
                  </a:lnTo>
                  <a:lnTo>
                    <a:pt x="148" y="25"/>
                  </a:lnTo>
                  <a:lnTo>
                    <a:pt x="147" y="32"/>
                  </a:lnTo>
                  <a:lnTo>
                    <a:pt x="147" y="36"/>
                  </a:lnTo>
                  <a:lnTo>
                    <a:pt x="150" y="40"/>
                  </a:lnTo>
                  <a:lnTo>
                    <a:pt x="154" y="43"/>
                  </a:lnTo>
                  <a:lnTo>
                    <a:pt x="160" y="45"/>
                  </a:lnTo>
                  <a:lnTo>
                    <a:pt x="167" y="43"/>
                  </a:lnTo>
                  <a:lnTo>
                    <a:pt x="173" y="39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4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0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8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63" y="8"/>
                  </a:lnTo>
                  <a:lnTo>
                    <a:pt x="68" y="7"/>
                  </a:lnTo>
                  <a:lnTo>
                    <a:pt x="74" y="8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4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5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4"/>
                  </a:lnTo>
                  <a:lnTo>
                    <a:pt x="32" y="139"/>
                  </a:lnTo>
                  <a:lnTo>
                    <a:pt x="33" y="131"/>
                  </a:lnTo>
                  <a:lnTo>
                    <a:pt x="32" y="125"/>
                  </a:lnTo>
                  <a:lnTo>
                    <a:pt x="28" y="122"/>
                  </a:lnTo>
                  <a:lnTo>
                    <a:pt x="24" y="119"/>
                  </a:lnTo>
                  <a:lnTo>
                    <a:pt x="19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8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49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5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6"/>
                  </a:lnTo>
                  <a:lnTo>
                    <a:pt x="77" y="146"/>
                  </a:lnTo>
                  <a:lnTo>
                    <a:pt x="85" y="155"/>
                  </a:lnTo>
                  <a:lnTo>
                    <a:pt x="96" y="161"/>
                  </a:lnTo>
                  <a:lnTo>
                    <a:pt x="111" y="164"/>
                  </a:lnTo>
                  <a:lnTo>
                    <a:pt x="136" y="156"/>
                  </a:lnTo>
                  <a:lnTo>
                    <a:pt x="154" y="139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4"/>
                  </a:lnTo>
                  <a:lnTo>
                    <a:pt x="161" y="105"/>
                  </a:lnTo>
                  <a:lnTo>
                    <a:pt x="160" y="108"/>
                  </a:lnTo>
                  <a:lnTo>
                    <a:pt x="155" y="122"/>
                  </a:lnTo>
                  <a:lnTo>
                    <a:pt x="149" y="132"/>
                  </a:lnTo>
                  <a:lnTo>
                    <a:pt x="142" y="140"/>
                  </a:lnTo>
                  <a:lnTo>
                    <a:pt x="135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5"/>
                  </a:lnTo>
                  <a:lnTo>
                    <a:pt x="112" y="156"/>
                  </a:lnTo>
                  <a:lnTo>
                    <a:pt x="103" y="154"/>
                  </a:lnTo>
                  <a:lnTo>
                    <a:pt x="96" y="148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284"/>
            <p:cNvSpPr>
              <a:spLocks noChangeAspect="1" noEditPoints="1"/>
            </p:cNvSpPr>
            <p:nvPr/>
          </p:nvSpPr>
          <p:spPr bwMode="auto">
            <a:xfrm>
              <a:off x="5549" y="413"/>
              <a:ext cx="112" cy="220"/>
            </a:xfrm>
            <a:custGeom>
              <a:avLst/>
              <a:gdLst>
                <a:gd name="T0" fmla="*/ 109 w 112"/>
                <a:gd name="T1" fmla="*/ 3 h 220"/>
                <a:gd name="T2" fmla="*/ 96 w 112"/>
                <a:gd name="T3" fmla="*/ 1 h 220"/>
                <a:gd name="T4" fmla="*/ 89 w 112"/>
                <a:gd name="T5" fmla="*/ 9 h 220"/>
                <a:gd name="T6" fmla="*/ 88 w 112"/>
                <a:gd name="T7" fmla="*/ 17 h 220"/>
                <a:gd name="T8" fmla="*/ 93 w 112"/>
                <a:gd name="T9" fmla="*/ 22 h 220"/>
                <a:gd name="T10" fmla="*/ 103 w 112"/>
                <a:gd name="T11" fmla="*/ 22 h 220"/>
                <a:gd name="T12" fmla="*/ 111 w 112"/>
                <a:gd name="T13" fmla="*/ 15 h 220"/>
                <a:gd name="T14" fmla="*/ 58 w 112"/>
                <a:gd name="T15" fmla="*/ 181 h 220"/>
                <a:gd name="T16" fmla="*/ 46 w 112"/>
                <a:gd name="T17" fmla="*/ 203 h 220"/>
                <a:gd name="T18" fmla="*/ 25 w 112"/>
                <a:gd name="T19" fmla="*/ 213 h 220"/>
                <a:gd name="T20" fmla="*/ 23 w 112"/>
                <a:gd name="T21" fmla="*/ 205 h 220"/>
                <a:gd name="T22" fmla="*/ 22 w 112"/>
                <a:gd name="T23" fmla="*/ 192 h 220"/>
                <a:gd name="T24" fmla="*/ 9 w 112"/>
                <a:gd name="T25" fmla="*/ 190 h 220"/>
                <a:gd name="T26" fmla="*/ 2 w 112"/>
                <a:gd name="T27" fmla="*/ 198 h 220"/>
                <a:gd name="T28" fmla="*/ 2 w 112"/>
                <a:gd name="T29" fmla="*/ 211 h 220"/>
                <a:gd name="T30" fmla="*/ 15 w 112"/>
                <a:gd name="T31" fmla="*/ 219 h 220"/>
                <a:gd name="T32" fmla="*/ 32 w 112"/>
                <a:gd name="T33" fmla="*/ 220 h 220"/>
                <a:gd name="T34" fmla="*/ 47 w 112"/>
                <a:gd name="T35" fmla="*/ 216 h 220"/>
                <a:gd name="T36" fmla="*/ 62 w 112"/>
                <a:gd name="T37" fmla="*/ 206 h 220"/>
                <a:gd name="T38" fmla="*/ 74 w 112"/>
                <a:gd name="T39" fmla="*/ 191 h 220"/>
                <a:gd name="T40" fmla="*/ 101 w 112"/>
                <a:gd name="T41" fmla="*/ 89 h 220"/>
                <a:gd name="T42" fmla="*/ 100 w 112"/>
                <a:gd name="T43" fmla="*/ 71 h 220"/>
                <a:gd name="T44" fmla="*/ 86 w 112"/>
                <a:gd name="T45" fmla="*/ 58 h 220"/>
                <a:gd name="T46" fmla="*/ 65 w 112"/>
                <a:gd name="T47" fmla="*/ 58 h 220"/>
                <a:gd name="T48" fmla="*/ 49 w 112"/>
                <a:gd name="T49" fmla="*/ 68 h 220"/>
                <a:gd name="T50" fmla="*/ 37 w 112"/>
                <a:gd name="T51" fmla="*/ 81 h 220"/>
                <a:gd name="T52" fmla="*/ 32 w 112"/>
                <a:gd name="T53" fmla="*/ 92 h 220"/>
                <a:gd name="T54" fmla="*/ 33 w 112"/>
                <a:gd name="T55" fmla="*/ 98 h 220"/>
                <a:gd name="T56" fmla="*/ 38 w 112"/>
                <a:gd name="T57" fmla="*/ 98 h 220"/>
                <a:gd name="T58" fmla="*/ 46 w 112"/>
                <a:gd name="T59" fmla="*/ 83 h 220"/>
                <a:gd name="T60" fmla="*/ 64 w 112"/>
                <a:gd name="T61" fmla="*/ 66 h 220"/>
                <a:gd name="T62" fmla="*/ 81 w 112"/>
                <a:gd name="T63" fmla="*/ 67 h 220"/>
                <a:gd name="T64" fmla="*/ 83 w 112"/>
                <a:gd name="T65" fmla="*/ 80 h 220"/>
                <a:gd name="T66" fmla="*/ 58 w 112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220">
                  <a:moveTo>
                    <a:pt x="112" y="9"/>
                  </a:moveTo>
                  <a:lnTo>
                    <a:pt x="109" y="3"/>
                  </a:lnTo>
                  <a:lnTo>
                    <a:pt x="102" y="0"/>
                  </a:lnTo>
                  <a:lnTo>
                    <a:pt x="96" y="1"/>
                  </a:lnTo>
                  <a:lnTo>
                    <a:pt x="92" y="4"/>
                  </a:lnTo>
                  <a:lnTo>
                    <a:pt x="89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3" y="22"/>
                  </a:lnTo>
                  <a:lnTo>
                    <a:pt x="98" y="24"/>
                  </a:lnTo>
                  <a:lnTo>
                    <a:pt x="103" y="22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2" y="9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6" y="203"/>
                  </a:lnTo>
                  <a:lnTo>
                    <a:pt x="36" y="210"/>
                  </a:lnTo>
                  <a:lnTo>
                    <a:pt x="25" y="213"/>
                  </a:lnTo>
                  <a:lnTo>
                    <a:pt x="16" y="211"/>
                  </a:lnTo>
                  <a:lnTo>
                    <a:pt x="23" y="205"/>
                  </a:lnTo>
                  <a:lnTo>
                    <a:pt x="25" y="199"/>
                  </a:lnTo>
                  <a:lnTo>
                    <a:pt x="22" y="192"/>
                  </a:lnTo>
                  <a:lnTo>
                    <a:pt x="15" y="189"/>
                  </a:lnTo>
                  <a:lnTo>
                    <a:pt x="9" y="190"/>
                  </a:lnTo>
                  <a:lnTo>
                    <a:pt x="5" y="194"/>
                  </a:lnTo>
                  <a:lnTo>
                    <a:pt x="2" y="198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2" y="220"/>
                  </a:lnTo>
                  <a:lnTo>
                    <a:pt x="39" y="218"/>
                  </a:lnTo>
                  <a:lnTo>
                    <a:pt x="47" y="216"/>
                  </a:lnTo>
                  <a:lnTo>
                    <a:pt x="55" y="212"/>
                  </a:lnTo>
                  <a:lnTo>
                    <a:pt x="62" y="206"/>
                  </a:lnTo>
                  <a:lnTo>
                    <a:pt x="69" y="199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9" y="68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1" y="95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4" y="66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3" y="80"/>
                  </a:lnTo>
                  <a:lnTo>
                    <a:pt x="82" y="83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285"/>
            <p:cNvSpPr>
              <a:spLocks noChangeAspect="1"/>
            </p:cNvSpPr>
            <p:nvPr/>
          </p:nvSpPr>
          <p:spPr bwMode="auto">
            <a:xfrm>
              <a:off x="5710" y="255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4 h 363"/>
                <a:gd name="T6" fmla="*/ 35 w 50"/>
                <a:gd name="T7" fmla="*/ 14 h 363"/>
                <a:gd name="T8" fmla="*/ 35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5" y="14"/>
                  </a:lnTo>
                  <a:lnTo>
                    <a:pt x="35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286"/>
            <p:cNvSpPr>
              <a:spLocks noChangeAspect="1"/>
            </p:cNvSpPr>
            <p:nvPr/>
          </p:nvSpPr>
          <p:spPr bwMode="auto">
            <a:xfrm>
              <a:off x="1312" y="1316"/>
              <a:ext cx="241" cy="242"/>
            </a:xfrm>
            <a:custGeom>
              <a:avLst/>
              <a:gdLst>
                <a:gd name="T0" fmla="*/ 128 w 241"/>
                <a:gd name="T1" fmla="*/ 128 h 242"/>
                <a:gd name="T2" fmla="*/ 229 w 241"/>
                <a:gd name="T3" fmla="*/ 128 h 242"/>
                <a:gd name="T4" fmla="*/ 233 w 241"/>
                <a:gd name="T5" fmla="*/ 128 h 242"/>
                <a:gd name="T6" fmla="*/ 237 w 241"/>
                <a:gd name="T7" fmla="*/ 127 h 242"/>
                <a:gd name="T8" fmla="*/ 240 w 241"/>
                <a:gd name="T9" fmla="*/ 125 h 242"/>
                <a:gd name="T10" fmla="*/ 241 w 241"/>
                <a:gd name="T11" fmla="*/ 121 h 242"/>
                <a:gd name="T12" fmla="*/ 240 w 241"/>
                <a:gd name="T13" fmla="*/ 117 h 242"/>
                <a:gd name="T14" fmla="*/ 237 w 241"/>
                <a:gd name="T15" fmla="*/ 115 h 242"/>
                <a:gd name="T16" fmla="*/ 233 w 241"/>
                <a:gd name="T17" fmla="*/ 114 h 242"/>
                <a:gd name="T18" fmla="*/ 229 w 241"/>
                <a:gd name="T19" fmla="*/ 114 h 242"/>
                <a:gd name="T20" fmla="*/ 128 w 241"/>
                <a:gd name="T21" fmla="*/ 114 h 242"/>
                <a:gd name="T22" fmla="*/ 128 w 241"/>
                <a:gd name="T23" fmla="*/ 12 h 242"/>
                <a:gd name="T24" fmla="*/ 128 w 241"/>
                <a:gd name="T25" fmla="*/ 8 h 242"/>
                <a:gd name="T26" fmla="*/ 127 w 241"/>
                <a:gd name="T27" fmla="*/ 4 h 242"/>
                <a:gd name="T28" fmla="*/ 125 w 241"/>
                <a:gd name="T29" fmla="*/ 1 h 242"/>
                <a:gd name="T30" fmla="*/ 120 w 241"/>
                <a:gd name="T31" fmla="*/ 0 h 242"/>
                <a:gd name="T32" fmla="*/ 116 w 241"/>
                <a:gd name="T33" fmla="*/ 1 h 242"/>
                <a:gd name="T34" fmla="*/ 114 w 241"/>
                <a:gd name="T35" fmla="*/ 4 h 242"/>
                <a:gd name="T36" fmla="*/ 113 w 241"/>
                <a:gd name="T37" fmla="*/ 8 h 242"/>
                <a:gd name="T38" fmla="*/ 113 w 241"/>
                <a:gd name="T39" fmla="*/ 12 h 242"/>
                <a:gd name="T40" fmla="*/ 113 w 241"/>
                <a:gd name="T41" fmla="*/ 114 h 242"/>
                <a:gd name="T42" fmla="*/ 11 w 241"/>
                <a:gd name="T43" fmla="*/ 114 h 242"/>
                <a:gd name="T44" fmla="*/ 8 w 241"/>
                <a:gd name="T45" fmla="*/ 114 h 242"/>
                <a:gd name="T46" fmla="*/ 4 w 241"/>
                <a:gd name="T47" fmla="*/ 115 h 242"/>
                <a:gd name="T48" fmla="*/ 1 w 241"/>
                <a:gd name="T49" fmla="*/ 117 h 242"/>
                <a:gd name="T50" fmla="*/ 0 w 241"/>
                <a:gd name="T51" fmla="*/ 121 h 242"/>
                <a:gd name="T52" fmla="*/ 1 w 241"/>
                <a:gd name="T53" fmla="*/ 125 h 242"/>
                <a:gd name="T54" fmla="*/ 4 w 241"/>
                <a:gd name="T55" fmla="*/ 127 h 242"/>
                <a:gd name="T56" fmla="*/ 8 w 241"/>
                <a:gd name="T57" fmla="*/ 128 h 242"/>
                <a:gd name="T58" fmla="*/ 11 w 241"/>
                <a:gd name="T59" fmla="*/ 128 h 242"/>
                <a:gd name="T60" fmla="*/ 113 w 241"/>
                <a:gd name="T61" fmla="*/ 128 h 242"/>
                <a:gd name="T62" fmla="*/ 113 w 241"/>
                <a:gd name="T63" fmla="*/ 230 h 242"/>
                <a:gd name="T64" fmla="*/ 113 w 241"/>
                <a:gd name="T65" fmla="*/ 234 h 242"/>
                <a:gd name="T66" fmla="*/ 114 w 241"/>
                <a:gd name="T67" fmla="*/ 238 h 242"/>
                <a:gd name="T68" fmla="*/ 116 w 241"/>
                <a:gd name="T69" fmla="*/ 241 h 242"/>
                <a:gd name="T70" fmla="*/ 120 w 241"/>
                <a:gd name="T71" fmla="*/ 242 h 242"/>
                <a:gd name="T72" fmla="*/ 125 w 241"/>
                <a:gd name="T73" fmla="*/ 241 h 242"/>
                <a:gd name="T74" fmla="*/ 127 w 241"/>
                <a:gd name="T75" fmla="*/ 238 h 242"/>
                <a:gd name="T76" fmla="*/ 128 w 241"/>
                <a:gd name="T77" fmla="*/ 234 h 242"/>
                <a:gd name="T78" fmla="*/ 128 w 241"/>
                <a:gd name="T79" fmla="*/ 230 h 242"/>
                <a:gd name="T80" fmla="*/ 128 w 241"/>
                <a:gd name="T8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2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14"/>
                  </a:lnTo>
                  <a:lnTo>
                    <a:pt x="229" y="114"/>
                  </a:lnTo>
                  <a:lnTo>
                    <a:pt x="128" y="114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4"/>
                  </a:lnTo>
                  <a:lnTo>
                    <a:pt x="11" y="114"/>
                  </a:lnTo>
                  <a:lnTo>
                    <a:pt x="8" y="114"/>
                  </a:lnTo>
                  <a:lnTo>
                    <a:pt x="4" y="115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30"/>
                  </a:lnTo>
                  <a:lnTo>
                    <a:pt x="113" y="234"/>
                  </a:lnTo>
                  <a:lnTo>
                    <a:pt x="114" y="238"/>
                  </a:lnTo>
                  <a:lnTo>
                    <a:pt x="116" y="241"/>
                  </a:lnTo>
                  <a:lnTo>
                    <a:pt x="120" y="242"/>
                  </a:lnTo>
                  <a:lnTo>
                    <a:pt x="125" y="241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28" y="23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287"/>
            <p:cNvSpPr>
              <a:spLocks noChangeAspect="1"/>
            </p:cNvSpPr>
            <p:nvPr/>
          </p:nvSpPr>
          <p:spPr bwMode="auto">
            <a:xfrm>
              <a:off x="1584" y="1367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7 h 235"/>
                <a:gd name="T4" fmla="*/ 150 w 167"/>
                <a:gd name="T5" fmla="*/ 6 h 235"/>
                <a:gd name="T6" fmla="*/ 143 w 167"/>
                <a:gd name="T7" fmla="*/ 15 h 235"/>
                <a:gd name="T8" fmla="*/ 140 w 167"/>
                <a:gd name="T9" fmla="*/ 26 h 235"/>
                <a:gd name="T10" fmla="*/ 132 w 167"/>
                <a:gd name="T11" fmla="*/ 61 h 235"/>
                <a:gd name="T12" fmla="*/ 114 w 167"/>
                <a:gd name="T13" fmla="*/ 129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6 h 235"/>
                <a:gd name="T20" fmla="*/ 63 w 167"/>
                <a:gd name="T21" fmla="*/ 154 h 235"/>
                <a:gd name="T22" fmla="*/ 53 w 167"/>
                <a:gd name="T23" fmla="*/ 138 h 235"/>
                <a:gd name="T24" fmla="*/ 56 w 167"/>
                <a:gd name="T25" fmla="*/ 97 h 235"/>
                <a:gd name="T26" fmla="*/ 74 w 167"/>
                <a:gd name="T27" fmla="*/ 47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3 h 235"/>
                <a:gd name="T34" fmla="*/ 26 w 167"/>
                <a:gd name="T35" fmla="*/ 9 h 235"/>
                <a:gd name="T36" fmla="*/ 3 w 167"/>
                <a:gd name="T37" fmla="*/ 46 h 235"/>
                <a:gd name="T38" fmla="*/ 2 w 167"/>
                <a:gd name="T39" fmla="*/ 59 h 235"/>
                <a:gd name="T40" fmla="*/ 8 w 167"/>
                <a:gd name="T41" fmla="*/ 59 h 235"/>
                <a:gd name="T42" fmla="*/ 18 w 167"/>
                <a:gd name="T43" fmla="*/ 32 h 235"/>
                <a:gd name="T44" fmla="*/ 37 w 167"/>
                <a:gd name="T45" fmla="*/ 10 h 235"/>
                <a:gd name="T46" fmla="*/ 49 w 167"/>
                <a:gd name="T47" fmla="*/ 9 h 235"/>
                <a:gd name="T48" fmla="*/ 55 w 167"/>
                <a:gd name="T49" fmla="*/ 13 h 235"/>
                <a:gd name="T50" fmla="*/ 54 w 167"/>
                <a:gd name="T51" fmla="*/ 33 h 235"/>
                <a:gd name="T52" fmla="*/ 40 w 167"/>
                <a:gd name="T53" fmla="*/ 71 h 235"/>
                <a:gd name="T54" fmla="*/ 30 w 167"/>
                <a:gd name="T55" fmla="*/ 108 h 235"/>
                <a:gd name="T56" fmla="*/ 30 w 167"/>
                <a:gd name="T57" fmla="*/ 133 h 235"/>
                <a:gd name="T58" fmla="*/ 37 w 167"/>
                <a:gd name="T59" fmla="*/ 149 h 235"/>
                <a:gd name="T60" fmla="*/ 49 w 167"/>
                <a:gd name="T61" fmla="*/ 160 h 235"/>
                <a:gd name="T62" fmla="*/ 65 w 167"/>
                <a:gd name="T63" fmla="*/ 164 h 235"/>
                <a:gd name="T64" fmla="*/ 93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7 h 235"/>
                <a:gd name="T74" fmla="*/ 25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40 w 167"/>
                <a:gd name="T81" fmla="*/ 186 h 235"/>
                <a:gd name="T82" fmla="*/ 32 w 167"/>
                <a:gd name="T83" fmla="*/ 180 h 235"/>
                <a:gd name="T84" fmla="*/ 21 w 167"/>
                <a:gd name="T85" fmla="*/ 181 h 235"/>
                <a:gd name="T86" fmla="*/ 10 w 167"/>
                <a:gd name="T87" fmla="*/ 192 h 235"/>
                <a:gd name="T88" fmla="*/ 10 w 167"/>
                <a:gd name="T89" fmla="*/ 216 h 235"/>
                <a:gd name="T90" fmla="*/ 30 w 167"/>
                <a:gd name="T91" fmla="*/ 233 h 235"/>
                <a:gd name="T92" fmla="*/ 74 w 167"/>
                <a:gd name="T93" fmla="*/ 229 h 235"/>
                <a:gd name="T94" fmla="*/ 119 w 167"/>
                <a:gd name="T95" fmla="*/ 190 h 235"/>
                <a:gd name="T96" fmla="*/ 166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6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0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0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5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4" y="157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8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8" y="59"/>
                  </a:lnTo>
                  <a:lnTo>
                    <a:pt x="10" y="53"/>
                  </a:lnTo>
                  <a:lnTo>
                    <a:pt x="18" y="32"/>
                  </a:lnTo>
                  <a:lnTo>
                    <a:pt x="28" y="18"/>
                  </a:lnTo>
                  <a:lnTo>
                    <a:pt x="37" y="10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2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0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49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1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288"/>
            <p:cNvSpPr>
              <a:spLocks noChangeAspect="1" noEditPoints="1"/>
            </p:cNvSpPr>
            <p:nvPr/>
          </p:nvSpPr>
          <p:spPr bwMode="auto">
            <a:xfrm>
              <a:off x="1763" y="1414"/>
              <a:ext cx="77" cy="171"/>
            </a:xfrm>
            <a:custGeom>
              <a:avLst/>
              <a:gdLst>
                <a:gd name="T0" fmla="*/ 70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9 w 77"/>
                <a:gd name="T9" fmla="*/ 20 h 171"/>
                <a:gd name="T10" fmla="*/ 62 w 77"/>
                <a:gd name="T11" fmla="*/ 22 h 171"/>
                <a:gd name="T12" fmla="*/ 69 w 77"/>
                <a:gd name="T13" fmla="*/ 14 h 171"/>
                <a:gd name="T14" fmla="*/ 19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50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2 w 77"/>
                <a:gd name="T65" fmla="*/ 71 h 171"/>
                <a:gd name="T66" fmla="*/ 36 w 77"/>
                <a:gd name="T67" fmla="*/ 63 h 171"/>
                <a:gd name="T68" fmla="*/ 43 w 77"/>
                <a:gd name="T69" fmla="*/ 72 h 171"/>
                <a:gd name="T70" fmla="*/ 41 w 77"/>
                <a:gd name="T71" fmla="*/ 81 h 171"/>
                <a:gd name="T72" fmla="*/ 35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70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9" y="20"/>
                  </a:lnTo>
                  <a:lnTo>
                    <a:pt x="56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9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6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1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7"/>
                  </a:lnTo>
                  <a:lnTo>
                    <a:pt x="1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289"/>
            <p:cNvSpPr>
              <a:spLocks noChangeAspect="1"/>
            </p:cNvSpPr>
            <p:nvPr/>
          </p:nvSpPr>
          <p:spPr bwMode="auto">
            <a:xfrm>
              <a:off x="1908" y="1256"/>
              <a:ext cx="84" cy="362"/>
            </a:xfrm>
            <a:custGeom>
              <a:avLst/>
              <a:gdLst>
                <a:gd name="T0" fmla="*/ 84 w 84"/>
                <a:gd name="T1" fmla="*/ 359 h 362"/>
                <a:gd name="T2" fmla="*/ 84 w 84"/>
                <a:gd name="T3" fmla="*/ 358 h 362"/>
                <a:gd name="T4" fmla="*/ 83 w 84"/>
                <a:gd name="T5" fmla="*/ 357 h 362"/>
                <a:gd name="T6" fmla="*/ 81 w 84"/>
                <a:gd name="T7" fmla="*/ 355 h 362"/>
                <a:gd name="T8" fmla="*/ 78 w 84"/>
                <a:gd name="T9" fmla="*/ 351 h 362"/>
                <a:gd name="T10" fmla="*/ 50 w 84"/>
                <a:gd name="T11" fmla="*/ 313 h 362"/>
                <a:gd name="T12" fmla="*/ 32 w 84"/>
                <a:gd name="T13" fmla="*/ 270 h 362"/>
                <a:gd name="T14" fmla="*/ 23 w 84"/>
                <a:gd name="T15" fmla="*/ 225 h 362"/>
                <a:gd name="T16" fmla="*/ 21 w 84"/>
                <a:gd name="T17" fmla="*/ 181 h 362"/>
                <a:gd name="T18" fmla="*/ 24 w 84"/>
                <a:gd name="T19" fmla="*/ 134 h 362"/>
                <a:gd name="T20" fmla="*/ 33 w 84"/>
                <a:gd name="T21" fmla="*/ 89 h 362"/>
                <a:gd name="T22" fmla="*/ 51 w 84"/>
                <a:gd name="T23" fmla="*/ 47 h 362"/>
                <a:gd name="T24" fmla="*/ 79 w 84"/>
                <a:gd name="T25" fmla="*/ 9 h 362"/>
                <a:gd name="T26" fmla="*/ 83 w 84"/>
                <a:gd name="T27" fmla="*/ 5 h 362"/>
                <a:gd name="T28" fmla="*/ 84 w 84"/>
                <a:gd name="T29" fmla="*/ 3 h 362"/>
                <a:gd name="T30" fmla="*/ 83 w 84"/>
                <a:gd name="T31" fmla="*/ 0 h 362"/>
                <a:gd name="T32" fmla="*/ 80 w 84"/>
                <a:gd name="T33" fmla="*/ 0 h 362"/>
                <a:gd name="T34" fmla="*/ 73 w 84"/>
                <a:gd name="T35" fmla="*/ 4 h 362"/>
                <a:gd name="T36" fmla="*/ 58 w 84"/>
                <a:gd name="T37" fmla="*/ 18 h 362"/>
                <a:gd name="T38" fmla="*/ 40 w 84"/>
                <a:gd name="T39" fmla="*/ 40 h 362"/>
                <a:gd name="T40" fmla="*/ 23 w 84"/>
                <a:gd name="T41" fmla="*/ 70 h 362"/>
                <a:gd name="T42" fmla="*/ 11 w 84"/>
                <a:gd name="T43" fmla="*/ 100 h 362"/>
                <a:gd name="T44" fmla="*/ 4 w 84"/>
                <a:gd name="T45" fmla="*/ 129 h 362"/>
                <a:gd name="T46" fmla="*/ 1 w 84"/>
                <a:gd name="T47" fmla="*/ 156 h 362"/>
                <a:gd name="T48" fmla="*/ 0 w 84"/>
                <a:gd name="T49" fmla="*/ 181 h 362"/>
                <a:gd name="T50" fmla="*/ 1 w 84"/>
                <a:gd name="T51" fmla="*/ 205 h 362"/>
                <a:gd name="T52" fmla="*/ 4 w 84"/>
                <a:gd name="T53" fmla="*/ 233 h 362"/>
                <a:gd name="T54" fmla="*/ 12 w 84"/>
                <a:gd name="T55" fmla="*/ 263 h 362"/>
                <a:gd name="T56" fmla="*/ 24 w 84"/>
                <a:gd name="T57" fmla="*/ 294 h 362"/>
                <a:gd name="T58" fmla="*/ 41 w 84"/>
                <a:gd name="T59" fmla="*/ 324 h 362"/>
                <a:gd name="T60" fmla="*/ 59 w 84"/>
                <a:gd name="T61" fmla="*/ 345 h 362"/>
                <a:gd name="T62" fmla="*/ 73 w 84"/>
                <a:gd name="T63" fmla="*/ 358 h 362"/>
                <a:gd name="T64" fmla="*/ 80 w 84"/>
                <a:gd name="T65" fmla="*/ 362 h 362"/>
                <a:gd name="T66" fmla="*/ 83 w 84"/>
                <a:gd name="T67" fmla="*/ 362 h 362"/>
                <a:gd name="T68" fmla="*/ 84 w 84"/>
                <a:gd name="T69" fmla="*/ 3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359"/>
                  </a:moveTo>
                  <a:lnTo>
                    <a:pt x="84" y="358"/>
                  </a:lnTo>
                  <a:lnTo>
                    <a:pt x="83" y="357"/>
                  </a:lnTo>
                  <a:lnTo>
                    <a:pt x="81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2" y="270"/>
                  </a:lnTo>
                  <a:lnTo>
                    <a:pt x="23" y="225"/>
                  </a:lnTo>
                  <a:lnTo>
                    <a:pt x="21" y="181"/>
                  </a:lnTo>
                  <a:lnTo>
                    <a:pt x="24" y="134"/>
                  </a:lnTo>
                  <a:lnTo>
                    <a:pt x="33" y="89"/>
                  </a:lnTo>
                  <a:lnTo>
                    <a:pt x="51" y="47"/>
                  </a:lnTo>
                  <a:lnTo>
                    <a:pt x="79" y="9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3" y="4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1"/>
                  </a:lnTo>
                  <a:lnTo>
                    <a:pt x="1" y="205"/>
                  </a:lnTo>
                  <a:lnTo>
                    <a:pt x="4" y="233"/>
                  </a:lnTo>
                  <a:lnTo>
                    <a:pt x="12" y="263"/>
                  </a:lnTo>
                  <a:lnTo>
                    <a:pt x="24" y="294"/>
                  </a:lnTo>
                  <a:lnTo>
                    <a:pt x="41" y="324"/>
                  </a:lnTo>
                  <a:lnTo>
                    <a:pt x="59" y="345"/>
                  </a:lnTo>
                  <a:lnTo>
                    <a:pt x="73" y="358"/>
                  </a:lnTo>
                  <a:lnTo>
                    <a:pt x="80" y="362"/>
                  </a:lnTo>
                  <a:lnTo>
                    <a:pt x="83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90"/>
            <p:cNvSpPr>
              <a:spLocks noChangeAspect="1"/>
            </p:cNvSpPr>
            <p:nvPr/>
          </p:nvSpPr>
          <p:spPr bwMode="auto">
            <a:xfrm>
              <a:off x="2045" y="1286"/>
              <a:ext cx="120" cy="242"/>
            </a:xfrm>
            <a:custGeom>
              <a:avLst/>
              <a:gdLst>
                <a:gd name="T0" fmla="*/ 75 w 120"/>
                <a:gd name="T1" fmla="*/ 10 h 242"/>
                <a:gd name="T2" fmla="*/ 75 w 120"/>
                <a:gd name="T3" fmla="*/ 4 h 242"/>
                <a:gd name="T4" fmla="*/ 74 w 120"/>
                <a:gd name="T5" fmla="*/ 2 h 242"/>
                <a:gd name="T6" fmla="*/ 71 w 120"/>
                <a:gd name="T7" fmla="*/ 0 h 242"/>
                <a:gd name="T8" fmla="*/ 66 w 120"/>
                <a:gd name="T9" fmla="*/ 0 h 242"/>
                <a:gd name="T10" fmla="*/ 48 w 120"/>
                <a:gd name="T11" fmla="*/ 14 h 242"/>
                <a:gd name="T12" fmla="*/ 29 w 120"/>
                <a:gd name="T13" fmla="*/ 20 h 242"/>
                <a:gd name="T14" fmla="*/ 12 w 120"/>
                <a:gd name="T15" fmla="*/ 23 h 242"/>
                <a:gd name="T16" fmla="*/ 0 w 120"/>
                <a:gd name="T17" fmla="*/ 23 h 242"/>
                <a:gd name="T18" fmla="*/ 0 w 120"/>
                <a:gd name="T19" fmla="*/ 35 h 242"/>
                <a:gd name="T20" fmla="*/ 8 w 120"/>
                <a:gd name="T21" fmla="*/ 34 h 242"/>
                <a:gd name="T22" fmla="*/ 20 w 120"/>
                <a:gd name="T23" fmla="*/ 33 h 242"/>
                <a:gd name="T24" fmla="*/ 34 w 120"/>
                <a:gd name="T25" fmla="*/ 31 h 242"/>
                <a:gd name="T26" fmla="*/ 48 w 120"/>
                <a:gd name="T27" fmla="*/ 25 h 242"/>
                <a:gd name="T28" fmla="*/ 48 w 120"/>
                <a:gd name="T29" fmla="*/ 213 h 242"/>
                <a:gd name="T30" fmla="*/ 48 w 120"/>
                <a:gd name="T31" fmla="*/ 217 h 242"/>
                <a:gd name="T32" fmla="*/ 47 w 120"/>
                <a:gd name="T33" fmla="*/ 221 h 242"/>
                <a:gd name="T34" fmla="*/ 46 w 120"/>
                <a:gd name="T35" fmla="*/ 224 h 242"/>
                <a:gd name="T36" fmla="*/ 43 w 120"/>
                <a:gd name="T37" fmla="*/ 227 h 242"/>
                <a:gd name="T38" fmla="*/ 39 w 120"/>
                <a:gd name="T39" fmla="*/ 228 h 242"/>
                <a:gd name="T40" fmla="*/ 33 w 120"/>
                <a:gd name="T41" fmla="*/ 230 h 242"/>
                <a:gd name="T42" fmla="*/ 25 w 120"/>
                <a:gd name="T43" fmla="*/ 230 h 242"/>
                <a:gd name="T44" fmla="*/ 14 w 120"/>
                <a:gd name="T45" fmla="*/ 231 h 242"/>
                <a:gd name="T46" fmla="*/ 3 w 120"/>
                <a:gd name="T47" fmla="*/ 231 h 242"/>
                <a:gd name="T48" fmla="*/ 3 w 120"/>
                <a:gd name="T49" fmla="*/ 242 h 242"/>
                <a:gd name="T50" fmla="*/ 15 w 120"/>
                <a:gd name="T51" fmla="*/ 241 h 242"/>
                <a:gd name="T52" fmla="*/ 31 w 120"/>
                <a:gd name="T53" fmla="*/ 241 h 242"/>
                <a:gd name="T54" fmla="*/ 48 w 120"/>
                <a:gd name="T55" fmla="*/ 241 h 242"/>
                <a:gd name="T56" fmla="*/ 61 w 120"/>
                <a:gd name="T57" fmla="*/ 241 h 242"/>
                <a:gd name="T58" fmla="*/ 75 w 120"/>
                <a:gd name="T59" fmla="*/ 241 h 242"/>
                <a:gd name="T60" fmla="*/ 91 w 120"/>
                <a:gd name="T61" fmla="*/ 241 h 242"/>
                <a:gd name="T62" fmla="*/ 108 w 120"/>
                <a:gd name="T63" fmla="*/ 241 h 242"/>
                <a:gd name="T64" fmla="*/ 120 w 120"/>
                <a:gd name="T65" fmla="*/ 242 h 242"/>
                <a:gd name="T66" fmla="*/ 120 w 120"/>
                <a:gd name="T67" fmla="*/ 231 h 242"/>
                <a:gd name="T68" fmla="*/ 108 w 120"/>
                <a:gd name="T69" fmla="*/ 231 h 242"/>
                <a:gd name="T70" fmla="*/ 98 w 120"/>
                <a:gd name="T71" fmla="*/ 230 h 242"/>
                <a:gd name="T72" fmla="*/ 89 w 120"/>
                <a:gd name="T73" fmla="*/ 230 h 242"/>
                <a:gd name="T74" fmla="*/ 83 w 120"/>
                <a:gd name="T75" fmla="*/ 229 h 242"/>
                <a:gd name="T76" fmla="*/ 79 w 120"/>
                <a:gd name="T77" fmla="*/ 227 h 242"/>
                <a:gd name="T78" fmla="*/ 77 w 120"/>
                <a:gd name="T79" fmla="*/ 224 h 242"/>
                <a:gd name="T80" fmla="*/ 75 w 120"/>
                <a:gd name="T81" fmla="*/ 221 h 242"/>
                <a:gd name="T82" fmla="*/ 75 w 120"/>
                <a:gd name="T83" fmla="*/ 218 h 242"/>
                <a:gd name="T84" fmla="*/ 75 w 120"/>
                <a:gd name="T85" fmla="*/ 213 h 242"/>
                <a:gd name="T86" fmla="*/ 75 w 120"/>
                <a:gd name="T8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2">
                  <a:moveTo>
                    <a:pt x="75" y="10"/>
                  </a:moveTo>
                  <a:lnTo>
                    <a:pt x="75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4"/>
                  </a:lnTo>
                  <a:lnTo>
                    <a:pt x="29" y="20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34"/>
                  </a:lnTo>
                  <a:lnTo>
                    <a:pt x="20" y="33"/>
                  </a:lnTo>
                  <a:lnTo>
                    <a:pt x="34" y="31"/>
                  </a:lnTo>
                  <a:lnTo>
                    <a:pt x="48" y="25"/>
                  </a:lnTo>
                  <a:lnTo>
                    <a:pt x="48" y="213"/>
                  </a:lnTo>
                  <a:lnTo>
                    <a:pt x="48" y="217"/>
                  </a:lnTo>
                  <a:lnTo>
                    <a:pt x="47" y="221"/>
                  </a:lnTo>
                  <a:lnTo>
                    <a:pt x="46" y="224"/>
                  </a:lnTo>
                  <a:lnTo>
                    <a:pt x="43" y="227"/>
                  </a:lnTo>
                  <a:lnTo>
                    <a:pt x="39" y="228"/>
                  </a:lnTo>
                  <a:lnTo>
                    <a:pt x="33" y="230"/>
                  </a:lnTo>
                  <a:lnTo>
                    <a:pt x="25" y="230"/>
                  </a:lnTo>
                  <a:lnTo>
                    <a:pt x="14" y="231"/>
                  </a:lnTo>
                  <a:lnTo>
                    <a:pt x="3" y="231"/>
                  </a:lnTo>
                  <a:lnTo>
                    <a:pt x="3" y="242"/>
                  </a:lnTo>
                  <a:lnTo>
                    <a:pt x="15" y="241"/>
                  </a:lnTo>
                  <a:lnTo>
                    <a:pt x="31" y="241"/>
                  </a:lnTo>
                  <a:lnTo>
                    <a:pt x="48" y="241"/>
                  </a:lnTo>
                  <a:lnTo>
                    <a:pt x="61" y="241"/>
                  </a:lnTo>
                  <a:lnTo>
                    <a:pt x="75" y="241"/>
                  </a:lnTo>
                  <a:lnTo>
                    <a:pt x="91" y="241"/>
                  </a:lnTo>
                  <a:lnTo>
                    <a:pt x="108" y="241"/>
                  </a:lnTo>
                  <a:lnTo>
                    <a:pt x="120" y="242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8" y="230"/>
                  </a:lnTo>
                  <a:lnTo>
                    <a:pt x="89" y="230"/>
                  </a:lnTo>
                  <a:lnTo>
                    <a:pt x="83" y="229"/>
                  </a:lnTo>
                  <a:lnTo>
                    <a:pt x="79" y="227"/>
                  </a:lnTo>
                  <a:lnTo>
                    <a:pt x="77" y="224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5" y="213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91"/>
            <p:cNvSpPr>
              <a:spLocks noChangeAspect="1"/>
            </p:cNvSpPr>
            <p:nvPr/>
          </p:nvSpPr>
          <p:spPr bwMode="auto">
            <a:xfrm>
              <a:off x="2305" y="1430"/>
              <a:ext cx="222" cy="14"/>
            </a:xfrm>
            <a:custGeom>
              <a:avLst/>
              <a:gdLst>
                <a:gd name="T0" fmla="*/ 209 w 222"/>
                <a:gd name="T1" fmla="*/ 14 h 14"/>
                <a:gd name="T2" fmla="*/ 213 w 222"/>
                <a:gd name="T3" fmla="*/ 14 h 14"/>
                <a:gd name="T4" fmla="*/ 218 w 222"/>
                <a:gd name="T5" fmla="*/ 13 h 14"/>
                <a:gd name="T6" fmla="*/ 221 w 222"/>
                <a:gd name="T7" fmla="*/ 11 h 14"/>
                <a:gd name="T8" fmla="*/ 222 w 222"/>
                <a:gd name="T9" fmla="*/ 7 h 14"/>
                <a:gd name="T10" fmla="*/ 221 w 222"/>
                <a:gd name="T11" fmla="*/ 3 h 14"/>
                <a:gd name="T12" fmla="*/ 218 w 222"/>
                <a:gd name="T13" fmla="*/ 1 h 14"/>
                <a:gd name="T14" fmla="*/ 213 w 222"/>
                <a:gd name="T15" fmla="*/ 0 h 14"/>
                <a:gd name="T16" fmla="*/ 209 w 222"/>
                <a:gd name="T17" fmla="*/ 0 h 14"/>
                <a:gd name="T18" fmla="*/ 13 w 222"/>
                <a:gd name="T19" fmla="*/ 0 h 14"/>
                <a:gd name="T20" fmla="*/ 8 w 222"/>
                <a:gd name="T21" fmla="*/ 0 h 14"/>
                <a:gd name="T22" fmla="*/ 4 w 222"/>
                <a:gd name="T23" fmla="*/ 1 h 14"/>
                <a:gd name="T24" fmla="*/ 1 w 222"/>
                <a:gd name="T25" fmla="*/ 3 h 14"/>
                <a:gd name="T26" fmla="*/ 0 w 222"/>
                <a:gd name="T27" fmla="*/ 7 h 14"/>
                <a:gd name="T28" fmla="*/ 1 w 222"/>
                <a:gd name="T29" fmla="*/ 11 h 14"/>
                <a:gd name="T30" fmla="*/ 4 w 222"/>
                <a:gd name="T31" fmla="*/ 13 h 14"/>
                <a:gd name="T32" fmla="*/ 8 w 222"/>
                <a:gd name="T33" fmla="*/ 14 h 14"/>
                <a:gd name="T34" fmla="*/ 13 w 222"/>
                <a:gd name="T35" fmla="*/ 14 h 14"/>
                <a:gd name="T36" fmla="*/ 209 w 22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">
                  <a:moveTo>
                    <a:pt x="209" y="14"/>
                  </a:moveTo>
                  <a:lnTo>
                    <a:pt x="213" y="14"/>
                  </a:lnTo>
                  <a:lnTo>
                    <a:pt x="218" y="13"/>
                  </a:lnTo>
                  <a:lnTo>
                    <a:pt x="221" y="11"/>
                  </a:lnTo>
                  <a:lnTo>
                    <a:pt x="222" y="7"/>
                  </a:lnTo>
                  <a:lnTo>
                    <a:pt x="221" y="3"/>
                  </a:lnTo>
                  <a:lnTo>
                    <a:pt x="218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0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92"/>
            <p:cNvSpPr>
              <a:spLocks noChangeAspect="1"/>
            </p:cNvSpPr>
            <p:nvPr/>
          </p:nvSpPr>
          <p:spPr bwMode="auto">
            <a:xfrm>
              <a:off x="2648" y="1367"/>
              <a:ext cx="168" cy="235"/>
            </a:xfrm>
            <a:custGeom>
              <a:avLst/>
              <a:gdLst>
                <a:gd name="T0" fmla="*/ 167 w 168"/>
                <a:gd name="T1" fmla="*/ 17 h 235"/>
                <a:gd name="T2" fmla="*/ 164 w 168"/>
                <a:gd name="T3" fmla="*/ 7 h 235"/>
                <a:gd name="T4" fmla="*/ 151 w 168"/>
                <a:gd name="T5" fmla="*/ 6 h 235"/>
                <a:gd name="T6" fmla="*/ 143 w 168"/>
                <a:gd name="T7" fmla="*/ 15 h 235"/>
                <a:gd name="T8" fmla="*/ 141 w 168"/>
                <a:gd name="T9" fmla="*/ 26 h 235"/>
                <a:gd name="T10" fmla="*/ 132 w 168"/>
                <a:gd name="T11" fmla="*/ 61 h 235"/>
                <a:gd name="T12" fmla="*/ 114 w 168"/>
                <a:gd name="T13" fmla="*/ 129 h 235"/>
                <a:gd name="T14" fmla="*/ 108 w 168"/>
                <a:gd name="T15" fmla="*/ 138 h 235"/>
                <a:gd name="T16" fmla="*/ 98 w 168"/>
                <a:gd name="T17" fmla="*/ 148 h 235"/>
                <a:gd name="T18" fmla="*/ 83 w 168"/>
                <a:gd name="T19" fmla="*/ 156 h 235"/>
                <a:gd name="T20" fmla="*/ 63 w 168"/>
                <a:gd name="T21" fmla="*/ 154 h 235"/>
                <a:gd name="T22" fmla="*/ 53 w 168"/>
                <a:gd name="T23" fmla="*/ 138 h 235"/>
                <a:gd name="T24" fmla="*/ 57 w 168"/>
                <a:gd name="T25" fmla="*/ 97 h 235"/>
                <a:gd name="T26" fmla="*/ 74 w 168"/>
                <a:gd name="T27" fmla="*/ 47 h 235"/>
                <a:gd name="T28" fmla="*/ 78 w 168"/>
                <a:gd name="T29" fmla="*/ 35 h 235"/>
                <a:gd name="T30" fmla="*/ 76 w 168"/>
                <a:gd name="T31" fmla="*/ 18 h 235"/>
                <a:gd name="T32" fmla="*/ 61 w 168"/>
                <a:gd name="T33" fmla="*/ 3 h 235"/>
                <a:gd name="T34" fmla="*/ 26 w 168"/>
                <a:gd name="T35" fmla="*/ 9 h 235"/>
                <a:gd name="T36" fmla="*/ 3 w 168"/>
                <a:gd name="T37" fmla="*/ 46 h 235"/>
                <a:gd name="T38" fmla="*/ 2 w 168"/>
                <a:gd name="T39" fmla="*/ 59 h 235"/>
                <a:gd name="T40" fmla="*/ 8 w 168"/>
                <a:gd name="T41" fmla="*/ 59 h 235"/>
                <a:gd name="T42" fmla="*/ 19 w 168"/>
                <a:gd name="T43" fmla="*/ 32 h 235"/>
                <a:gd name="T44" fmla="*/ 38 w 168"/>
                <a:gd name="T45" fmla="*/ 10 h 235"/>
                <a:gd name="T46" fmla="*/ 50 w 168"/>
                <a:gd name="T47" fmla="*/ 9 h 235"/>
                <a:gd name="T48" fmla="*/ 55 w 168"/>
                <a:gd name="T49" fmla="*/ 13 h 235"/>
                <a:gd name="T50" fmla="*/ 54 w 168"/>
                <a:gd name="T51" fmla="*/ 33 h 235"/>
                <a:gd name="T52" fmla="*/ 41 w 168"/>
                <a:gd name="T53" fmla="*/ 71 h 235"/>
                <a:gd name="T54" fmla="*/ 30 w 168"/>
                <a:gd name="T55" fmla="*/ 108 h 235"/>
                <a:gd name="T56" fmla="*/ 30 w 168"/>
                <a:gd name="T57" fmla="*/ 133 h 235"/>
                <a:gd name="T58" fmla="*/ 37 w 168"/>
                <a:gd name="T59" fmla="*/ 149 h 235"/>
                <a:gd name="T60" fmla="*/ 50 w 168"/>
                <a:gd name="T61" fmla="*/ 160 h 235"/>
                <a:gd name="T62" fmla="*/ 65 w 168"/>
                <a:gd name="T63" fmla="*/ 164 h 235"/>
                <a:gd name="T64" fmla="*/ 93 w 168"/>
                <a:gd name="T65" fmla="*/ 160 h 235"/>
                <a:gd name="T66" fmla="*/ 102 w 168"/>
                <a:gd name="T67" fmla="*/ 176 h 235"/>
                <a:gd name="T68" fmla="*/ 79 w 168"/>
                <a:gd name="T69" fmla="*/ 213 h 235"/>
                <a:gd name="T70" fmla="*/ 58 w 168"/>
                <a:gd name="T71" fmla="*/ 225 h 235"/>
                <a:gd name="T72" fmla="*/ 41 w 168"/>
                <a:gd name="T73" fmla="*/ 227 h 235"/>
                <a:gd name="T74" fmla="*/ 25 w 168"/>
                <a:gd name="T75" fmla="*/ 220 h 235"/>
                <a:gd name="T76" fmla="*/ 27 w 168"/>
                <a:gd name="T77" fmla="*/ 211 h 235"/>
                <a:gd name="T78" fmla="*/ 40 w 168"/>
                <a:gd name="T79" fmla="*/ 201 h 235"/>
                <a:gd name="T80" fmla="*/ 40 w 168"/>
                <a:gd name="T81" fmla="*/ 186 h 235"/>
                <a:gd name="T82" fmla="*/ 32 w 168"/>
                <a:gd name="T83" fmla="*/ 180 h 235"/>
                <a:gd name="T84" fmla="*/ 22 w 168"/>
                <a:gd name="T85" fmla="*/ 181 h 235"/>
                <a:gd name="T86" fmla="*/ 10 w 168"/>
                <a:gd name="T87" fmla="*/ 192 h 235"/>
                <a:gd name="T88" fmla="*/ 11 w 168"/>
                <a:gd name="T89" fmla="*/ 216 h 235"/>
                <a:gd name="T90" fmla="*/ 31 w 168"/>
                <a:gd name="T91" fmla="*/ 233 h 235"/>
                <a:gd name="T92" fmla="*/ 74 w 168"/>
                <a:gd name="T93" fmla="*/ 229 h 235"/>
                <a:gd name="T94" fmla="*/ 119 w 168"/>
                <a:gd name="T95" fmla="*/ 190 h 235"/>
                <a:gd name="T96" fmla="*/ 166 w 168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35">
                  <a:moveTo>
                    <a:pt x="166" y="22"/>
                  </a:moveTo>
                  <a:lnTo>
                    <a:pt x="167" y="17"/>
                  </a:lnTo>
                  <a:lnTo>
                    <a:pt x="168" y="14"/>
                  </a:lnTo>
                  <a:lnTo>
                    <a:pt x="164" y="7"/>
                  </a:lnTo>
                  <a:lnTo>
                    <a:pt x="157" y="4"/>
                  </a:lnTo>
                  <a:lnTo>
                    <a:pt x="151" y="6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20"/>
                  </a:lnTo>
                  <a:lnTo>
                    <a:pt x="141" y="26"/>
                  </a:lnTo>
                  <a:lnTo>
                    <a:pt x="139" y="31"/>
                  </a:lnTo>
                  <a:lnTo>
                    <a:pt x="132" y="61"/>
                  </a:lnTo>
                  <a:lnTo>
                    <a:pt x="116" y="126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08" y="138"/>
                  </a:lnTo>
                  <a:lnTo>
                    <a:pt x="104" y="143"/>
                  </a:lnTo>
                  <a:lnTo>
                    <a:pt x="98" y="148"/>
                  </a:lnTo>
                  <a:lnTo>
                    <a:pt x="91" y="153"/>
                  </a:lnTo>
                  <a:lnTo>
                    <a:pt x="83" y="156"/>
                  </a:lnTo>
                  <a:lnTo>
                    <a:pt x="75" y="157"/>
                  </a:lnTo>
                  <a:lnTo>
                    <a:pt x="63" y="154"/>
                  </a:lnTo>
                  <a:lnTo>
                    <a:pt x="57" y="147"/>
                  </a:lnTo>
                  <a:lnTo>
                    <a:pt x="53" y="138"/>
                  </a:lnTo>
                  <a:lnTo>
                    <a:pt x="52" y="127"/>
                  </a:lnTo>
                  <a:lnTo>
                    <a:pt x="57" y="97"/>
                  </a:lnTo>
                  <a:lnTo>
                    <a:pt x="71" y="56"/>
                  </a:lnTo>
                  <a:lnTo>
                    <a:pt x="74" y="47"/>
                  </a:lnTo>
                  <a:lnTo>
                    <a:pt x="76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18"/>
                  </a:lnTo>
                  <a:lnTo>
                    <a:pt x="70" y="9"/>
                  </a:lnTo>
                  <a:lnTo>
                    <a:pt x="61" y="3"/>
                  </a:lnTo>
                  <a:lnTo>
                    <a:pt x="48" y="0"/>
                  </a:lnTo>
                  <a:lnTo>
                    <a:pt x="26" y="9"/>
                  </a:lnTo>
                  <a:lnTo>
                    <a:pt x="11" y="2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3"/>
                  </a:lnTo>
                  <a:lnTo>
                    <a:pt x="19" y="32"/>
                  </a:lnTo>
                  <a:lnTo>
                    <a:pt x="28" y="18"/>
                  </a:lnTo>
                  <a:lnTo>
                    <a:pt x="38" y="10"/>
                  </a:lnTo>
                  <a:lnTo>
                    <a:pt x="47" y="8"/>
                  </a:lnTo>
                  <a:lnTo>
                    <a:pt x="50" y="9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6" y="20"/>
                  </a:lnTo>
                  <a:lnTo>
                    <a:pt x="54" y="33"/>
                  </a:lnTo>
                  <a:lnTo>
                    <a:pt x="50" y="45"/>
                  </a:lnTo>
                  <a:lnTo>
                    <a:pt x="41" y="71"/>
                  </a:lnTo>
                  <a:lnTo>
                    <a:pt x="34" y="92"/>
                  </a:lnTo>
                  <a:lnTo>
                    <a:pt x="30" y="108"/>
                  </a:lnTo>
                  <a:lnTo>
                    <a:pt x="29" y="122"/>
                  </a:lnTo>
                  <a:lnTo>
                    <a:pt x="30" y="133"/>
                  </a:lnTo>
                  <a:lnTo>
                    <a:pt x="33" y="142"/>
                  </a:lnTo>
                  <a:lnTo>
                    <a:pt x="37" y="149"/>
                  </a:lnTo>
                  <a:lnTo>
                    <a:pt x="43" y="155"/>
                  </a:lnTo>
                  <a:lnTo>
                    <a:pt x="50" y="160"/>
                  </a:lnTo>
                  <a:lnTo>
                    <a:pt x="57" y="163"/>
                  </a:lnTo>
                  <a:lnTo>
                    <a:pt x="65" y="164"/>
                  </a:lnTo>
                  <a:lnTo>
                    <a:pt x="73" y="165"/>
                  </a:lnTo>
                  <a:lnTo>
                    <a:pt x="93" y="160"/>
                  </a:lnTo>
                  <a:lnTo>
                    <a:pt x="110" y="148"/>
                  </a:lnTo>
                  <a:lnTo>
                    <a:pt x="102" y="176"/>
                  </a:lnTo>
                  <a:lnTo>
                    <a:pt x="86" y="204"/>
                  </a:lnTo>
                  <a:lnTo>
                    <a:pt x="79" y="213"/>
                  </a:lnTo>
                  <a:lnTo>
                    <a:pt x="69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1" y="227"/>
                  </a:lnTo>
                  <a:lnTo>
                    <a:pt x="33" y="225"/>
                  </a:lnTo>
                  <a:lnTo>
                    <a:pt x="25" y="220"/>
                  </a:lnTo>
                  <a:lnTo>
                    <a:pt x="19" y="212"/>
                  </a:lnTo>
                  <a:lnTo>
                    <a:pt x="27" y="211"/>
                  </a:lnTo>
                  <a:lnTo>
                    <a:pt x="35" y="207"/>
                  </a:lnTo>
                  <a:lnTo>
                    <a:pt x="40" y="201"/>
                  </a:lnTo>
                  <a:lnTo>
                    <a:pt x="42" y="193"/>
                  </a:lnTo>
                  <a:lnTo>
                    <a:pt x="40" y="186"/>
                  </a:lnTo>
                  <a:lnTo>
                    <a:pt x="36" y="182"/>
                  </a:lnTo>
                  <a:lnTo>
                    <a:pt x="32" y="180"/>
                  </a:lnTo>
                  <a:lnTo>
                    <a:pt x="28" y="180"/>
                  </a:lnTo>
                  <a:lnTo>
                    <a:pt x="22" y="181"/>
                  </a:lnTo>
                  <a:lnTo>
                    <a:pt x="15" y="185"/>
                  </a:lnTo>
                  <a:lnTo>
                    <a:pt x="10" y="192"/>
                  </a:lnTo>
                  <a:lnTo>
                    <a:pt x="8" y="203"/>
                  </a:lnTo>
                  <a:lnTo>
                    <a:pt x="11" y="216"/>
                  </a:lnTo>
                  <a:lnTo>
                    <a:pt x="19" y="226"/>
                  </a:lnTo>
                  <a:lnTo>
                    <a:pt x="31" y="233"/>
                  </a:lnTo>
                  <a:lnTo>
                    <a:pt x="46" y="235"/>
                  </a:lnTo>
                  <a:lnTo>
                    <a:pt x="74" y="229"/>
                  </a:lnTo>
                  <a:lnTo>
                    <a:pt x="99" y="214"/>
                  </a:lnTo>
                  <a:lnTo>
                    <a:pt x="119" y="190"/>
                  </a:lnTo>
                  <a:lnTo>
                    <a:pt x="131" y="161"/>
                  </a:lnTo>
                  <a:lnTo>
                    <a:pt x="16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93"/>
            <p:cNvSpPr>
              <a:spLocks noChangeAspect="1" noEditPoints="1"/>
            </p:cNvSpPr>
            <p:nvPr/>
          </p:nvSpPr>
          <p:spPr bwMode="auto">
            <a:xfrm>
              <a:off x="2816" y="1414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9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100 w 111"/>
                <a:gd name="T43" fmla="*/ 70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8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100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40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94"/>
            <p:cNvSpPr>
              <a:spLocks noChangeAspect="1"/>
            </p:cNvSpPr>
            <p:nvPr/>
          </p:nvSpPr>
          <p:spPr bwMode="auto">
            <a:xfrm>
              <a:off x="2989" y="1256"/>
              <a:ext cx="84" cy="362"/>
            </a:xfrm>
            <a:custGeom>
              <a:avLst/>
              <a:gdLst>
                <a:gd name="T0" fmla="*/ 84 w 84"/>
                <a:gd name="T1" fmla="*/ 181 h 362"/>
                <a:gd name="T2" fmla="*/ 83 w 84"/>
                <a:gd name="T3" fmla="*/ 157 h 362"/>
                <a:gd name="T4" fmla="*/ 80 w 84"/>
                <a:gd name="T5" fmla="*/ 129 h 362"/>
                <a:gd name="T6" fmla="*/ 73 w 84"/>
                <a:gd name="T7" fmla="*/ 99 h 362"/>
                <a:gd name="T8" fmla="*/ 60 w 84"/>
                <a:gd name="T9" fmla="*/ 68 h 362"/>
                <a:gd name="T10" fmla="*/ 43 w 84"/>
                <a:gd name="T11" fmla="*/ 38 h 362"/>
                <a:gd name="T12" fmla="*/ 25 w 84"/>
                <a:gd name="T13" fmla="*/ 17 h 362"/>
                <a:gd name="T14" fmla="*/ 11 w 84"/>
                <a:gd name="T15" fmla="*/ 4 h 362"/>
                <a:gd name="T16" fmla="*/ 4 w 84"/>
                <a:gd name="T17" fmla="*/ 0 h 362"/>
                <a:gd name="T18" fmla="*/ 1 w 84"/>
                <a:gd name="T19" fmla="*/ 1 h 362"/>
                <a:gd name="T20" fmla="*/ 0 w 84"/>
                <a:gd name="T21" fmla="*/ 3 h 362"/>
                <a:gd name="T22" fmla="*/ 0 w 84"/>
                <a:gd name="T23" fmla="*/ 4 h 362"/>
                <a:gd name="T24" fmla="*/ 1 w 84"/>
                <a:gd name="T25" fmla="*/ 5 h 362"/>
                <a:gd name="T26" fmla="*/ 3 w 84"/>
                <a:gd name="T27" fmla="*/ 8 h 362"/>
                <a:gd name="T28" fmla="*/ 7 w 84"/>
                <a:gd name="T29" fmla="*/ 12 h 362"/>
                <a:gd name="T30" fmla="*/ 31 w 84"/>
                <a:gd name="T31" fmla="*/ 43 h 362"/>
                <a:gd name="T32" fmla="*/ 48 w 84"/>
                <a:gd name="T33" fmla="*/ 81 h 362"/>
                <a:gd name="T34" fmla="*/ 60 w 84"/>
                <a:gd name="T35" fmla="*/ 128 h 362"/>
                <a:gd name="T36" fmla="*/ 63 w 84"/>
                <a:gd name="T37" fmla="*/ 181 h 362"/>
                <a:gd name="T38" fmla="*/ 60 w 84"/>
                <a:gd name="T39" fmla="*/ 228 h 362"/>
                <a:gd name="T40" fmla="*/ 51 w 84"/>
                <a:gd name="T41" fmla="*/ 273 h 362"/>
                <a:gd name="T42" fmla="*/ 33 w 84"/>
                <a:gd name="T43" fmla="*/ 315 h 362"/>
                <a:gd name="T44" fmla="*/ 5 w 84"/>
                <a:gd name="T45" fmla="*/ 353 h 362"/>
                <a:gd name="T46" fmla="*/ 1 w 84"/>
                <a:gd name="T47" fmla="*/ 357 h 362"/>
                <a:gd name="T48" fmla="*/ 0 w 84"/>
                <a:gd name="T49" fmla="*/ 359 h 362"/>
                <a:gd name="T50" fmla="*/ 1 w 84"/>
                <a:gd name="T51" fmla="*/ 362 h 362"/>
                <a:gd name="T52" fmla="*/ 4 w 84"/>
                <a:gd name="T53" fmla="*/ 362 h 362"/>
                <a:gd name="T54" fmla="*/ 11 w 84"/>
                <a:gd name="T55" fmla="*/ 358 h 362"/>
                <a:gd name="T56" fmla="*/ 26 w 84"/>
                <a:gd name="T57" fmla="*/ 344 h 362"/>
                <a:gd name="T58" fmla="*/ 44 w 84"/>
                <a:gd name="T59" fmla="*/ 322 h 362"/>
                <a:gd name="T60" fmla="*/ 61 w 84"/>
                <a:gd name="T61" fmla="*/ 292 h 362"/>
                <a:gd name="T62" fmla="*/ 73 w 84"/>
                <a:gd name="T63" fmla="*/ 262 h 362"/>
                <a:gd name="T64" fmla="*/ 80 w 84"/>
                <a:gd name="T65" fmla="*/ 233 h 362"/>
                <a:gd name="T66" fmla="*/ 83 w 84"/>
                <a:gd name="T67" fmla="*/ 205 h 362"/>
                <a:gd name="T68" fmla="*/ 84 w 84"/>
                <a:gd name="T69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2">
                  <a:moveTo>
                    <a:pt x="84" y="181"/>
                  </a:moveTo>
                  <a:lnTo>
                    <a:pt x="83" y="157"/>
                  </a:lnTo>
                  <a:lnTo>
                    <a:pt x="80" y="129"/>
                  </a:lnTo>
                  <a:lnTo>
                    <a:pt x="73" y="99"/>
                  </a:lnTo>
                  <a:lnTo>
                    <a:pt x="60" y="68"/>
                  </a:lnTo>
                  <a:lnTo>
                    <a:pt x="43" y="38"/>
                  </a:lnTo>
                  <a:lnTo>
                    <a:pt x="25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60" y="128"/>
                  </a:lnTo>
                  <a:lnTo>
                    <a:pt x="63" y="181"/>
                  </a:lnTo>
                  <a:lnTo>
                    <a:pt x="60" y="228"/>
                  </a:lnTo>
                  <a:lnTo>
                    <a:pt x="51" y="273"/>
                  </a:lnTo>
                  <a:lnTo>
                    <a:pt x="33" y="315"/>
                  </a:lnTo>
                  <a:lnTo>
                    <a:pt x="5" y="353"/>
                  </a:lnTo>
                  <a:lnTo>
                    <a:pt x="1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4" y="362"/>
                  </a:lnTo>
                  <a:lnTo>
                    <a:pt x="11" y="358"/>
                  </a:lnTo>
                  <a:lnTo>
                    <a:pt x="26" y="344"/>
                  </a:lnTo>
                  <a:lnTo>
                    <a:pt x="44" y="322"/>
                  </a:lnTo>
                  <a:lnTo>
                    <a:pt x="61" y="292"/>
                  </a:lnTo>
                  <a:lnTo>
                    <a:pt x="73" y="262"/>
                  </a:lnTo>
                  <a:lnTo>
                    <a:pt x="80" y="233"/>
                  </a:lnTo>
                  <a:lnTo>
                    <a:pt x="83" y="205"/>
                  </a:lnTo>
                  <a:lnTo>
                    <a:pt x="84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295"/>
            <p:cNvSpPr>
              <a:spLocks noChangeAspect="1"/>
            </p:cNvSpPr>
            <p:nvPr/>
          </p:nvSpPr>
          <p:spPr bwMode="auto">
            <a:xfrm>
              <a:off x="3125" y="1367"/>
              <a:ext cx="141" cy="165"/>
            </a:xfrm>
            <a:custGeom>
              <a:avLst/>
              <a:gdLst>
                <a:gd name="T0" fmla="*/ 128 w 141"/>
                <a:gd name="T1" fmla="*/ 23 h 165"/>
                <a:gd name="T2" fmla="*/ 120 w 141"/>
                <a:gd name="T3" fmla="*/ 24 h 165"/>
                <a:gd name="T4" fmla="*/ 112 w 141"/>
                <a:gd name="T5" fmla="*/ 28 h 165"/>
                <a:gd name="T6" fmla="*/ 107 w 141"/>
                <a:gd name="T7" fmla="*/ 36 h 165"/>
                <a:gd name="T8" fmla="*/ 106 w 141"/>
                <a:gd name="T9" fmla="*/ 42 h 165"/>
                <a:gd name="T10" fmla="*/ 107 w 141"/>
                <a:gd name="T11" fmla="*/ 48 h 165"/>
                <a:gd name="T12" fmla="*/ 110 w 141"/>
                <a:gd name="T13" fmla="*/ 52 h 165"/>
                <a:gd name="T14" fmla="*/ 114 w 141"/>
                <a:gd name="T15" fmla="*/ 54 h 165"/>
                <a:gd name="T16" fmla="*/ 119 w 141"/>
                <a:gd name="T17" fmla="*/ 55 h 165"/>
                <a:gd name="T18" fmla="*/ 127 w 141"/>
                <a:gd name="T19" fmla="*/ 53 h 165"/>
                <a:gd name="T20" fmla="*/ 133 w 141"/>
                <a:gd name="T21" fmla="*/ 49 h 165"/>
                <a:gd name="T22" fmla="*/ 138 w 141"/>
                <a:gd name="T23" fmla="*/ 41 h 165"/>
                <a:gd name="T24" fmla="*/ 140 w 141"/>
                <a:gd name="T25" fmla="*/ 31 h 165"/>
                <a:gd name="T26" fmla="*/ 137 w 141"/>
                <a:gd name="T27" fmla="*/ 19 h 165"/>
                <a:gd name="T28" fmla="*/ 128 w 141"/>
                <a:gd name="T29" fmla="*/ 9 h 165"/>
                <a:gd name="T30" fmla="*/ 114 w 141"/>
                <a:gd name="T31" fmla="*/ 3 h 165"/>
                <a:gd name="T32" fmla="*/ 97 w 141"/>
                <a:gd name="T33" fmla="*/ 0 h 165"/>
                <a:gd name="T34" fmla="*/ 79 w 141"/>
                <a:gd name="T35" fmla="*/ 3 h 165"/>
                <a:gd name="T36" fmla="*/ 61 w 141"/>
                <a:gd name="T37" fmla="*/ 9 h 165"/>
                <a:gd name="T38" fmla="*/ 44 w 141"/>
                <a:gd name="T39" fmla="*/ 20 h 165"/>
                <a:gd name="T40" fmla="*/ 30 w 141"/>
                <a:gd name="T41" fmla="*/ 33 h 165"/>
                <a:gd name="T42" fmla="*/ 17 w 141"/>
                <a:gd name="T43" fmla="*/ 48 h 165"/>
                <a:gd name="T44" fmla="*/ 8 w 141"/>
                <a:gd name="T45" fmla="*/ 66 h 165"/>
                <a:gd name="T46" fmla="*/ 2 w 141"/>
                <a:gd name="T47" fmla="*/ 84 h 165"/>
                <a:gd name="T48" fmla="*/ 0 w 141"/>
                <a:gd name="T49" fmla="*/ 103 h 165"/>
                <a:gd name="T50" fmla="*/ 4 w 141"/>
                <a:gd name="T51" fmla="*/ 127 h 165"/>
                <a:gd name="T52" fmla="*/ 15 w 141"/>
                <a:gd name="T53" fmla="*/ 146 h 165"/>
                <a:gd name="T54" fmla="*/ 33 w 141"/>
                <a:gd name="T55" fmla="*/ 160 h 165"/>
                <a:gd name="T56" fmla="*/ 58 w 141"/>
                <a:gd name="T57" fmla="*/ 165 h 165"/>
                <a:gd name="T58" fmla="*/ 93 w 141"/>
                <a:gd name="T59" fmla="*/ 159 h 165"/>
                <a:gd name="T60" fmla="*/ 119 w 141"/>
                <a:gd name="T61" fmla="*/ 145 h 165"/>
                <a:gd name="T62" fmla="*/ 135 w 141"/>
                <a:gd name="T63" fmla="*/ 130 h 165"/>
                <a:gd name="T64" fmla="*/ 141 w 141"/>
                <a:gd name="T65" fmla="*/ 122 h 165"/>
                <a:gd name="T66" fmla="*/ 139 w 141"/>
                <a:gd name="T67" fmla="*/ 119 h 165"/>
                <a:gd name="T68" fmla="*/ 136 w 141"/>
                <a:gd name="T69" fmla="*/ 117 h 165"/>
                <a:gd name="T70" fmla="*/ 134 w 141"/>
                <a:gd name="T71" fmla="*/ 118 h 165"/>
                <a:gd name="T72" fmla="*/ 132 w 141"/>
                <a:gd name="T73" fmla="*/ 121 h 165"/>
                <a:gd name="T74" fmla="*/ 109 w 141"/>
                <a:gd name="T75" fmla="*/ 142 h 165"/>
                <a:gd name="T76" fmla="*/ 86 w 141"/>
                <a:gd name="T77" fmla="*/ 152 h 165"/>
                <a:gd name="T78" fmla="*/ 68 w 141"/>
                <a:gd name="T79" fmla="*/ 156 h 165"/>
                <a:gd name="T80" fmla="*/ 59 w 141"/>
                <a:gd name="T81" fmla="*/ 157 h 165"/>
                <a:gd name="T82" fmla="*/ 44 w 141"/>
                <a:gd name="T83" fmla="*/ 154 h 165"/>
                <a:gd name="T84" fmla="*/ 34 w 141"/>
                <a:gd name="T85" fmla="*/ 145 h 165"/>
                <a:gd name="T86" fmla="*/ 28 w 141"/>
                <a:gd name="T87" fmla="*/ 133 h 165"/>
                <a:gd name="T88" fmla="*/ 26 w 141"/>
                <a:gd name="T89" fmla="*/ 117 h 165"/>
                <a:gd name="T90" fmla="*/ 28 w 141"/>
                <a:gd name="T91" fmla="*/ 103 h 165"/>
                <a:gd name="T92" fmla="*/ 32 w 141"/>
                <a:gd name="T93" fmla="*/ 84 h 165"/>
                <a:gd name="T94" fmla="*/ 38 w 141"/>
                <a:gd name="T95" fmla="*/ 63 h 165"/>
                <a:gd name="T96" fmla="*/ 46 w 141"/>
                <a:gd name="T97" fmla="*/ 45 h 165"/>
                <a:gd name="T98" fmla="*/ 56 w 141"/>
                <a:gd name="T99" fmla="*/ 30 h 165"/>
                <a:gd name="T100" fmla="*/ 68 w 141"/>
                <a:gd name="T101" fmla="*/ 19 h 165"/>
                <a:gd name="T102" fmla="*/ 82 w 141"/>
                <a:gd name="T103" fmla="*/ 11 h 165"/>
                <a:gd name="T104" fmla="*/ 97 w 141"/>
                <a:gd name="T105" fmla="*/ 8 h 165"/>
                <a:gd name="T106" fmla="*/ 107 w 141"/>
                <a:gd name="T107" fmla="*/ 9 h 165"/>
                <a:gd name="T108" fmla="*/ 116 w 141"/>
                <a:gd name="T109" fmla="*/ 12 h 165"/>
                <a:gd name="T110" fmla="*/ 123 w 141"/>
                <a:gd name="T111" fmla="*/ 16 h 165"/>
                <a:gd name="T112" fmla="*/ 128 w 141"/>
                <a:gd name="T113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5">
                  <a:moveTo>
                    <a:pt x="128" y="23"/>
                  </a:moveTo>
                  <a:lnTo>
                    <a:pt x="120" y="24"/>
                  </a:lnTo>
                  <a:lnTo>
                    <a:pt x="112" y="28"/>
                  </a:lnTo>
                  <a:lnTo>
                    <a:pt x="107" y="36"/>
                  </a:lnTo>
                  <a:lnTo>
                    <a:pt x="106" y="42"/>
                  </a:lnTo>
                  <a:lnTo>
                    <a:pt x="107" y="48"/>
                  </a:lnTo>
                  <a:lnTo>
                    <a:pt x="110" y="52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7" y="53"/>
                  </a:lnTo>
                  <a:lnTo>
                    <a:pt x="133" y="49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3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4" y="20"/>
                  </a:lnTo>
                  <a:lnTo>
                    <a:pt x="30" y="33"/>
                  </a:lnTo>
                  <a:lnTo>
                    <a:pt x="17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3" y="160"/>
                  </a:lnTo>
                  <a:lnTo>
                    <a:pt x="58" y="165"/>
                  </a:lnTo>
                  <a:lnTo>
                    <a:pt x="93" y="159"/>
                  </a:lnTo>
                  <a:lnTo>
                    <a:pt x="119" y="145"/>
                  </a:lnTo>
                  <a:lnTo>
                    <a:pt x="135" y="130"/>
                  </a:lnTo>
                  <a:lnTo>
                    <a:pt x="141" y="122"/>
                  </a:lnTo>
                  <a:lnTo>
                    <a:pt x="139" y="119"/>
                  </a:lnTo>
                  <a:lnTo>
                    <a:pt x="136" y="117"/>
                  </a:lnTo>
                  <a:lnTo>
                    <a:pt x="134" y="118"/>
                  </a:lnTo>
                  <a:lnTo>
                    <a:pt x="132" y="121"/>
                  </a:lnTo>
                  <a:lnTo>
                    <a:pt x="109" y="142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7"/>
                  </a:lnTo>
                  <a:lnTo>
                    <a:pt x="44" y="154"/>
                  </a:lnTo>
                  <a:lnTo>
                    <a:pt x="34" y="145"/>
                  </a:lnTo>
                  <a:lnTo>
                    <a:pt x="28" y="133"/>
                  </a:lnTo>
                  <a:lnTo>
                    <a:pt x="26" y="117"/>
                  </a:lnTo>
                  <a:lnTo>
                    <a:pt x="28" y="103"/>
                  </a:lnTo>
                  <a:lnTo>
                    <a:pt x="32" y="84"/>
                  </a:lnTo>
                  <a:lnTo>
                    <a:pt x="38" y="63"/>
                  </a:lnTo>
                  <a:lnTo>
                    <a:pt x="46" y="45"/>
                  </a:lnTo>
                  <a:lnTo>
                    <a:pt x="56" y="30"/>
                  </a:lnTo>
                  <a:lnTo>
                    <a:pt x="68" y="19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2"/>
                  </a:lnTo>
                  <a:lnTo>
                    <a:pt x="123" y="16"/>
                  </a:lnTo>
                  <a:lnTo>
                    <a:pt x="12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96"/>
            <p:cNvSpPr>
              <a:spLocks noChangeAspect="1" noEditPoints="1"/>
            </p:cNvSpPr>
            <p:nvPr/>
          </p:nvSpPr>
          <p:spPr bwMode="auto">
            <a:xfrm>
              <a:off x="3279" y="1414"/>
              <a:ext cx="77" cy="171"/>
            </a:xfrm>
            <a:custGeom>
              <a:avLst/>
              <a:gdLst>
                <a:gd name="T0" fmla="*/ 69 w 77"/>
                <a:gd name="T1" fmla="*/ 6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8 h 171"/>
                <a:gd name="T8" fmla="*/ 48 w 77"/>
                <a:gd name="T9" fmla="*/ 20 h 171"/>
                <a:gd name="T10" fmla="*/ 61 w 77"/>
                <a:gd name="T11" fmla="*/ 22 h 171"/>
                <a:gd name="T12" fmla="*/ 69 w 77"/>
                <a:gd name="T13" fmla="*/ 14 h 171"/>
                <a:gd name="T14" fmla="*/ 18 w 77"/>
                <a:gd name="T15" fmla="*/ 138 h 171"/>
                <a:gd name="T16" fmla="*/ 16 w 77"/>
                <a:gd name="T17" fmla="*/ 149 h 171"/>
                <a:gd name="T18" fmla="*/ 23 w 77"/>
                <a:gd name="T19" fmla="*/ 164 h 171"/>
                <a:gd name="T20" fmla="*/ 40 w 77"/>
                <a:gd name="T21" fmla="*/ 171 h 171"/>
                <a:gd name="T22" fmla="*/ 57 w 77"/>
                <a:gd name="T23" fmla="*/ 165 h 171"/>
                <a:gd name="T24" fmla="*/ 68 w 77"/>
                <a:gd name="T25" fmla="*/ 153 h 171"/>
                <a:gd name="T26" fmla="*/ 75 w 77"/>
                <a:gd name="T27" fmla="*/ 139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8 h 171"/>
                <a:gd name="T42" fmla="*/ 49 w 77"/>
                <a:gd name="T43" fmla="*/ 111 h 171"/>
                <a:gd name="T44" fmla="*/ 57 w 77"/>
                <a:gd name="T45" fmla="*/ 91 h 171"/>
                <a:gd name="T46" fmla="*/ 61 w 77"/>
                <a:gd name="T47" fmla="*/ 78 h 171"/>
                <a:gd name="T48" fmla="*/ 54 w 77"/>
                <a:gd name="T49" fmla="*/ 62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7 h 171"/>
                <a:gd name="T58" fmla="*/ 0 w 77"/>
                <a:gd name="T59" fmla="*/ 95 h 171"/>
                <a:gd name="T60" fmla="*/ 4 w 77"/>
                <a:gd name="T61" fmla="*/ 98 h 171"/>
                <a:gd name="T62" fmla="*/ 9 w 77"/>
                <a:gd name="T63" fmla="*/ 94 h 171"/>
                <a:gd name="T64" fmla="*/ 21 w 77"/>
                <a:gd name="T65" fmla="*/ 71 h 171"/>
                <a:gd name="T66" fmla="*/ 36 w 77"/>
                <a:gd name="T67" fmla="*/ 63 h 171"/>
                <a:gd name="T68" fmla="*/ 42 w 77"/>
                <a:gd name="T69" fmla="*/ 72 h 171"/>
                <a:gd name="T70" fmla="*/ 41 w 77"/>
                <a:gd name="T71" fmla="*/ 81 h 171"/>
                <a:gd name="T72" fmla="*/ 34 w 77"/>
                <a:gd name="T7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9"/>
                  </a:moveTo>
                  <a:lnTo>
                    <a:pt x="69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4"/>
                  </a:lnTo>
                  <a:lnTo>
                    <a:pt x="70" y="9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9"/>
                  </a:lnTo>
                  <a:lnTo>
                    <a:pt x="18" y="158"/>
                  </a:lnTo>
                  <a:lnTo>
                    <a:pt x="23" y="164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69"/>
                  </a:lnTo>
                  <a:lnTo>
                    <a:pt x="57" y="165"/>
                  </a:lnTo>
                  <a:lnTo>
                    <a:pt x="63" y="159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39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6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1"/>
                  </a:lnTo>
                  <a:lnTo>
                    <a:pt x="35" y="155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97"/>
            <p:cNvSpPr>
              <a:spLocks noChangeAspect="1" noEditPoints="1"/>
            </p:cNvSpPr>
            <p:nvPr/>
          </p:nvSpPr>
          <p:spPr bwMode="auto">
            <a:xfrm>
              <a:off x="3370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4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3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6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4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3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6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298"/>
            <p:cNvSpPr>
              <a:spLocks noChangeAspect="1"/>
            </p:cNvSpPr>
            <p:nvPr/>
          </p:nvSpPr>
          <p:spPr bwMode="auto">
            <a:xfrm>
              <a:off x="3565" y="1256"/>
              <a:ext cx="50" cy="362"/>
            </a:xfrm>
            <a:custGeom>
              <a:avLst/>
              <a:gdLst>
                <a:gd name="T0" fmla="*/ 50 w 50"/>
                <a:gd name="T1" fmla="*/ 362 h 362"/>
                <a:gd name="T2" fmla="*/ 50 w 50"/>
                <a:gd name="T3" fmla="*/ 348 h 362"/>
                <a:gd name="T4" fmla="*/ 15 w 50"/>
                <a:gd name="T5" fmla="*/ 348 h 362"/>
                <a:gd name="T6" fmla="*/ 15 w 50"/>
                <a:gd name="T7" fmla="*/ 14 h 362"/>
                <a:gd name="T8" fmla="*/ 50 w 50"/>
                <a:gd name="T9" fmla="*/ 14 h 362"/>
                <a:gd name="T10" fmla="*/ 50 w 50"/>
                <a:gd name="T11" fmla="*/ 0 h 362"/>
                <a:gd name="T12" fmla="*/ 0 w 50"/>
                <a:gd name="T13" fmla="*/ 0 h 362"/>
                <a:gd name="T14" fmla="*/ 0 w 50"/>
                <a:gd name="T15" fmla="*/ 362 h 362"/>
                <a:gd name="T16" fmla="*/ 50 w 5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362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4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50" y="3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99"/>
            <p:cNvSpPr>
              <a:spLocks noChangeAspect="1" noEditPoints="1"/>
            </p:cNvSpPr>
            <p:nvPr/>
          </p:nvSpPr>
          <p:spPr bwMode="auto">
            <a:xfrm>
              <a:off x="3638" y="1367"/>
              <a:ext cx="203" cy="165"/>
            </a:xfrm>
            <a:custGeom>
              <a:avLst/>
              <a:gdLst>
                <a:gd name="T0" fmla="*/ 152 w 203"/>
                <a:gd name="T1" fmla="*/ 39 h 165"/>
                <a:gd name="T2" fmla="*/ 118 w 203"/>
                <a:gd name="T3" fmla="*/ 4 h 165"/>
                <a:gd name="T4" fmla="*/ 79 w 203"/>
                <a:gd name="T5" fmla="*/ 3 h 165"/>
                <a:gd name="T6" fmla="*/ 45 w 203"/>
                <a:gd name="T7" fmla="*/ 20 h 165"/>
                <a:gd name="T8" fmla="*/ 18 w 203"/>
                <a:gd name="T9" fmla="*/ 48 h 165"/>
                <a:gd name="T10" fmla="*/ 2 w 203"/>
                <a:gd name="T11" fmla="*/ 84 h 165"/>
                <a:gd name="T12" fmla="*/ 4 w 203"/>
                <a:gd name="T13" fmla="*/ 127 h 165"/>
                <a:gd name="T14" fmla="*/ 34 w 203"/>
                <a:gd name="T15" fmla="*/ 160 h 165"/>
                <a:gd name="T16" fmla="*/ 95 w 203"/>
                <a:gd name="T17" fmla="*/ 158 h 165"/>
                <a:gd name="T18" fmla="*/ 140 w 203"/>
                <a:gd name="T19" fmla="*/ 147 h 165"/>
                <a:gd name="T20" fmla="*/ 157 w 203"/>
                <a:gd name="T21" fmla="*/ 163 h 165"/>
                <a:gd name="T22" fmla="*/ 181 w 203"/>
                <a:gd name="T23" fmla="*/ 161 h 165"/>
                <a:gd name="T24" fmla="*/ 196 w 203"/>
                <a:gd name="T25" fmla="*/ 146 h 165"/>
                <a:gd name="T26" fmla="*/ 197 w 203"/>
                <a:gd name="T27" fmla="*/ 136 h 165"/>
                <a:gd name="T28" fmla="*/ 191 w 203"/>
                <a:gd name="T29" fmla="*/ 136 h 165"/>
                <a:gd name="T30" fmla="*/ 184 w 203"/>
                <a:gd name="T31" fmla="*/ 149 h 165"/>
                <a:gd name="T32" fmla="*/ 172 w 203"/>
                <a:gd name="T33" fmla="*/ 156 h 165"/>
                <a:gd name="T34" fmla="*/ 166 w 203"/>
                <a:gd name="T35" fmla="*/ 155 h 165"/>
                <a:gd name="T36" fmla="*/ 161 w 203"/>
                <a:gd name="T37" fmla="*/ 147 h 165"/>
                <a:gd name="T38" fmla="*/ 158 w 203"/>
                <a:gd name="T39" fmla="*/ 135 h 165"/>
                <a:gd name="T40" fmla="*/ 158 w 203"/>
                <a:gd name="T41" fmla="*/ 124 h 165"/>
                <a:gd name="T42" fmla="*/ 158 w 203"/>
                <a:gd name="T43" fmla="*/ 115 h 165"/>
                <a:gd name="T44" fmla="*/ 160 w 203"/>
                <a:gd name="T45" fmla="*/ 110 h 165"/>
                <a:gd name="T46" fmla="*/ 183 w 203"/>
                <a:gd name="T47" fmla="*/ 76 h 165"/>
                <a:gd name="T48" fmla="*/ 201 w 203"/>
                <a:gd name="T49" fmla="*/ 29 h 165"/>
                <a:gd name="T50" fmla="*/ 203 w 203"/>
                <a:gd name="T51" fmla="*/ 20 h 165"/>
                <a:gd name="T52" fmla="*/ 196 w 203"/>
                <a:gd name="T53" fmla="*/ 20 h 165"/>
                <a:gd name="T54" fmla="*/ 180 w 203"/>
                <a:gd name="T55" fmla="*/ 62 h 165"/>
                <a:gd name="T56" fmla="*/ 158 w 203"/>
                <a:gd name="T57" fmla="*/ 75 h 165"/>
                <a:gd name="T58" fmla="*/ 111 w 203"/>
                <a:gd name="T59" fmla="*/ 142 h 165"/>
                <a:gd name="T60" fmla="*/ 73 w 203"/>
                <a:gd name="T61" fmla="*/ 156 h 165"/>
                <a:gd name="T62" fmla="*/ 45 w 203"/>
                <a:gd name="T63" fmla="*/ 154 h 165"/>
                <a:gd name="T64" fmla="*/ 29 w 203"/>
                <a:gd name="T65" fmla="*/ 133 h 165"/>
                <a:gd name="T66" fmla="*/ 28 w 203"/>
                <a:gd name="T67" fmla="*/ 100 h 165"/>
                <a:gd name="T68" fmla="*/ 40 w 203"/>
                <a:gd name="T69" fmla="*/ 59 h 165"/>
                <a:gd name="T70" fmla="*/ 61 w 203"/>
                <a:gd name="T71" fmla="*/ 25 h 165"/>
                <a:gd name="T72" fmla="*/ 86 w 203"/>
                <a:gd name="T73" fmla="*/ 10 h 165"/>
                <a:gd name="T74" fmla="*/ 109 w 203"/>
                <a:gd name="T75" fmla="*/ 10 h 165"/>
                <a:gd name="T76" fmla="*/ 124 w 203"/>
                <a:gd name="T77" fmla="*/ 25 h 165"/>
                <a:gd name="T78" fmla="*/ 131 w 203"/>
                <a:gd name="T79" fmla="*/ 48 h 165"/>
                <a:gd name="T80" fmla="*/ 133 w 203"/>
                <a:gd name="T81" fmla="*/ 73 h 165"/>
                <a:gd name="T82" fmla="*/ 133 w 203"/>
                <a:gd name="T83" fmla="*/ 95 h 165"/>
                <a:gd name="T84" fmla="*/ 133 w 203"/>
                <a:gd name="T85" fmla="*/ 1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5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4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1" y="9"/>
                  </a:lnTo>
                  <a:lnTo>
                    <a:pt x="45" y="20"/>
                  </a:lnTo>
                  <a:lnTo>
                    <a:pt x="30" y="33"/>
                  </a:lnTo>
                  <a:lnTo>
                    <a:pt x="18" y="48"/>
                  </a:lnTo>
                  <a:lnTo>
                    <a:pt x="8" y="66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7"/>
                  </a:lnTo>
                  <a:lnTo>
                    <a:pt x="34" y="160"/>
                  </a:lnTo>
                  <a:lnTo>
                    <a:pt x="59" y="165"/>
                  </a:lnTo>
                  <a:lnTo>
                    <a:pt x="95" y="158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7"/>
                  </a:lnTo>
                  <a:lnTo>
                    <a:pt x="157" y="163"/>
                  </a:lnTo>
                  <a:lnTo>
                    <a:pt x="168" y="165"/>
                  </a:lnTo>
                  <a:lnTo>
                    <a:pt x="181" y="161"/>
                  </a:lnTo>
                  <a:lnTo>
                    <a:pt x="191" y="154"/>
                  </a:lnTo>
                  <a:lnTo>
                    <a:pt x="196" y="146"/>
                  </a:lnTo>
                  <a:lnTo>
                    <a:pt x="199" y="139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90" y="139"/>
                  </a:lnTo>
                  <a:lnTo>
                    <a:pt x="184" y="149"/>
                  </a:lnTo>
                  <a:lnTo>
                    <a:pt x="177" y="155"/>
                  </a:lnTo>
                  <a:lnTo>
                    <a:pt x="172" y="156"/>
                  </a:lnTo>
                  <a:lnTo>
                    <a:pt x="169" y="157"/>
                  </a:lnTo>
                  <a:lnTo>
                    <a:pt x="166" y="155"/>
                  </a:lnTo>
                  <a:lnTo>
                    <a:pt x="163" y="152"/>
                  </a:lnTo>
                  <a:lnTo>
                    <a:pt x="161" y="147"/>
                  </a:lnTo>
                  <a:lnTo>
                    <a:pt x="159" y="142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4"/>
                  </a:lnTo>
                  <a:lnTo>
                    <a:pt x="158" y="120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2" y="107"/>
                  </a:lnTo>
                  <a:lnTo>
                    <a:pt x="183" y="76"/>
                  </a:lnTo>
                  <a:lnTo>
                    <a:pt x="195" y="49"/>
                  </a:lnTo>
                  <a:lnTo>
                    <a:pt x="201" y="29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199" y="18"/>
                  </a:lnTo>
                  <a:lnTo>
                    <a:pt x="196" y="20"/>
                  </a:lnTo>
                  <a:lnTo>
                    <a:pt x="194" y="26"/>
                  </a:lnTo>
                  <a:lnTo>
                    <a:pt x="180" y="62"/>
                  </a:lnTo>
                  <a:lnTo>
                    <a:pt x="158" y="98"/>
                  </a:lnTo>
                  <a:lnTo>
                    <a:pt x="158" y="75"/>
                  </a:lnTo>
                  <a:close/>
                  <a:moveTo>
                    <a:pt x="134" y="125"/>
                  </a:moveTo>
                  <a:lnTo>
                    <a:pt x="111" y="142"/>
                  </a:lnTo>
                  <a:lnTo>
                    <a:pt x="90" y="151"/>
                  </a:lnTo>
                  <a:lnTo>
                    <a:pt x="73" y="156"/>
                  </a:lnTo>
                  <a:lnTo>
                    <a:pt x="59" y="157"/>
                  </a:lnTo>
                  <a:lnTo>
                    <a:pt x="45" y="154"/>
                  </a:lnTo>
                  <a:lnTo>
                    <a:pt x="35" y="146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80"/>
                  </a:lnTo>
                  <a:lnTo>
                    <a:pt x="40" y="59"/>
                  </a:lnTo>
                  <a:lnTo>
                    <a:pt x="48" y="42"/>
                  </a:lnTo>
                  <a:lnTo>
                    <a:pt x="61" y="25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5"/>
                  </a:lnTo>
                  <a:lnTo>
                    <a:pt x="128" y="36"/>
                  </a:lnTo>
                  <a:lnTo>
                    <a:pt x="131" y="48"/>
                  </a:lnTo>
                  <a:lnTo>
                    <a:pt x="132" y="60"/>
                  </a:lnTo>
                  <a:lnTo>
                    <a:pt x="133" y="73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8"/>
                  </a:lnTo>
                  <a:lnTo>
                    <a:pt x="13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00"/>
            <p:cNvSpPr>
              <a:spLocks noChangeAspect="1"/>
            </p:cNvSpPr>
            <p:nvPr/>
          </p:nvSpPr>
          <p:spPr bwMode="auto">
            <a:xfrm>
              <a:off x="4008" y="1268"/>
              <a:ext cx="180" cy="338"/>
            </a:xfrm>
            <a:custGeom>
              <a:avLst/>
              <a:gdLst>
                <a:gd name="T0" fmla="*/ 178 w 180"/>
                <a:gd name="T1" fmla="*/ 14 h 338"/>
                <a:gd name="T2" fmla="*/ 180 w 180"/>
                <a:gd name="T3" fmla="*/ 9 h 338"/>
                <a:gd name="T4" fmla="*/ 180 w 180"/>
                <a:gd name="T5" fmla="*/ 7 h 338"/>
                <a:gd name="T6" fmla="*/ 179 w 180"/>
                <a:gd name="T7" fmla="*/ 3 h 338"/>
                <a:gd name="T8" fmla="*/ 173 w 180"/>
                <a:gd name="T9" fmla="*/ 0 h 338"/>
                <a:gd name="T10" fmla="*/ 168 w 180"/>
                <a:gd name="T11" fmla="*/ 2 h 338"/>
                <a:gd name="T12" fmla="*/ 165 w 180"/>
                <a:gd name="T13" fmla="*/ 7 h 338"/>
                <a:gd name="T14" fmla="*/ 2 w 180"/>
                <a:gd name="T15" fmla="*/ 324 h 338"/>
                <a:gd name="T16" fmla="*/ 0 w 180"/>
                <a:gd name="T17" fmla="*/ 329 h 338"/>
                <a:gd name="T18" fmla="*/ 0 w 180"/>
                <a:gd name="T19" fmla="*/ 331 h 338"/>
                <a:gd name="T20" fmla="*/ 1 w 180"/>
                <a:gd name="T21" fmla="*/ 336 h 338"/>
                <a:gd name="T22" fmla="*/ 7 w 180"/>
                <a:gd name="T23" fmla="*/ 338 h 338"/>
                <a:gd name="T24" fmla="*/ 11 w 180"/>
                <a:gd name="T25" fmla="*/ 336 h 338"/>
                <a:gd name="T26" fmla="*/ 15 w 180"/>
                <a:gd name="T27" fmla="*/ 331 h 338"/>
                <a:gd name="T28" fmla="*/ 178 w 180"/>
                <a:gd name="T29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38">
                  <a:moveTo>
                    <a:pt x="178" y="14"/>
                  </a:moveTo>
                  <a:lnTo>
                    <a:pt x="180" y="9"/>
                  </a:lnTo>
                  <a:lnTo>
                    <a:pt x="180" y="7"/>
                  </a:lnTo>
                  <a:lnTo>
                    <a:pt x="179" y="3"/>
                  </a:lnTo>
                  <a:lnTo>
                    <a:pt x="173" y="0"/>
                  </a:lnTo>
                  <a:lnTo>
                    <a:pt x="168" y="2"/>
                  </a:lnTo>
                  <a:lnTo>
                    <a:pt x="165" y="7"/>
                  </a:lnTo>
                  <a:lnTo>
                    <a:pt x="2" y="324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1" y="336"/>
                  </a:lnTo>
                  <a:lnTo>
                    <a:pt x="7" y="338"/>
                  </a:lnTo>
                  <a:lnTo>
                    <a:pt x="11" y="336"/>
                  </a:lnTo>
                  <a:lnTo>
                    <a:pt x="15" y="331"/>
                  </a:lnTo>
                  <a:lnTo>
                    <a:pt x="17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01"/>
            <p:cNvSpPr>
              <a:spLocks noChangeAspect="1" noEditPoints="1"/>
            </p:cNvSpPr>
            <p:nvPr/>
          </p:nvSpPr>
          <p:spPr bwMode="auto">
            <a:xfrm>
              <a:off x="3978" y="1395"/>
              <a:ext cx="241" cy="85"/>
            </a:xfrm>
            <a:custGeom>
              <a:avLst/>
              <a:gdLst>
                <a:gd name="T0" fmla="*/ 228 w 241"/>
                <a:gd name="T1" fmla="*/ 14 h 85"/>
                <a:gd name="T2" fmla="*/ 232 w 241"/>
                <a:gd name="T3" fmla="*/ 14 h 85"/>
                <a:gd name="T4" fmla="*/ 236 w 241"/>
                <a:gd name="T5" fmla="*/ 13 h 85"/>
                <a:gd name="T6" fmla="*/ 239 w 241"/>
                <a:gd name="T7" fmla="*/ 11 h 85"/>
                <a:gd name="T8" fmla="*/ 241 w 241"/>
                <a:gd name="T9" fmla="*/ 7 h 85"/>
                <a:gd name="T10" fmla="*/ 239 w 241"/>
                <a:gd name="T11" fmla="*/ 3 h 85"/>
                <a:gd name="T12" fmla="*/ 236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1 w 241"/>
                <a:gd name="T19" fmla="*/ 0 h 85"/>
                <a:gd name="T20" fmla="*/ 7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4 w 241"/>
                <a:gd name="T31" fmla="*/ 13 h 85"/>
                <a:gd name="T32" fmla="*/ 8 w 241"/>
                <a:gd name="T33" fmla="*/ 14 h 85"/>
                <a:gd name="T34" fmla="*/ 12 w 241"/>
                <a:gd name="T35" fmla="*/ 14 h 85"/>
                <a:gd name="T36" fmla="*/ 228 w 241"/>
                <a:gd name="T37" fmla="*/ 14 h 85"/>
                <a:gd name="T38" fmla="*/ 229 w 241"/>
                <a:gd name="T39" fmla="*/ 85 h 85"/>
                <a:gd name="T40" fmla="*/ 233 w 241"/>
                <a:gd name="T41" fmla="*/ 84 h 85"/>
                <a:gd name="T42" fmla="*/ 236 w 241"/>
                <a:gd name="T43" fmla="*/ 84 h 85"/>
                <a:gd name="T44" fmla="*/ 239 w 241"/>
                <a:gd name="T45" fmla="*/ 81 h 85"/>
                <a:gd name="T46" fmla="*/ 241 w 241"/>
                <a:gd name="T47" fmla="*/ 77 h 85"/>
                <a:gd name="T48" fmla="*/ 239 w 241"/>
                <a:gd name="T49" fmla="*/ 73 h 85"/>
                <a:gd name="T50" fmla="*/ 236 w 241"/>
                <a:gd name="T51" fmla="*/ 71 h 85"/>
                <a:gd name="T52" fmla="*/ 232 w 241"/>
                <a:gd name="T53" fmla="*/ 70 h 85"/>
                <a:gd name="T54" fmla="*/ 228 w 241"/>
                <a:gd name="T55" fmla="*/ 70 h 85"/>
                <a:gd name="T56" fmla="*/ 12 w 241"/>
                <a:gd name="T57" fmla="*/ 70 h 85"/>
                <a:gd name="T58" fmla="*/ 8 w 241"/>
                <a:gd name="T59" fmla="*/ 70 h 85"/>
                <a:gd name="T60" fmla="*/ 4 w 241"/>
                <a:gd name="T61" fmla="*/ 71 h 85"/>
                <a:gd name="T62" fmla="*/ 1 w 241"/>
                <a:gd name="T63" fmla="*/ 73 h 85"/>
                <a:gd name="T64" fmla="*/ 0 w 241"/>
                <a:gd name="T65" fmla="*/ 77 h 85"/>
                <a:gd name="T66" fmla="*/ 1 w 241"/>
                <a:gd name="T67" fmla="*/ 81 h 85"/>
                <a:gd name="T68" fmla="*/ 4 w 241"/>
                <a:gd name="T69" fmla="*/ 84 h 85"/>
                <a:gd name="T70" fmla="*/ 7 w 241"/>
                <a:gd name="T71" fmla="*/ 84 h 85"/>
                <a:gd name="T72" fmla="*/ 11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8" y="14"/>
                  </a:moveTo>
                  <a:lnTo>
                    <a:pt x="232" y="14"/>
                  </a:lnTo>
                  <a:lnTo>
                    <a:pt x="236" y="13"/>
                  </a:lnTo>
                  <a:lnTo>
                    <a:pt x="239" y="11"/>
                  </a:lnTo>
                  <a:lnTo>
                    <a:pt x="241" y="7"/>
                  </a:lnTo>
                  <a:lnTo>
                    <a:pt x="239" y="3"/>
                  </a:lnTo>
                  <a:lnTo>
                    <a:pt x="236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8" y="14"/>
                  </a:lnTo>
                  <a:close/>
                  <a:moveTo>
                    <a:pt x="229" y="85"/>
                  </a:moveTo>
                  <a:lnTo>
                    <a:pt x="233" y="84"/>
                  </a:lnTo>
                  <a:lnTo>
                    <a:pt x="236" y="84"/>
                  </a:lnTo>
                  <a:lnTo>
                    <a:pt x="239" y="81"/>
                  </a:lnTo>
                  <a:lnTo>
                    <a:pt x="241" y="77"/>
                  </a:lnTo>
                  <a:lnTo>
                    <a:pt x="239" y="73"/>
                  </a:lnTo>
                  <a:lnTo>
                    <a:pt x="236" y="71"/>
                  </a:lnTo>
                  <a:lnTo>
                    <a:pt x="232" y="70"/>
                  </a:lnTo>
                  <a:lnTo>
                    <a:pt x="228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11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02"/>
            <p:cNvSpPr>
              <a:spLocks noChangeAspect="1"/>
            </p:cNvSpPr>
            <p:nvPr/>
          </p:nvSpPr>
          <p:spPr bwMode="auto">
            <a:xfrm>
              <a:off x="4351" y="1367"/>
              <a:ext cx="180" cy="165"/>
            </a:xfrm>
            <a:custGeom>
              <a:avLst/>
              <a:gdLst>
                <a:gd name="T0" fmla="*/ 111 w 180"/>
                <a:gd name="T1" fmla="*/ 47 h 165"/>
                <a:gd name="T2" fmla="*/ 116 w 180"/>
                <a:gd name="T3" fmla="*/ 33 h 165"/>
                <a:gd name="T4" fmla="*/ 124 w 180"/>
                <a:gd name="T5" fmla="*/ 19 h 165"/>
                <a:gd name="T6" fmla="*/ 138 w 180"/>
                <a:gd name="T7" fmla="*/ 10 h 165"/>
                <a:gd name="T8" fmla="*/ 149 w 180"/>
                <a:gd name="T9" fmla="*/ 8 h 165"/>
                <a:gd name="T10" fmla="*/ 159 w 180"/>
                <a:gd name="T11" fmla="*/ 10 h 165"/>
                <a:gd name="T12" fmla="*/ 157 w 180"/>
                <a:gd name="T13" fmla="*/ 16 h 165"/>
                <a:gd name="T14" fmla="*/ 148 w 180"/>
                <a:gd name="T15" fmla="*/ 26 h 165"/>
                <a:gd name="T16" fmla="*/ 148 w 180"/>
                <a:gd name="T17" fmla="*/ 37 h 165"/>
                <a:gd name="T18" fmla="*/ 154 w 180"/>
                <a:gd name="T19" fmla="*/ 44 h 165"/>
                <a:gd name="T20" fmla="*/ 167 w 180"/>
                <a:gd name="T21" fmla="*/ 44 h 165"/>
                <a:gd name="T22" fmla="*/ 178 w 180"/>
                <a:gd name="T23" fmla="*/ 34 h 165"/>
                <a:gd name="T24" fmla="*/ 177 w 180"/>
                <a:gd name="T25" fmla="*/ 13 h 165"/>
                <a:gd name="T26" fmla="*/ 157 w 180"/>
                <a:gd name="T27" fmla="*/ 1 h 165"/>
                <a:gd name="T28" fmla="*/ 132 w 180"/>
                <a:gd name="T29" fmla="*/ 4 h 165"/>
                <a:gd name="T30" fmla="*/ 113 w 180"/>
                <a:gd name="T31" fmla="*/ 20 h 165"/>
                <a:gd name="T32" fmla="*/ 100 w 180"/>
                <a:gd name="T33" fmla="*/ 13 h 165"/>
                <a:gd name="T34" fmla="*/ 79 w 180"/>
                <a:gd name="T35" fmla="*/ 1 h 165"/>
                <a:gd name="T36" fmla="*/ 44 w 180"/>
                <a:gd name="T37" fmla="*/ 8 h 165"/>
                <a:gd name="T38" fmla="*/ 15 w 180"/>
                <a:gd name="T39" fmla="*/ 44 h 165"/>
                <a:gd name="T40" fmla="*/ 13 w 180"/>
                <a:gd name="T41" fmla="*/ 59 h 165"/>
                <a:gd name="T42" fmla="*/ 18 w 180"/>
                <a:gd name="T43" fmla="*/ 59 h 165"/>
                <a:gd name="T44" fmla="*/ 25 w 180"/>
                <a:gd name="T45" fmla="*/ 43 h 165"/>
                <a:gd name="T46" fmla="*/ 38 w 180"/>
                <a:gd name="T47" fmla="*/ 24 h 165"/>
                <a:gd name="T48" fmla="*/ 51 w 180"/>
                <a:gd name="T49" fmla="*/ 13 h 165"/>
                <a:gd name="T50" fmla="*/ 64 w 180"/>
                <a:gd name="T51" fmla="*/ 9 h 165"/>
                <a:gd name="T52" fmla="*/ 75 w 180"/>
                <a:gd name="T53" fmla="*/ 9 h 165"/>
                <a:gd name="T54" fmla="*/ 86 w 180"/>
                <a:gd name="T55" fmla="*/ 20 h 165"/>
                <a:gd name="T56" fmla="*/ 87 w 180"/>
                <a:gd name="T57" fmla="*/ 44 h 165"/>
                <a:gd name="T58" fmla="*/ 77 w 180"/>
                <a:gd name="T59" fmla="*/ 86 h 165"/>
                <a:gd name="T60" fmla="*/ 63 w 180"/>
                <a:gd name="T61" fmla="*/ 134 h 165"/>
                <a:gd name="T62" fmla="*/ 45 w 180"/>
                <a:gd name="T63" fmla="*/ 154 h 165"/>
                <a:gd name="T64" fmla="*/ 31 w 180"/>
                <a:gd name="T65" fmla="*/ 157 h 165"/>
                <a:gd name="T66" fmla="*/ 22 w 180"/>
                <a:gd name="T67" fmla="*/ 155 h 165"/>
                <a:gd name="T68" fmla="*/ 23 w 180"/>
                <a:gd name="T69" fmla="*/ 150 h 165"/>
                <a:gd name="T70" fmla="*/ 32 w 180"/>
                <a:gd name="T71" fmla="*/ 139 h 165"/>
                <a:gd name="T72" fmla="*/ 32 w 180"/>
                <a:gd name="T73" fmla="*/ 126 h 165"/>
                <a:gd name="T74" fmla="*/ 24 w 180"/>
                <a:gd name="T75" fmla="*/ 120 h 165"/>
                <a:gd name="T76" fmla="*/ 12 w 180"/>
                <a:gd name="T77" fmla="*/ 121 h 165"/>
                <a:gd name="T78" fmla="*/ 1 w 180"/>
                <a:gd name="T79" fmla="*/ 133 h 165"/>
                <a:gd name="T80" fmla="*/ 3 w 180"/>
                <a:gd name="T81" fmla="*/ 152 h 165"/>
                <a:gd name="T82" fmla="*/ 22 w 180"/>
                <a:gd name="T83" fmla="*/ 163 h 165"/>
                <a:gd name="T84" fmla="*/ 42 w 180"/>
                <a:gd name="T85" fmla="*/ 164 h 165"/>
                <a:gd name="T86" fmla="*/ 56 w 180"/>
                <a:gd name="T87" fmla="*/ 157 h 165"/>
                <a:gd name="T88" fmla="*/ 66 w 180"/>
                <a:gd name="T89" fmla="*/ 147 h 165"/>
                <a:gd name="T90" fmla="*/ 71 w 180"/>
                <a:gd name="T91" fmla="*/ 139 h 165"/>
                <a:gd name="T92" fmla="*/ 77 w 180"/>
                <a:gd name="T93" fmla="*/ 147 h 165"/>
                <a:gd name="T94" fmla="*/ 96 w 180"/>
                <a:gd name="T95" fmla="*/ 162 h 165"/>
                <a:gd name="T96" fmla="*/ 136 w 180"/>
                <a:gd name="T97" fmla="*/ 157 h 165"/>
                <a:gd name="T98" fmla="*/ 165 w 180"/>
                <a:gd name="T99" fmla="*/ 121 h 165"/>
                <a:gd name="T100" fmla="*/ 167 w 180"/>
                <a:gd name="T101" fmla="*/ 106 h 165"/>
                <a:gd name="T102" fmla="*/ 161 w 180"/>
                <a:gd name="T103" fmla="*/ 106 h 165"/>
                <a:gd name="T104" fmla="*/ 155 w 180"/>
                <a:gd name="T105" fmla="*/ 122 h 165"/>
                <a:gd name="T106" fmla="*/ 143 w 180"/>
                <a:gd name="T107" fmla="*/ 141 h 165"/>
                <a:gd name="T108" fmla="*/ 129 w 180"/>
                <a:gd name="T109" fmla="*/ 152 h 165"/>
                <a:gd name="T110" fmla="*/ 117 w 180"/>
                <a:gd name="T111" fmla="*/ 156 h 165"/>
                <a:gd name="T112" fmla="*/ 103 w 180"/>
                <a:gd name="T113" fmla="*/ 155 h 165"/>
                <a:gd name="T114" fmla="*/ 93 w 180"/>
                <a:gd name="T115" fmla="*/ 142 h 165"/>
                <a:gd name="T116" fmla="*/ 92 w 180"/>
                <a:gd name="T117" fmla="*/ 127 h 165"/>
                <a:gd name="T118" fmla="*/ 95 w 180"/>
                <a:gd name="T119" fmla="*/ 112 h 165"/>
                <a:gd name="T120" fmla="*/ 110 w 180"/>
                <a:gd name="T121" fmla="*/ 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5">
                  <a:moveTo>
                    <a:pt x="110" y="51"/>
                  </a:moveTo>
                  <a:lnTo>
                    <a:pt x="111" y="47"/>
                  </a:lnTo>
                  <a:lnTo>
                    <a:pt x="113" y="41"/>
                  </a:lnTo>
                  <a:lnTo>
                    <a:pt x="116" y="33"/>
                  </a:lnTo>
                  <a:lnTo>
                    <a:pt x="120" y="26"/>
                  </a:lnTo>
                  <a:lnTo>
                    <a:pt x="124" y="19"/>
                  </a:lnTo>
                  <a:lnTo>
                    <a:pt x="130" y="14"/>
                  </a:lnTo>
                  <a:lnTo>
                    <a:pt x="138" y="10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9"/>
                  </a:lnTo>
                  <a:lnTo>
                    <a:pt x="159" y="10"/>
                  </a:lnTo>
                  <a:lnTo>
                    <a:pt x="164" y="13"/>
                  </a:lnTo>
                  <a:lnTo>
                    <a:pt x="157" y="16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3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4"/>
                  </a:lnTo>
                  <a:lnTo>
                    <a:pt x="173" y="40"/>
                  </a:lnTo>
                  <a:lnTo>
                    <a:pt x="178" y="34"/>
                  </a:lnTo>
                  <a:lnTo>
                    <a:pt x="180" y="24"/>
                  </a:lnTo>
                  <a:lnTo>
                    <a:pt x="177" y="13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7" y="0"/>
                  </a:lnTo>
                  <a:lnTo>
                    <a:pt x="132" y="4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8"/>
                  </a:lnTo>
                  <a:lnTo>
                    <a:pt x="100" y="13"/>
                  </a:lnTo>
                  <a:lnTo>
                    <a:pt x="90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8"/>
                  </a:lnTo>
                  <a:lnTo>
                    <a:pt x="26" y="25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59"/>
                  </a:lnTo>
                  <a:lnTo>
                    <a:pt x="20" y="56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8" y="24"/>
                  </a:lnTo>
                  <a:lnTo>
                    <a:pt x="44" y="18"/>
                  </a:lnTo>
                  <a:lnTo>
                    <a:pt x="51" y="13"/>
                  </a:lnTo>
                  <a:lnTo>
                    <a:pt x="58" y="10"/>
                  </a:lnTo>
                  <a:lnTo>
                    <a:pt x="64" y="9"/>
                  </a:lnTo>
                  <a:lnTo>
                    <a:pt x="69" y="8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6" y="20"/>
                  </a:lnTo>
                  <a:lnTo>
                    <a:pt x="88" y="33"/>
                  </a:lnTo>
                  <a:lnTo>
                    <a:pt x="87" y="44"/>
                  </a:lnTo>
                  <a:lnTo>
                    <a:pt x="83" y="61"/>
                  </a:lnTo>
                  <a:lnTo>
                    <a:pt x="77" y="86"/>
                  </a:lnTo>
                  <a:lnTo>
                    <a:pt x="69" y="119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4"/>
                  </a:lnTo>
                  <a:lnTo>
                    <a:pt x="34" y="157"/>
                  </a:lnTo>
                  <a:lnTo>
                    <a:pt x="31" y="157"/>
                  </a:lnTo>
                  <a:lnTo>
                    <a:pt x="27" y="156"/>
                  </a:lnTo>
                  <a:lnTo>
                    <a:pt x="22" y="155"/>
                  </a:lnTo>
                  <a:lnTo>
                    <a:pt x="16" y="152"/>
                  </a:lnTo>
                  <a:lnTo>
                    <a:pt x="23" y="150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3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2" y="121"/>
                  </a:lnTo>
                  <a:lnTo>
                    <a:pt x="6" y="126"/>
                  </a:lnTo>
                  <a:lnTo>
                    <a:pt x="1" y="133"/>
                  </a:lnTo>
                  <a:lnTo>
                    <a:pt x="0" y="141"/>
                  </a:lnTo>
                  <a:lnTo>
                    <a:pt x="3" y="152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5"/>
                  </a:lnTo>
                  <a:lnTo>
                    <a:pt x="42" y="164"/>
                  </a:lnTo>
                  <a:lnTo>
                    <a:pt x="50" y="161"/>
                  </a:lnTo>
                  <a:lnTo>
                    <a:pt x="56" y="157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9" y="142"/>
                  </a:lnTo>
                  <a:lnTo>
                    <a:pt x="71" y="139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6"/>
                  </a:lnTo>
                  <a:lnTo>
                    <a:pt x="96" y="162"/>
                  </a:lnTo>
                  <a:lnTo>
                    <a:pt x="111" y="165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9"/>
                  </a:lnTo>
                  <a:lnTo>
                    <a:pt x="167" y="106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3" y="141"/>
                  </a:lnTo>
                  <a:lnTo>
                    <a:pt x="136" y="148"/>
                  </a:lnTo>
                  <a:lnTo>
                    <a:pt x="129" y="152"/>
                  </a:lnTo>
                  <a:lnTo>
                    <a:pt x="122" y="155"/>
                  </a:lnTo>
                  <a:lnTo>
                    <a:pt x="117" y="156"/>
                  </a:lnTo>
                  <a:lnTo>
                    <a:pt x="112" y="157"/>
                  </a:lnTo>
                  <a:lnTo>
                    <a:pt x="103" y="155"/>
                  </a:lnTo>
                  <a:lnTo>
                    <a:pt x="96" y="149"/>
                  </a:lnTo>
                  <a:lnTo>
                    <a:pt x="93" y="142"/>
                  </a:lnTo>
                  <a:lnTo>
                    <a:pt x="92" y="133"/>
                  </a:lnTo>
                  <a:lnTo>
                    <a:pt x="92" y="127"/>
                  </a:lnTo>
                  <a:lnTo>
                    <a:pt x="93" y="120"/>
                  </a:lnTo>
                  <a:lnTo>
                    <a:pt x="95" y="112"/>
                  </a:lnTo>
                  <a:lnTo>
                    <a:pt x="98" y="101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03"/>
            <p:cNvSpPr>
              <a:spLocks noChangeAspect="1" noEditPoints="1"/>
            </p:cNvSpPr>
            <p:nvPr/>
          </p:nvSpPr>
          <p:spPr bwMode="auto">
            <a:xfrm>
              <a:off x="4548" y="1414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2 h 220"/>
                <a:gd name="T10" fmla="*/ 102 w 111"/>
                <a:gd name="T11" fmla="*/ 22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3 h 220"/>
                <a:gd name="T18" fmla="*/ 25 w 111"/>
                <a:gd name="T19" fmla="*/ 213 h 220"/>
                <a:gd name="T20" fmla="*/ 22 w 111"/>
                <a:gd name="T21" fmla="*/ 205 h 220"/>
                <a:gd name="T22" fmla="*/ 21 w 111"/>
                <a:gd name="T23" fmla="*/ 191 h 220"/>
                <a:gd name="T24" fmla="*/ 8 w 111"/>
                <a:gd name="T25" fmla="*/ 190 h 220"/>
                <a:gd name="T26" fmla="*/ 1 w 111"/>
                <a:gd name="T27" fmla="*/ 198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19 h 220"/>
                <a:gd name="T34" fmla="*/ 46 w 111"/>
                <a:gd name="T35" fmla="*/ 215 h 220"/>
                <a:gd name="T36" fmla="*/ 61 w 111"/>
                <a:gd name="T37" fmla="*/ 206 h 220"/>
                <a:gd name="T38" fmla="*/ 74 w 111"/>
                <a:gd name="T39" fmla="*/ 190 h 220"/>
                <a:gd name="T40" fmla="*/ 100 w 111"/>
                <a:gd name="T41" fmla="*/ 89 h 220"/>
                <a:gd name="T42" fmla="*/ 99 w 111"/>
                <a:gd name="T43" fmla="*/ 70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7 h 220"/>
                <a:gd name="T50" fmla="*/ 37 w 111"/>
                <a:gd name="T51" fmla="*/ 81 h 220"/>
                <a:gd name="T52" fmla="*/ 31 w 111"/>
                <a:gd name="T53" fmla="*/ 92 h 220"/>
                <a:gd name="T54" fmla="*/ 32 w 111"/>
                <a:gd name="T55" fmla="*/ 98 h 220"/>
                <a:gd name="T56" fmla="*/ 37 w 111"/>
                <a:gd name="T57" fmla="*/ 97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6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9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7" y="23"/>
                  </a:lnTo>
                  <a:lnTo>
                    <a:pt x="102" y="22"/>
                  </a:lnTo>
                  <a:lnTo>
                    <a:pt x="107" y="19"/>
                  </a:lnTo>
                  <a:lnTo>
                    <a:pt x="110" y="15"/>
                  </a:lnTo>
                  <a:lnTo>
                    <a:pt x="111" y="9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3"/>
                  </a:lnTo>
                  <a:lnTo>
                    <a:pt x="35" y="210"/>
                  </a:lnTo>
                  <a:lnTo>
                    <a:pt x="25" y="213"/>
                  </a:lnTo>
                  <a:lnTo>
                    <a:pt x="15" y="211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1" y="191"/>
                  </a:lnTo>
                  <a:lnTo>
                    <a:pt x="14" y="189"/>
                  </a:lnTo>
                  <a:lnTo>
                    <a:pt x="8" y="190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8" y="218"/>
                  </a:lnTo>
                  <a:lnTo>
                    <a:pt x="46" y="215"/>
                  </a:lnTo>
                  <a:lnTo>
                    <a:pt x="54" y="211"/>
                  </a:lnTo>
                  <a:lnTo>
                    <a:pt x="61" y="206"/>
                  </a:lnTo>
                  <a:lnTo>
                    <a:pt x="68" y="199"/>
                  </a:lnTo>
                  <a:lnTo>
                    <a:pt x="74" y="190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0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97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04"/>
            <p:cNvSpPr>
              <a:spLocks noChangeAspect="1"/>
            </p:cNvSpPr>
            <p:nvPr/>
          </p:nvSpPr>
          <p:spPr bwMode="auto">
            <a:xfrm>
              <a:off x="4708" y="1256"/>
              <a:ext cx="50" cy="362"/>
            </a:xfrm>
            <a:custGeom>
              <a:avLst/>
              <a:gdLst>
                <a:gd name="T0" fmla="*/ 50 w 50"/>
                <a:gd name="T1" fmla="*/ 0 h 362"/>
                <a:gd name="T2" fmla="*/ 0 w 50"/>
                <a:gd name="T3" fmla="*/ 0 h 362"/>
                <a:gd name="T4" fmla="*/ 0 w 50"/>
                <a:gd name="T5" fmla="*/ 14 h 362"/>
                <a:gd name="T6" fmla="*/ 36 w 50"/>
                <a:gd name="T7" fmla="*/ 14 h 362"/>
                <a:gd name="T8" fmla="*/ 36 w 50"/>
                <a:gd name="T9" fmla="*/ 348 h 362"/>
                <a:gd name="T10" fmla="*/ 0 w 50"/>
                <a:gd name="T11" fmla="*/ 348 h 362"/>
                <a:gd name="T12" fmla="*/ 0 w 50"/>
                <a:gd name="T13" fmla="*/ 362 h 362"/>
                <a:gd name="T14" fmla="*/ 50 w 50"/>
                <a:gd name="T15" fmla="*/ 362 h 362"/>
                <a:gd name="T16" fmla="*/ 50 w 50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2">
                  <a:moveTo>
                    <a:pt x="5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6" y="14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50" y="3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05"/>
            <p:cNvSpPr>
              <a:spLocks noChangeAspect="1"/>
            </p:cNvSpPr>
            <p:nvPr/>
          </p:nvSpPr>
          <p:spPr bwMode="auto">
            <a:xfrm>
              <a:off x="1312" y="2119"/>
              <a:ext cx="241" cy="241"/>
            </a:xfrm>
            <a:custGeom>
              <a:avLst/>
              <a:gdLst>
                <a:gd name="T0" fmla="*/ 128 w 241"/>
                <a:gd name="T1" fmla="*/ 128 h 241"/>
                <a:gd name="T2" fmla="*/ 229 w 241"/>
                <a:gd name="T3" fmla="*/ 128 h 241"/>
                <a:gd name="T4" fmla="*/ 233 w 241"/>
                <a:gd name="T5" fmla="*/ 128 h 241"/>
                <a:gd name="T6" fmla="*/ 237 w 241"/>
                <a:gd name="T7" fmla="*/ 127 h 241"/>
                <a:gd name="T8" fmla="*/ 240 w 241"/>
                <a:gd name="T9" fmla="*/ 125 h 241"/>
                <a:gd name="T10" fmla="*/ 241 w 241"/>
                <a:gd name="T11" fmla="*/ 121 h 241"/>
                <a:gd name="T12" fmla="*/ 240 w 241"/>
                <a:gd name="T13" fmla="*/ 116 h 241"/>
                <a:gd name="T14" fmla="*/ 237 w 241"/>
                <a:gd name="T15" fmla="*/ 114 h 241"/>
                <a:gd name="T16" fmla="*/ 233 w 241"/>
                <a:gd name="T17" fmla="*/ 113 h 241"/>
                <a:gd name="T18" fmla="*/ 229 w 241"/>
                <a:gd name="T19" fmla="*/ 113 h 241"/>
                <a:gd name="T20" fmla="*/ 128 w 241"/>
                <a:gd name="T21" fmla="*/ 113 h 241"/>
                <a:gd name="T22" fmla="*/ 128 w 241"/>
                <a:gd name="T23" fmla="*/ 12 h 241"/>
                <a:gd name="T24" fmla="*/ 128 w 241"/>
                <a:gd name="T25" fmla="*/ 8 h 241"/>
                <a:gd name="T26" fmla="*/ 127 w 241"/>
                <a:gd name="T27" fmla="*/ 4 h 241"/>
                <a:gd name="T28" fmla="*/ 125 w 241"/>
                <a:gd name="T29" fmla="*/ 1 h 241"/>
                <a:gd name="T30" fmla="*/ 120 w 241"/>
                <a:gd name="T31" fmla="*/ 0 h 241"/>
                <a:gd name="T32" fmla="*/ 116 w 241"/>
                <a:gd name="T33" fmla="*/ 1 h 241"/>
                <a:gd name="T34" fmla="*/ 114 w 241"/>
                <a:gd name="T35" fmla="*/ 4 h 241"/>
                <a:gd name="T36" fmla="*/ 113 w 241"/>
                <a:gd name="T37" fmla="*/ 8 h 241"/>
                <a:gd name="T38" fmla="*/ 113 w 241"/>
                <a:gd name="T39" fmla="*/ 12 h 241"/>
                <a:gd name="T40" fmla="*/ 113 w 241"/>
                <a:gd name="T41" fmla="*/ 113 h 241"/>
                <a:gd name="T42" fmla="*/ 11 w 241"/>
                <a:gd name="T43" fmla="*/ 113 h 241"/>
                <a:gd name="T44" fmla="*/ 8 w 241"/>
                <a:gd name="T45" fmla="*/ 113 h 241"/>
                <a:gd name="T46" fmla="*/ 4 w 241"/>
                <a:gd name="T47" fmla="*/ 114 h 241"/>
                <a:gd name="T48" fmla="*/ 1 w 241"/>
                <a:gd name="T49" fmla="*/ 116 h 241"/>
                <a:gd name="T50" fmla="*/ 0 w 241"/>
                <a:gd name="T51" fmla="*/ 121 h 241"/>
                <a:gd name="T52" fmla="*/ 1 w 241"/>
                <a:gd name="T53" fmla="*/ 125 h 241"/>
                <a:gd name="T54" fmla="*/ 4 w 241"/>
                <a:gd name="T55" fmla="*/ 127 h 241"/>
                <a:gd name="T56" fmla="*/ 8 w 241"/>
                <a:gd name="T57" fmla="*/ 128 h 241"/>
                <a:gd name="T58" fmla="*/ 11 w 241"/>
                <a:gd name="T59" fmla="*/ 128 h 241"/>
                <a:gd name="T60" fmla="*/ 113 w 241"/>
                <a:gd name="T61" fmla="*/ 128 h 241"/>
                <a:gd name="T62" fmla="*/ 113 w 241"/>
                <a:gd name="T63" fmla="*/ 229 h 241"/>
                <a:gd name="T64" fmla="*/ 113 w 241"/>
                <a:gd name="T65" fmla="*/ 233 h 241"/>
                <a:gd name="T66" fmla="*/ 114 w 241"/>
                <a:gd name="T67" fmla="*/ 237 h 241"/>
                <a:gd name="T68" fmla="*/ 116 w 241"/>
                <a:gd name="T69" fmla="*/ 240 h 241"/>
                <a:gd name="T70" fmla="*/ 120 w 241"/>
                <a:gd name="T71" fmla="*/ 241 h 241"/>
                <a:gd name="T72" fmla="*/ 125 w 241"/>
                <a:gd name="T73" fmla="*/ 240 h 241"/>
                <a:gd name="T74" fmla="*/ 127 w 241"/>
                <a:gd name="T75" fmla="*/ 237 h 241"/>
                <a:gd name="T76" fmla="*/ 128 w 241"/>
                <a:gd name="T77" fmla="*/ 233 h 241"/>
                <a:gd name="T78" fmla="*/ 128 w 241"/>
                <a:gd name="T79" fmla="*/ 229 h 241"/>
                <a:gd name="T80" fmla="*/ 128 w 241"/>
                <a:gd name="T81" fmla="*/ 1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41">
                  <a:moveTo>
                    <a:pt x="128" y="128"/>
                  </a:moveTo>
                  <a:lnTo>
                    <a:pt x="229" y="128"/>
                  </a:lnTo>
                  <a:lnTo>
                    <a:pt x="233" y="128"/>
                  </a:lnTo>
                  <a:lnTo>
                    <a:pt x="237" y="127"/>
                  </a:lnTo>
                  <a:lnTo>
                    <a:pt x="240" y="125"/>
                  </a:lnTo>
                  <a:lnTo>
                    <a:pt x="241" y="121"/>
                  </a:lnTo>
                  <a:lnTo>
                    <a:pt x="240" y="116"/>
                  </a:lnTo>
                  <a:lnTo>
                    <a:pt x="237" y="114"/>
                  </a:lnTo>
                  <a:lnTo>
                    <a:pt x="233" y="113"/>
                  </a:lnTo>
                  <a:lnTo>
                    <a:pt x="229" y="113"/>
                  </a:lnTo>
                  <a:lnTo>
                    <a:pt x="128" y="113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27" y="4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13"/>
                  </a:lnTo>
                  <a:lnTo>
                    <a:pt x="11" y="113"/>
                  </a:lnTo>
                  <a:lnTo>
                    <a:pt x="8" y="113"/>
                  </a:lnTo>
                  <a:lnTo>
                    <a:pt x="4" y="114"/>
                  </a:lnTo>
                  <a:lnTo>
                    <a:pt x="1" y="116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4" y="127"/>
                  </a:lnTo>
                  <a:lnTo>
                    <a:pt x="8" y="128"/>
                  </a:lnTo>
                  <a:lnTo>
                    <a:pt x="11" y="128"/>
                  </a:lnTo>
                  <a:lnTo>
                    <a:pt x="113" y="128"/>
                  </a:lnTo>
                  <a:lnTo>
                    <a:pt x="113" y="229"/>
                  </a:lnTo>
                  <a:lnTo>
                    <a:pt x="113" y="233"/>
                  </a:lnTo>
                  <a:lnTo>
                    <a:pt x="114" y="237"/>
                  </a:lnTo>
                  <a:lnTo>
                    <a:pt x="116" y="240"/>
                  </a:lnTo>
                  <a:lnTo>
                    <a:pt x="120" y="241"/>
                  </a:lnTo>
                  <a:lnTo>
                    <a:pt x="125" y="240"/>
                  </a:lnTo>
                  <a:lnTo>
                    <a:pt x="127" y="237"/>
                  </a:lnTo>
                  <a:lnTo>
                    <a:pt x="128" y="233"/>
                  </a:lnTo>
                  <a:lnTo>
                    <a:pt x="128" y="229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06"/>
            <p:cNvSpPr>
              <a:spLocks noChangeAspect="1"/>
            </p:cNvSpPr>
            <p:nvPr/>
          </p:nvSpPr>
          <p:spPr bwMode="auto">
            <a:xfrm>
              <a:off x="1609" y="2058"/>
              <a:ext cx="84" cy="363"/>
            </a:xfrm>
            <a:custGeom>
              <a:avLst/>
              <a:gdLst>
                <a:gd name="T0" fmla="*/ 84 w 84"/>
                <a:gd name="T1" fmla="*/ 359 h 363"/>
                <a:gd name="T2" fmla="*/ 84 w 84"/>
                <a:gd name="T3" fmla="*/ 358 h 363"/>
                <a:gd name="T4" fmla="*/ 84 w 84"/>
                <a:gd name="T5" fmla="*/ 357 h 363"/>
                <a:gd name="T6" fmla="*/ 82 w 84"/>
                <a:gd name="T7" fmla="*/ 355 h 363"/>
                <a:gd name="T8" fmla="*/ 78 w 84"/>
                <a:gd name="T9" fmla="*/ 351 h 363"/>
                <a:gd name="T10" fmla="*/ 50 w 84"/>
                <a:gd name="T11" fmla="*/ 313 h 363"/>
                <a:gd name="T12" fmla="*/ 33 w 84"/>
                <a:gd name="T13" fmla="*/ 270 h 363"/>
                <a:gd name="T14" fmla="*/ 24 w 84"/>
                <a:gd name="T15" fmla="*/ 225 h 363"/>
                <a:gd name="T16" fmla="*/ 21 w 84"/>
                <a:gd name="T17" fmla="*/ 182 h 363"/>
                <a:gd name="T18" fmla="*/ 24 w 84"/>
                <a:gd name="T19" fmla="*/ 134 h 363"/>
                <a:gd name="T20" fmla="*/ 34 w 84"/>
                <a:gd name="T21" fmla="*/ 89 h 363"/>
                <a:gd name="T22" fmla="*/ 52 w 84"/>
                <a:gd name="T23" fmla="*/ 47 h 363"/>
                <a:gd name="T24" fmla="*/ 80 w 84"/>
                <a:gd name="T25" fmla="*/ 10 h 363"/>
                <a:gd name="T26" fmla="*/ 84 w 84"/>
                <a:gd name="T27" fmla="*/ 6 h 363"/>
                <a:gd name="T28" fmla="*/ 84 w 84"/>
                <a:gd name="T29" fmla="*/ 4 h 363"/>
                <a:gd name="T30" fmla="*/ 84 w 84"/>
                <a:gd name="T31" fmla="*/ 1 h 363"/>
                <a:gd name="T32" fmla="*/ 81 w 84"/>
                <a:gd name="T33" fmla="*/ 0 h 363"/>
                <a:gd name="T34" fmla="*/ 73 w 84"/>
                <a:gd name="T35" fmla="*/ 5 h 363"/>
                <a:gd name="T36" fmla="*/ 59 w 84"/>
                <a:gd name="T37" fmla="*/ 18 h 363"/>
                <a:gd name="T38" fmla="*/ 41 w 84"/>
                <a:gd name="T39" fmla="*/ 40 h 363"/>
                <a:gd name="T40" fmla="*/ 23 w 84"/>
                <a:gd name="T41" fmla="*/ 71 h 363"/>
                <a:gd name="T42" fmla="*/ 12 w 84"/>
                <a:gd name="T43" fmla="*/ 101 h 363"/>
                <a:gd name="T44" fmla="*/ 5 w 84"/>
                <a:gd name="T45" fmla="*/ 130 h 363"/>
                <a:gd name="T46" fmla="*/ 1 w 84"/>
                <a:gd name="T47" fmla="*/ 157 h 363"/>
                <a:gd name="T48" fmla="*/ 0 w 84"/>
                <a:gd name="T49" fmla="*/ 182 h 363"/>
                <a:gd name="T50" fmla="*/ 1 w 84"/>
                <a:gd name="T51" fmla="*/ 205 h 363"/>
                <a:gd name="T52" fmla="*/ 5 w 84"/>
                <a:gd name="T53" fmla="*/ 233 h 363"/>
                <a:gd name="T54" fmla="*/ 12 w 84"/>
                <a:gd name="T55" fmla="*/ 264 h 363"/>
                <a:gd name="T56" fmla="*/ 24 w 84"/>
                <a:gd name="T57" fmla="*/ 295 h 363"/>
                <a:gd name="T58" fmla="*/ 42 w 84"/>
                <a:gd name="T59" fmla="*/ 324 h 363"/>
                <a:gd name="T60" fmla="*/ 59 w 84"/>
                <a:gd name="T61" fmla="*/ 346 h 363"/>
                <a:gd name="T62" fmla="*/ 74 w 84"/>
                <a:gd name="T63" fmla="*/ 359 h 363"/>
                <a:gd name="T64" fmla="*/ 81 w 84"/>
                <a:gd name="T65" fmla="*/ 363 h 363"/>
                <a:gd name="T66" fmla="*/ 84 w 84"/>
                <a:gd name="T67" fmla="*/ 362 h 363"/>
                <a:gd name="T68" fmla="*/ 84 w 84"/>
                <a:gd name="T6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359"/>
                  </a:moveTo>
                  <a:lnTo>
                    <a:pt x="84" y="358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78" y="351"/>
                  </a:lnTo>
                  <a:lnTo>
                    <a:pt x="50" y="313"/>
                  </a:lnTo>
                  <a:lnTo>
                    <a:pt x="33" y="270"/>
                  </a:lnTo>
                  <a:lnTo>
                    <a:pt x="24" y="225"/>
                  </a:lnTo>
                  <a:lnTo>
                    <a:pt x="21" y="182"/>
                  </a:lnTo>
                  <a:lnTo>
                    <a:pt x="24" y="134"/>
                  </a:lnTo>
                  <a:lnTo>
                    <a:pt x="34" y="89"/>
                  </a:lnTo>
                  <a:lnTo>
                    <a:pt x="52" y="47"/>
                  </a:lnTo>
                  <a:lnTo>
                    <a:pt x="80" y="10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3" y="5"/>
                  </a:lnTo>
                  <a:lnTo>
                    <a:pt x="59" y="18"/>
                  </a:lnTo>
                  <a:lnTo>
                    <a:pt x="41" y="40"/>
                  </a:lnTo>
                  <a:lnTo>
                    <a:pt x="23" y="71"/>
                  </a:lnTo>
                  <a:lnTo>
                    <a:pt x="12" y="101"/>
                  </a:lnTo>
                  <a:lnTo>
                    <a:pt x="5" y="130"/>
                  </a:lnTo>
                  <a:lnTo>
                    <a:pt x="1" y="157"/>
                  </a:lnTo>
                  <a:lnTo>
                    <a:pt x="0" y="182"/>
                  </a:lnTo>
                  <a:lnTo>
                    <a:pt x="1" y="205"/>
                  </a:lnTo>
                  <a:lnTo>
                    <a:pt x="5" y="233"/>
                  </a:lnTo>
                  <a:lnTo>
                    <a:pt x="12" y="264"/>
                  </a:lnTo>
                  <a:lnTo>
                    <a:pt x="24" y="295"/>
                  </a:lnTo>
                  <a:lnTo>
                    <a:pt x="42" y="324"/>
                  </a:lnTo>
                  <a:lnTo>
                    <a:pt x="59" y="346"/>
                  </a:lnTo>
                  <a:lnTo>
                    <a:pt x="74" y="359"/>
                  </a:lnTo>
                  <a:lnTo>
                    <a:pt x="81" y="363"/>
                  </a:lnTo>
                  <a:lnTo>
                    <a:pt x="84" y="362"/>
                  </a:lnTo>
                  <a:lnTo>
                    <a:pt x="84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07"/>
            <p:cNvSpPr>
              <a:spLocks noChangeAspect="1"/>
            </p:cNvSpPr>
            <p:nvPr/>
          </p:nvSpPr>
          <p:spPr bwMode="auto">
            <a:xfrm>
              <a:off x="1747" y="2089"/>
              <a:ext cx="120" cy="241"/>
            </a:xfrm>
            <a:custGeom>
              <a:avLst/>
              <a:gdLst>
                <a:gd name="T0" fmla="*/ 74 w 120"/>
                <a:gd name="T1" fmla="*/ 9 h 241"/>
                <a:gd name="T2" fmla="*/ 74 w 120"/>
                <a:gd name="T3" fmla="*/ 4 h 241"/>
                <a:gd name="T4" fmla="*/ 73 w 120"/>
                <a:gd name="T5" fmla="*/ 1 h 241"/>
                <a:gd name="T6" fmla="*/ 71 w 120"/>
                <a:gd name="T7" fmla="*/ 0 h 241"/>
                <a:gd name="T8" fmla="*/ 66 w 120"/>
                <a:gd name="T9" fmla="*/ 0 h 241"/>
                <a:gd name="T10" fmla="*/ 48 w 120"/>
                <a:gd name="T11" fmla="*/ 13 h 241"/>
                <a:gd name="T12" fmla="*/ 29 w 120"/>
                <a:gd name="T13" fmla="*/ 20 h 241"/>
                <a:gd name="T14" fmla="*/ 12 w 120"/>
                <a:gd name="T15" fmla="*/ 22 h 241"/>
                <a:gd name="T16" fmla="*/ 0 w 120"/>
                <a:gd name="T17" fmla="*/ 23 h 241"/>
                <a:gd name="T18" fmla="*/ 0 w 120"/>
                <a:gd name="T19" fmla="*/ 34 h 241"/>
                <a:gd name="T20" fmla="*/ 8 w 120"/>
                <a:gd name="T21" fmla="*/ 34 h 241"/>
                <a:gd name="T22" fmla="*/ 19 w 120"/>
                <a:gd name="T23" fmla="*/ 33 h 241"/>
                <a:gd name="T24" fmla="*/ 33 w 120"/>
                <a:gd name="T25" fmla="*/ 30 h 241"/>
                <a:gd name="T26" fmla="*/ 47 w 120"/>
                <a:gd name="T27" fmla="*/ 25 h 241"/>
                <a:gd name="T28" fmla="*/ 47 w 120"/>
                <a:gd name="T29" fmla="*/ 212 h 241"/>
                <a:gd name="T30" fmla="*/ 47 w 120"/>
                <a:gd name="T31" fmla="*/ 217 h 241"/>
                <a:gd name="T32" fmla="*/ 47 w 120"/>
                <a:gd name="T33" fmla="*/ 221 h 241"/>
                <a:gd name="T34" fmla="*/ 45 w 120"/>
                <a:gd name="T35" fmla="*/ 224 h 241"/>
                <a:gd name="T36" fmla="*/ 43 w 120"/>
                <a:gd name="T37" fmla="*/ 226 h 241"/>
                <a:gd name="T38" fmla="*/ 39 w 120"/>
                <a:gd name="T39" fmla="*/ 228 h 241"/>
                <a:gd name="T40" fmla="*/ 33 w 120"/>
                <a:gd name="T41" fmla="*/ 229 h 241"/>
                <a:gd name="T42" fmla="*/ 25 w 120"/>
                <a:gd name="T43" fmla="*/ 230 h 241"/>
                <a:gd name="T44" fmla="*/ 14 w 120"/>
                <a:gd name="T45" fmla="*/ 230 h 241"/>
                <a:gd name="T46" fmla="*/ 2 w 120"/>
                <a:gd name="T47" fmla="*/ 230 h 241"/>
                <a:gd name="T48" fmla="*/ 2 w 120"/>
                <a:gd name="T49" fmla="*/ 241 h 241"/>
                <a:gd name="T50" fmla="*/ 15 w 120"/>
                <a:gd name="T51" fmla="*/ 241 h 241"/>
                <a:gd name="T52" fmla="*/ 31 w 120"/>
                <a:gd name="T53" fmla="*/ 240 h 241"/>
                <a:gd name="T54" fmla="*/ 47 w 120"/>
                <a:gd name="T55" fmla="*/ 240 h 241"/>
                <a:gd name="T56" fmla="*/ 61 w 120"/>
                <a:gd name="T57" fmla="*/ 240 h 241"/>
                <a:gd name="T58" fmla="*/ 74 w 120"/>
                <a:gd name="T59" fmla="*/ 240 h 241"/>
                <a:gd name="T60" fmla="*/ 91 w 120"/>
                <a:gd name="T61" fmla="*/ 240 h 241"/>
                <a:gd name="T62" fmla="*/ 107 w 120"/>
                <a:gd name="T63" fmla="*/ 241 h 241"/>
                <a:gd name="T64" fmla="*/ 120 w 120"/>
                <a:gd name="T65" fmla="*/ 241 h 241"/>
                <a:gd name="T66" fmla="*/ 120 w 120"/>
                <a:gd name="T67" fmla="*/ 230 h 241"/>
                <a:gd name="T68" fmla="*/ 108 w 120"/>
                <a:gd name="T69" fmla="*/ 230 h 241"/>
                <a:gd name="T70" fmla="*/ 97 w 120"/>
                <a:gd name="T71" fmla="*/ 230 h 241"/>
                <a:gd name="T72" fmla="*/ 89 w 120"/>
                <a:gd name="T73" fmla="*/ 229 h 241"/>
                <a:gd name="T74" fmla="*/ 83 w 120"/>
                <a:gd name="T75" fmla="*/ 228 h 241"/>
                <a:gd name="T76" fmla="*/ 79 w 120"/>
                <a:gd name="T77" fmla="*/ 226 h 241"/>
                <a:gd name="T78" fmla="*/ 76 w 120"/>
                <a:gd name="T79" fmla="*/ 224 h 241"/>
                <a:gd name="T80" fmla="*/ 75 w 120"/>
                <a:gd name="T81" fmla="*/ 221 h 241"/>
                <a:gd name="T82" fmla="*/ 74 w 120"/>
                <a:gd name="T83" fmla="*/ 217 h 241"/>
                <a:gd name="T84" fmla="*/ 74 w 120"/>
                <a:gd name="T85" fmla="*/ 212 h 241"/>
                <a:gd name="T86" fmla="*/ 74 w 120"/>
                <a:gd name="T87" fmla="*/ 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241">
                  <a:moveTo>
                    <a:pt x="74" y="9"/>
                  </a:moveTo>
                  <a:lnTo>
                    <a:pt x="74" y="4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48" y="13"/>
                  </a:lnTo>
                  <a:lnTo>
                    <a:pt x="29" y="20"/>
                  </a:lnTo>
                  <a:lnTo>
                    <a:pt x="12" y="2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9" y="33"/>
                  </a:lnTo>
                  <a:lnTo>
                    <a:pt x="33" y="30"/>
                  </a:lnTo>
                  <a:lnTo>
                    <a:pt x="47" y="25"/>
                  </a:lnTo>
                  <a:lnTo>
                    <a:pt x="47" y="212"/>
                  </a:lnTo>
                  <a:lnTo>
                    <a:pt x="47" y="217"/>
                  </a:lnTo>
                  <a:lnTo>
                    <a:pt x="47" y="221"/>
                  </a:lnTo>
                  <a:lnTo>
                    <a:pt x="45" y="224"/>
                  </a:lnTo>
                  <a:lnTo>
                    <a:pt x="43" y="226"/>
                  </a:lnTo>
                  <a:lnTo>
                    <a:pt x="39" y="228"/>
                  </a:lnTo>
                  <a:lnTo>
                    <a:pt x="33" y="229"/>
                  </a:lnTo>
                  <a:lnTo>
                    <a:pt x="25" y="230"/>
                  </a:lnTo>
                  <a:lnTo>
                    <a:pt x="14" y="230"/>
                  </a:lnTo>
                  <a:lnTo>
                    <a:pt x="2" y="230"/>
                  </a:lnTo>
                  <a:lnTo>
                    <a:pt x="2" y="241"/>
                  </a:lnTo>
                  <a:lnTo>
                    <a:pt x="15" y="241"/>
                  </a:lnTo>
                  <a:lnTo>
                    <a:pt x="31" y="240"/>
                  </a:lnTo>
                  <a:lnTo>
                    <a:pt x="47" y="240"/>
                  </a:lnTo>
                  <a:lnTo>
                    <a:pt x="61" y="240"/>
                  </a:lnTo>
                  <a:lnTo>
                    <a:pt x="74" y="240"/>
                  </a:lnTo>
                  <a:lnTo>
                    <a:pt x="91" y="240"/>
                  </a:lnTo>
                  <a:lnTo>
                    <a:pt x="107" y="241"/>
                  </a:lnTo>
                  <a:lnTo>
                    <a:pt x="120" y="241"/>
                  </a:lnTo>
                  <a:lnTo>
                    <a:pt x="120" y="230"/>
                  </a:lnTo>
                  <a:lnTo>
                    <a:pt x="108" y="230"/>
                  </a:lnTo>
                  <a:lnTo>
                    <a:pt x="97" y="230"/>
                  </a:lnTo>
                  <a:lnTo>
                    <a:pt x="89" y="229"/>
                  </a:lnTo>
                  <a:lnTo>
                    <a:pt x="83" y="228"/>
                  </a:lnTo>
                  <a:lnTo>
                    <a:pt x="79" y="226"/>
                  </a:lnTo>
                  <a:lnTo>
                    <a:pt x="76" y="224"/>
                  </a:lnTo>
                  <a:lnTo>
                    <a:pt x="75" y="221"/>
                  </a:lnTo>
                  <a:lnTo>
                    <a:pt x="74" y="217"/>
                  </a:lnTo>
                  <a:lnTo>
                    <a:pt x="74" y="212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308"/>
            <p:cNvSpPr>
              <a:spLocks noChangeAspect="1"/>
            </p:cNvSpPr>
            <p:nvPr/>
          </p:nvSpPr>
          <p:spPr bwMode="auto">
            <a:xfrm>
              <a:off x="2007" y="2232"/>
              <a:ext cx="221" cy="15"/>
            </a:xfrm>
            <a:custGeom>
              <a:avLst/>
              <a:gdLst>
                <a:gd name="T0" fmla="*/ 209 w 221"/>
                <a:gd name="T1" fmla="*/ 15 h 15"/>
                <a:gd name="T2" fmla="*/ 213 w 221"/>
                <a:gd name="T3" fmla="*/ 15 h 15"/>
                <a:gd name="T4" fmla="*/ 217 w 221"/>
                <a:gd name="T5" fmla="*/ 14 h 15"/>
                <a:gd name="T6" fmla="*/ 220 w 221"/>
                <a:gd name="T7" fmla="*/ 12 h 15"/>
                <a:gd name="T8" fmla="*/ 221 w 221"/>
                <a:gd name="T9" fmla="*/ 8 h 15"/>
                <a:gd name="T10" fmla="*/ 220 w 221"/>
                <a:gd name="T11" fmla="*/ 3 h 15"/>
                <a:gd name="T12" fmla="*/ 217 w 221"/>
                <a:gd name="T13" fmla="*/ 1 h 15"/>
                <a:gd name="T14" fmla="*/ 213 w 221"/>
                <a:gd name="T15" fmla="*/ 0 h 15"/>
                <a:gd name="T16" fmla="*/ 209 w 221"/>
                <a:gd name="T17" fmla="*/ 0 h 15"/>
                <a:gd name="T18" fmla="*/ 12 w 221"/>
                <a:gd name="T19" fmla="*/ 0 h 15"/>
                <a:gd name="T20" fmla="*/ 8 w 221"/>
                <a:gd name="T21" fmla="*/ 0 h 15"/>
                <a:gd name="T22" fmla="*/ 4 w 221"/>
                <a:gd name="T23" fmla="*/ 1 h 15"/>
                <a:gd name="T24" fmla="*/ 1 w 221"/>
                <a:gd name="T25" fmla="*/ 3 h 15"/>
                <a:gd name="T26" fmla="*/ 0 w 221"/>
                <a:gd name="T27" fmla="*/ 8 h 15"/>
                <a:gd name="T28" fmla="*/ 1 w 221"/>
                <a:gd name="T29" fmla="*/ 12 h 15"/>
                <a:gd name="T30" fmla="*/ 4 w 221"/>
                <a:gd name="T31" fmla="*/ 14 h 15"/>
                <a:gd name="T32" fmla="*/ 8 w 221"/>
                <a:gd name="T33" fmla="*/ 15 h 15"/>
                <a:gd name="T34" fmla="*/ 12 w 221"/>
                <a:gd name="T35" fmla="*/ 15 h 15"/>
                <a:gd name="T36" fmla="*/ 209 w 221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15">
                  <a:moveTo>
                    <a:pt x="209" y="15"/>
                  </a:moveTo>
                  <a:lnTo>
                    <a:pt x="213" y="15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8"/>
                  </a:lnTo>
                  <a:lnTo>
                    <a:pt x="220" y="3"/>
                  </a:lnTo>
                  <a:lnTo>
                    <a:pt x="217" y="1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09"/>
            <p:cNvSpPr>
              <a:spLocks noChangeAspect="1"/>
            </p:cNvSpPr>
            <p:nvPr/>
          </p:nvSpPr>
          <p:spPr bwMode="auto">
            <a:xfrm>
              <a:off x="2350" y="2170"/>
              <a:ext cx="167" cy="235"/>
            </a:xfrm>
            <a:custGeom>
              <a:avLst/>
              <a:gdLst>
                <a:gd name="T0" fmla="*/ 167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3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8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5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30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7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3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5" y="13"/>
                  </a:lnTo>
                  <a:lnTo>
                    <a:pt x="56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30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10"/>
            <p:cNvSpPr>
              <a:spLocks noChangeAspect="1" noEditPoints="1"/>
            </p:cNvSpPr>
            <p:nvPr/>
          </p:nvSpPr>
          <p:spPr bwMode="auto">
            <a:xfrm>
              <a:off x="2529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11"/>
            <p:cNvSpPr>
              <a:spLocks noChangeAspect="1"/>
            </p:cNvSpPr>
            <p:nvPr/>
          </p:nvSpPr>
          <p:spPr bwMode="auto">
            <a:xfrm>
              <a:off x="2659" y="2058"/>
              <a:ext cx="84" cy="363"/>
            </a:xfrm>
            <a:custGeom>
              <a:avLst/>
              <a:gdLst>
                <a:gd name="T0" fmla="*/ 84 w 84"/>
                <a:gd name="T1" fmla="*/ 182 h 363"/>
                <a:gd name="T2" fmla="*/ 83 w 84"/>
                <a:gd name="T3" fmla="*/ 158 h 363"/>
                <a:gd name="T4" fmla="*/ 79 w 84"/>
                <a:gd name="T5" fmla="*/ 130 h 363"/>
                <a:gd name="T6" fmla="*/ 72 w 84"/>
                <a:gd name="T7" fmla="*/ 99 h 363"/>
                <a:gd name="T8" fmla="*/ 60 w 84"/>
                <a:gd name="T9" fmla="*/ 68 h 363"/>
                <a:gd name="T10" fmla="*/ 42 w 84"/>
                <a:gd name="T11" fmla="*/ 39 h 363"/>
                <a:gd name="T12" fmla="*/ 25 w 84"/>
                <a:gd name="T13" fmla="*/ 17 h 363"/>
                <a:gd name="T14" fmla="*/ 10 w 84"/>
                <a:gd name="T15" fmla="*/ 4 h 363"/>
                <a:gd name="T16" fmla="*/ 3 w 84"/>
                <a:gd name="T17" fmla="*/ 0 h 363"/>
                <a:gd name="T18" fmla="*/ 1 w 84"/>
                <a:gd name="T19" fmla="*/ 1 h 363"/>
                <a:gd name="T20" fmla="*/ 0 w 84"/>
                <a:gd name="T21" fmla="*/ 4 h 363"/>
                <a:gd name="T22" fmla="*/ 0 w 84"/>
                <a:gd name="T23" fmla="*/ 4 h 363"/>
                <a:gd name="T24" fmla="*/ 0 w 84"/>
                <a:gd name="T25" fmla="*/ 6 h 363"/>
                <a:gd name="T26" fmla="*/ 3 w 84"/>
                <a:gd name="T27" fmla="*/ 8 h 363"/>
                <a:gd name="T28" fmla="*/ 7 w 84"/>
                <a:gd name="T29" fmla="*/ 12 h 363"/>
                <a:gd name="T30" fmla="*/ 30 w 84"/>
                <a:gd name="T31" fmla="*/ 43 h 363"/>
                <a:gd name="T32" fmla="*/ 48 w 84"/>
                <a:gd name="T33" fmla="*/ 82 h 363"/>
                <a:gd name="T34" fmla="*/ 59 w 84"/>
                <a:gd name="T35" fmla="*/ 128 h 363"/>
                <a:gd name="T36" fmla="*/ 63 w 84"/>
                <a:gd name="T37" fmla="*/ 182 h 363"/>
                <a:gd name="T38" fmla="*/ 60 w 84"/>
                <a:gd name="T39" fmla="*/ 228 h 363"/>
                <a:gd name="T40" fmla="*/ 50 w 84"/>
                <a:gd name="T41" fmla="*/ 273 h 363"/>
                <a:gd name="T42" fmla="*/ 32 w 84"/>
                <a:gd name="T43" fmla="*/ 316 h 363"/>
                <a:gd name="T44" fmla="*/ 4 w 84"/>
                <a:gd name="T45" fmla="*/ 353 h 363"/>
                <a:gd name="T46" fmla="*/ 0 w 84"/>
                <a:gd name="T47" fmla="*/ 357 h 363"/>
                <a:gd name="T48" fmla="*/ 0 w 84"/>
                <a:gd name="T49" fmla="*/ 359 h 363"/>
                <a:gd name="T50" fmla="*/ 1 w 84"/>
                <a:gd name="T51" fmla="*/ 362 h 363"/>
                <a:gd name="T52" fmla="*/ 3 w 84"/>
                <a:gd name="T53" fmla="*/ 363 h 363"/>
                <a:gd name="T54" fmla="*/ 11 w 84"/>
                <a:gd name="T55" fmla="*/ 358 h 363"/>
                <a:gd name="T56" fmla="*/ 25 w 84"/>
                <a:gd name="T57" fmla="*/ 345 h 363"/>
                <a:gd name="T58" fmla="*/ 43 w 84"/>
                <a:gd name="T59" fmla="*/ 323 h 363"/>
                <a:gd name="T60" fmla="*/ 61 w 84"/>
                <a:gd name="T61" fmla="*/ 292 h 363"/>
                <a:gd name="T62" fmla="*/ 72 w 84"/>
                <a:gd name="T63" fmla="*/ 262 h 363"/>
                <a:gd name="T64" fmla="*/ 79 w 84"/>
                <a:gd name="T65" fmla="*/ 233 h 363"/>
                <a:gd name="T66" fmla="*/ 83 w 84"/>
                <a:gd name="T67" fmla="*/ 206 h 363"/>
                <a:gd name="T68" fmla="*/ 84 w 84"/>
                <a:gd name="T69" fmla="*/ 18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63">
                  <a:moveTo>
                    <a:pt x="84" y="182"/>
                  </a:moveTo>
                  <a:lnTo>
                    <a:pt x="83" y="158"/>
                  </a:lnTo>
                  <a:lnTo>
                    <a:pt x="79" y="130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9"/>
                  </a:lnTo>
                  <a:lnTo>
                    <a:pt x="25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2"/>
                  </a:lnTo>
                  <a:lnTo>
                    <a:pt x="59" y="128"/>
                  </a:lnTo>
                  <a:lnTo>
                    <a:pt x="63" y="182"/>
                  </a:lnTo>
                  <a:lnTo>
                    <a:pt x="60" y="228"/>
                  </a:lnTo>
                  <a:lnTo>
                    <a:pt x="50" y="273"/>
                  </a:lnTo>
                  <a:lnTo>
                    <a:pt x="32" y="316"/>
                  </a:lnTo>
                  <a:lnTo>
                    <a:pt x="4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62"/>
                  </a:lnTo>
                  <a:lnTo>
                    <a:pt x="3" y="363"/>
                  </a:lnTo>
                  <a:lnTo>
                    <a:pt x="11" y="358"/>
                  </a:lnTo>
                  <a:lnTo>
                    <a:pt x="25" y="345"/>
                  </a:lnTo>
                  <a:lnTo>
                    <a:pt x="43" y="323"/>
                  </a:lnTo>
                  <a:lnTo>
                    <a:pt x="61" y="292"/>
                  </a:lnTo>
                  <a:lnTo>
                    <a:pt x="72" y="262"/>
                  </a:lnTo>
                  <a:lnTo>
                    <a:pt x="79" y="233"/>
                  </a:lnTo>
                  <a:lnTo>
                    <a:pt x="83" y="206"/>
                  </a:lnTo>
                  <a:lnTo>
                    <a:pt x="84" y="1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12"/>
            <p:cNvSpPr>
              <a:spLocks noChangeAspect="1"/>
            </p:cNvSpPr>
            <p:nvPr/>
          </p:nvSpPr>
          <p:spPr bwMode="auto">
            <a:xfrm>
              <a:off x="2790" y="2170"/>
              <a:ext cx="167" cy="235"/>
            </a:xfrm>
            <a:custGeom>
              <a:avLst/>
              <a:gdLst>
                <a:gd name="T0" fmla="*/ 166 w 167"/>
                <a:gd name="T1" fmla="*/ 17 h 235"/>
                <a:gd name="T2" fmla="*/ 164 w 167"/>
                <a:gd name="T3" fmla="*/ 6 h 235"/>
                <a:gd name="T4" fmla="*/ 150 w 167"/>
                <a:gd name="T5" fmla="*/ 6 h 235"/>
                <a:gd name="T6" fmla="*/ 143 w 167"/>
                <a:gd name="T7" fmla="*/ 14 h 235"/>
                <a:gd name="T8" fmla="*/ 140 w 167"/>
                <a:gd name="T9" fmla="*/ 25 h 235"/>
                <a:gd name="T10" fmla="*/ 131 w 167"/>
                <a:gd name="T11" fmla="*/ 60 h 235"/>
                <a:gd name="T12" fmla="*/ 114 w 167"/>
                <a:gd name="T13" fmla="*/ 128 h 235"/>
                <a:gd name="T14" fmla="*/ 108 w 167"/>
                <a:gd name="T15" fmla="*/ 138 h 235"/>
                <a:gd name="T16" fmla="*/ 97 w 167"/>
                <a:gd name="T17" fmla="*/ 148 h 235"/>
                <a:gd name="T18" fmla="*/ 82 w 167"/>
                <a:gd name="T19" fmla="*/ 155 h 235"/>
                <a:gd name="T20" fmla="*/ 63 w 167"/>
                <a:gd name="T21" fmla="*/ 154 h 235"/>
                <a:gd name="T22" fmla="*/ 52 w 167"/>
                <a:gd name="T23" fmla="*/ 137 h 235"/>
                <a:gd name="T24" fmla="*/ 56 w 167"/>
                <a:gd name="T25" fmla="*/ 97 h 235"/>
                <a:gd name="T26" fmla="*/ 74 w 167"/>
                <a:gd name="T27" fmla="*/ 46 h 235"/>
                <a:gd name="T28" fmla="*/ 77 w 167"/>
                <a:gd name="T29" fmla="*/ 35 h 235"/>
                <a:gd name="T30" fmla="*/ 75 w 167"/>
                <a:gd name="T31" fmla="*/ 18 h 235"/>
                <a:gd name="T32" fmla="*/ 60 w 167"/>
                <a:gd name="T33" fmla="*/ 2 h 235"/>
                <a:gd name="T34" fmla="*/ 26 w 167"/>
                <a:gd name="T35" fmla="*/ 8 h 235"/>
                <a:gd name="T36" fmla="*/ 2 w 167"/>
                <a:gd name="T37" fmla="*/ 46 h 235"/>
                <a:gd name="T38" fmla="*/ 2 w 167"/>
                <a:gd name="T39" fmla="*/ 59 h 235"/>
                <a:gd name="T40" fmla="*/ 7 w 167"/>
                <a:gd name="T41" fmla="*/ 58 h 235"/>
                <a:gd name="T42" fmla="*/ 18 w 167"/>
                <a:gd name="T43" fmla="*/ 31 h 235"/>
                <a:gd name="T44" fmla="*/ 37 w 167"/>
                <a:gd name="T45" fmla="*/ 10 h 235"/>
                <a:gd name="T46" fmla="*/ 49 w 167"/>
                <a:gd name="T47" fmla="*/ 8 h 235"/>
                <a:gd name="T48" fmla="*/ 54 w 167"/>
                <a:gd name="T49" fmla="*/ 13 h 235"/>
                <a:gd name="T50" fmla="*/ 53 w 167"/>
                <a:gd name="T51" fmla="*/ 33 h 235"/>
                <a:gd name="T52" fmla="*/ 40 w 167"/>
                <a:gd name="T53" fmla="*/ 71 h 235"/>
                <a:gd name="T54" fmla="*/ 29 w 167"/>
                <a:gd name="T55" fmla="*/ 107 h 235"/>
                <a:gd name="T56" fmla="*/ 29 w 167"/>
                <a:gd name="T57" fmla="*/ 132 h 235"/>
                <a:gd name="T58" fmla="*/ 37 w 167"/>
                <a:gd name="T59" fmla="*/ 149 h 235"/>
                <a:gd name="T60" fmla="*/ 49 w 167"/>
                <a:gd name="T61" fmla="*/ 159 h 235"/>
                <a:gd name="T62" fmla="*/ 65 w 167"/>
                <a:gd name="T63" fmla="*/ 164 h 235"/>
                <a:gd name="T64" fmla="*/ 92 w 167"/>
                <a:gd name="T65" fmla="*/ 160 h 235"/>
                <a:gd name="T66" fmla="*/ 101 w 167"/>
                <a:gd name="T67" fmla="*/ 176 h 235"/>
                <a:gd name="T68" fmla="*/ 78 w 167"/>
                <a:gd name="T69" fmla="*/ 213 h 235"/>
                <a:gd name="T70" fmla="*/ 58 w 167"/>
                <a:gd name="T71" fmla="*/ 225 h 235"/>
                <a:gd name="T72" fmla="*/ 40 w 167"/>
                <a:gd name="T73" fmla="*/ 226 h 235"/>
                <a:gd name="T74" fmla="*/ 24 w 167"/>
                <a:gd name="T75" fmla="*/ 220 h 235"/>
                <a:gd name="T76" fmla="*/ 26 w 167"/>
                <a:gd name="T77" fmla="*/ 211 h 235"/>
                <a:gd name="T78" fmla="*/ 39 w 167"/>
                <a:gd name="T79" fmla="*/ 201 h 235"/>
                <a:gd name="T80" fmla="*/ 39 w 167"/>
                <a:gd name="T81" fmla="*/ 185 h 235"/>
                <a:gd name="T82" fmla="*/ 31 w 167"/>
                <a:gd name="T83" fmla="*/ 180 h 235"/>
                <a:gd name="T84" fmla="*/ 21 w 167"/>
                <a:gd name="T85" fmla="*/ 181 h 235"/>
                <a:gd name="T86" fmla="*/ 9 w 167"/>
                <a:gd name="T87" fmla="*/ 192 h 235"/>
                <a:gd name="T88" fmla="*/ 10 w 167"/>
                <a:gd name="T89" fmla="*/ 216 h 235"/>
                <a:gd name="T90" fmla="*/ 30 w 167"/>
                <a:gd name="T91" fmla="*/ 232 h 235"/>
                <a:gd name="T92" fmla="*/ 73 w 167"/>
                <a:gd name="T93" fmla="*/ 229 h 235"/>
                <a:gd name="T94" fmla="*/ 118 w 167"/>
                <a:gd name="T95" fmla="*/ 189 h 235"/>
                <a:gd name="T96" fmla="*/ 165 w 167"/>
                <a:gd name="T9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235">
                  <a:moveTo>
                    <a:pt x="165" y="22"/>
                  </a:moveTo>
                  <a:lnTo>
                    <a:pt x="166" y="17"/>
                  </a:lnTo>
                  <a:lnTo>
                    <a:pt x="167" y="14"/>
                  </a:lnTo>
                  <a:lnTo>
                    <a:pt x="164" y="6"/>
                  </a:lnTo>
                  <a:lnTo>
                    <a:pt x="156" y="4"/>
                  </a:lnTo>
                  <a:lnTo>
                    <a:pt x="150" y="6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1" y="19"/>
                  </a:lnTo>
                  <a:lnTo>
                    <a:pt x="140" y="25"/>
                  </a:lnTo>
                  <a:lnTo>
                    <a:pt x="138" y="31"/>
                  </a:lnTo>
                  <a:lnTo>
                    <a:pt x="131" y="60"/>
                  </a:lnTo>
                  <a:lnTo>
                    <a:pt x="115" y="125"/>
                  </a:lnTo>
                  <a:lnTo>
                    <a:pt x="114" y="128"/>
                  </a:lnTo>
                  <a:lnTo>
                    <a:pt x="111" y="133"/>
                  </a:lnTo>
                  <a:lnTo>
                    <a:pt x="108" y="138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0" y="152"/>
                  </a:lnTo>
                  <a:lnTo>
                    <a:pt x="82" y="155"/>
                  </a:lnTo>
                  <a:lnTo>
                    <a:pt x="74" y="156"/>
                  </a:lnTo>
                  <a:lnTo>
                    <a:pt x="63" y="154"/>
                  </a:lnTo>
                  <a:lnTo>
                    <a:pt x="56" y="147"/>
                  </a:lnTo>
                  <a:lnTo>
                    <a:pt x="52" y="137"/>
                  </a:lnTo>
                  <a:lnTo>
                    <a:pt x="52" y="127"/>
                  </a:lnTo>
                  <a:lnTo>
                    <a:pt x="56" y="97"/>
                  </a:lnTo>
                  <a:lnTo>
                    <a:pt x="70" y="56"/>
                  </a:lnTo>
                  <a:lnTo>
                    <a:pt x="74" y="46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5" y="18"/>
                  </a:lnTo>
                  <a:lnTo>
                    <a:pt x="69" y="9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26" y="8"/>
                  </a:lnTo>
                  <a:lnTo>
                    <a:pt x="11" y="2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8"/>
                  </a:lnTo>
                  <a:lnTo>
                    <a:pt x="10" y="53"/>
                  </a:lnTo>
                  <a:lnTo>
                    <a:pt x="18" y="31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3"/>
                  </a:lnTo>
                  <a:lnTo>
                    <a:pt x="55" y="19"/>
                  </a:lnTo>
                  <a:lnTo>
                    <a:pt x="53" y="33"/>
                  </a:lnTo>
                  <a:lnTo>
                    <a:pt x="49" y="45"/>
                  </a:lnTo>
                  <a:lnTo>
                    <a:pt x="40" y="71"/>
                  </a:lnTo>
                  <a:lnTo>
                    <a:pt x="33" y="91"/>
                  </a:lnTo>
                  <a:lnTo>
                    <a:pt x="29" y="107"/>
                  </a:lnTo>
                  <a:lnTo>
                    <a:pt x="28" y="121"/>
                  </a:lnTo>
                  <a:lnTo>
                    <a:pt x="29" y="132"/>
                  </a:lnTo>
                  <a:lnTo>
                    <a:pt x="32" y="141"/>
                  </a:lnTo>
                  <a:lnTo>
                    <a:pt x="37" y="149"/>
                  </a:lnTo>
                  <a:lnTo>
                    <a:pt x="42" y="155"/>
                  </a:lnTo>
                  <a:lnTo>
                    <a:pt x="49" y="159"/>
                  </a:lnTo>
                  <a:lnTo>
                    <a:pt x="57" y="162"/>
                  </a:lnTo>
                  <a:lnTo>
                    <a:pt x="65" y="164"/>
                  </a:lnTo>
                  <a:lnTo>
                    <a:pt x="73" y="164"/>
                  </a:lnTo>
                  <a:lnTo>
                    <a:pt x="92" y="160"/>
                  </a:lnTo>
                  <a:lnTo>
                    <a:pt x="109" y="148"/>
                  </a:lnTo>
                  <a:lnTo>
                    <a:pt x="101" y="176"/>
                  </a:lnTo>
                  <a:lnTo>
                    <a:pt x="86" y="204"/>
                  </a:lnTo>
                  <a:lnTo>
                    <a:pt x="78" y="213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6" y="227"/>
                  </a:lnTo>
                  <a:lnTo>
                    <a:pt x="40" y="226"/>
                  </a:lnTo>
                  <a:lnTo>
                    <a:pt x="32" y="224"/>
                  </a:lnTo>
                  <a:lnTo>
                    <a:pt x="24" y="220"/>
                  </a:lnTo>
                  <a:lnTo>
                    <a:pt x="18" y="211"/>
                  </a:lnTo>
                  <a:lnTo>
                    <a:pt x="26" y="211"/>
                  </a:lnTo>
                  <a:lnTo>
                    <a:pt x="34" y="207"/>
                  </a:lnTo>
                  <a:lnTo>
                    <a:pt x="39" y="201"/>
                  </a:lnTo>
                  <a:lnTo>
                    <a:pt x="41" y="192"/>
                  </a:lnTo>
                  <a:lnTo>
                    <a:pt x="39" y="185"/>
                  </a:lnTo>
                  <a:lnTo>
                    <a:pt x="36" y="182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1" y="181"/>
                  </a:lnTo>
                  <a:lnTo>
                    <a:pt x="14" y="185"/>
                  </a:lnTo>
                  <a:lnTo>
                    <a:pt x="9" y="192"/>
                  </a:lnTo>
                  <a:lnTo>
                    <a:pt x="7" y="203"/>
                  </a:lnTo>
                  <a:lnTo>
                    <a:pt x="10" y="216"/>
                  </a:lnTo>
                  <a:lnTo>
                    <a:pt x="18" y="226"/>
                  </a:lnTo>
                  <a:lnTo>
                    <a:pt x="30" y="232"/>
                  </a:lnTo>
                  <a:lnTo>
                    <a:pt x="46" y="235"/>
                  </a:lnTo>
                  <a:lnTo>
                    <a:pt x="73" y="229"/>
                  </a:lnTo>
                  <a:lnTo>
                    <a:pt x="98" y="213"/>
                  </a:lnTo>
                  <a:lnTo>
                    <a:pt x="118" y="189"/>
                  </a:lnTo>
                  <a:lnTo>
                    <a:pt x="130" y="161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13"/>
            <p:cNvSpPr>
              <a:spLocks noChangeAspect="1" noEditPoints="1"/>
            </p:cNvSpPr>
            <p:nvPr/>
          </p:nvSpPr>
          <p:spPr bwMode="auto">
            <a:xfrm>
              <a:off x="2957" y="2216"/>
              <a:ext cx="111" cy="220"/>
            </a:xfrm>
            <a:custGeom>
              <a:avLst/>
              <a:gdLst>
                <a:gd name="T0" fmla="*/ 109 w 111"/>
                <a:gd name="T1" fmla="*/ 3 h 220"/>
                <a:gd name="T2" fmla="*/ 96 w 111"/>
                <a:gd name="T3" fmla="*/ 1 h 220"/>
                <a:gd name="T4" fmla="*/ 88 w 111"/>
                <a:gd name="T5" fmla="*/ 9 h 220"/>
                <a:gd name="T6" fmla="*/ 88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8 w 111"/>
                <a:gd name="T15" fmla="*/ 181 h 220"/>
                <a:gd name="T16" fmla="*/ 45 w 111"/>
                <a:gd name="T17" fmla="*/ 204 h 220"/>
                <a:gd name="T18" fmla="*/ 25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9 w 111"/>
                <a:gd name="T25" fmla="*/ 191 h 220"/>
                <a:gd name="T26" fmla="*/ 1 w 111"/>
                <a:gd name="T27" fmla="*/ 199 h 220"/>
                <a:gd name="T28" fmla="*/ 2 w 111"/>
                <a:gd name="T29" fmla="*/ 211 h 220"/>
                <a:gd name="T30" fmla="*/ 15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2 w 111"/>
                <a:gd name="T37" fmla="*/ 207 h 220"/>
                <a:gd name="T38" fmla="*/ 74 w 111"/>
                <a:gd name="T39" fmla="*/ 191 h 220"/>
                <a:gd name="T40" fmla="*/ 101 w 111"/>
                <a:gd name="T41" fmla="*/ 89 h 220"/>
                <a:gd name="T42" fmla="*/ 100 w 111"/>
                <a:gd name="T43" fmla="*/ 71 h 220"/>
                <a:gd name="T44" fmla="*/ 85 w 111"/>
                <a:gd name="T45" fmla="*/ 58 h 220"/>
                <a:gd name="T46" fmla="*/ 65 w 111"/>
                <a:gd name="T47" fmla="*/ 58 h 220"/>
                <a:gd name="T48" fmla="*/ 48 w 111"/>
                <a:gd name="T49" fmla="*/ 68 h 220"/>
                <a:gd name="T50" fmla="*/ 37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8 w 111"/>
                <a:gd name="T57" fmla="*/ 98 h 220"/>
                <a:gd name="T58" fmla="*/ 46 w 111"/>
                <a:gd name="T59" fmla="*/ 83 h 220"/>
                <a:gd name="T60" fmla="*/ 63 w 111"/>
                <a:gd name="T61" fmla="*/ 66 h 220"/>
                <a:gd name="T62" fmla="*/ 81 w 111"/>
                <a:gd name="T63" fmla="*/ 67 h 220"/>
                <a:gd name="T64" fmla="*/ 82 w 111"/>
                <a:gd name="T65" fmla="*/ 80 h 220"/>
                <a:gd name="T66" fmla="*/ 58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9" y="3"/>
                  </a:lnTo>
                  <a:lnTo>
                    <a:pt x="101" y="0"/>
                  </a:lnTo>
                  <a:lnTo>
                    <a:pt x="96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7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8" y="181"/>
                  </a:moveTo>
                  <a:lnTo>
                    <a:pt x="53" y="193"/>
                  </a:lnTo>
                  <a:lnTo>
                    <a:pt x="45" y="204"/>
                  </a:lnTo>
                  <a:lnTo>
                    <a:pt x="36" y="211"/>
                  </a:lnTo>
                  <a:lnTo>
                    <a:pt x="25" y="213"/>
                  </a:lnTo>
                  <a:lnTo>
                    <a:pt x="16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9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2" y="211"/>
                  </a:lnTo>
                  <a:lnTo>
                    <a:pt x="7" y="216"/>
                  </a:lnTo>
                  <a:lnTo>
                    <a:pt x="15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9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2" y="207"/>
                  </a:lnTo>
                  <a:lnTo>
                    <a:pt x="68" y="200"/>
                  </a:lnTo>
                  <a:lnTo>
                    <a:pt x="74" y="191"/>
                  </a:lnTo>
                  <a:lnTo>
                    <a:pt x="78" y="180"/>
                  </a:lnTo>
                  <a:lnTo>
                    <a:pt x="101" y="89"/>
                  </a:lnTo>
                  <a:lnTo>
                    <a:pt x="102" y="80"/>
                  </a:lnTo>
                  <a:lnTo>
                    <a:pt x="100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5" y="56"/>
                  </a:lnTo>
                  <a:lnTo>
                    <a:pt x="65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5" y="99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4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1" y="67"/>
                  </a:lnTo>
                  <a:lnTo>
                    <a:pt x="83" y="76"/>
                  </a:lnTo>
                  <a:lnTo>
                    <a:pt x="82" y="80"/>
                  </a:lnTo>
                  <a:lnTo>
                    <a:pt x="82" y="84"/>
                  </a:lnTo>
                  <a:lnTo>
                    <a:pt x="58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4"/>
            <p:cNvSpPr>
              <a:spLocks noChangeAspect="1"/>
            </p:cNvSpPr>
            <p:nvPr/>
          </p:nvSpPr>
          <p:spPr bwMode="auto">
            <a:xfrm>
              <a:off x="3125" y="2170"/>
              <a:ext cx="141" cy="164"/>
            </a:xfrm>
            <a:custGeom>
              <a:avLst/>
              <a:gdLst>
                <a:gd name="T0" fmla="*/ 128 w 141"/>
                <a:gd name="T1" fmla="*/ 22 h 164"/>
                <a:gd name="T2" fmla="*/ 120 w 141"/>
                <a:gd name="T3" fmla="*/ 23 h 164"/>
                <a:gd name="T4" fmla="*/ 112 w 141"/>
                <a:gd name="T5" fmla="*/ 27 h 164"/>
                <a:gd name="T6" fmla="*/ 107 w 141"/>
                <a:gd name="T7" fmla="*/ 35 h 164"/>
                <a:gd name="T8" fmla="*/ 106 w 141"/>
                <a:gd name="T9" fmla="*/ 42 h 164"/>
                <a:gd name="T10" fmla="*/ 107 w 141"/>
                <a:gd name="T11" fmla="*/ 47 h 164"/>
                <a:gd name="T12" fmla="*/ 110 w 141"/>
                <a:gd name="T13" fmla="*/ 51 h 164"/>
                <a:gd name="T14" fmla="*/ 114 w 141"/>
                <a:gd name="T15" fmla="*/ 53 h 164"/>
                <a:gd name="T16" fmla="*/ 119 w 141"/>
                <a:gd name="T17" fmla="*/ 54 h 164"/>
                <a:gd name="T18" fmla="*/ 127 w 141"/>
                <a:gd name="T19" fmla="*/ 53 h 164"/>
                <a:gd name="T20" fmla="*/ 133 w 141"/>
                <a:gd name="T21" fmla="*/ 48 h 164"/>
                <a:gd name="T22" fmla="*/ 138 w 141"/>
                <a:gd name="T23" fmla="*/ 41 h 164"/>
                <a:gd name="T24" fmla="*/ 140 w 141"/>
                <a:gd name="T25" fmla="*/ 31 h 164"/>
                <a:gd name="T26" fmla="*/ 137 w 141"/>
                <a:gd name="T27" fmla="*/ 19 h 164"/>
                <a:gd name="T28" fmla="*/ 128 w 141"/>
                <a:gd name="T29" fmla="*/ 9 h 164"/>
                <a:gd name="T30" fmla="*/ 114 w 141"/>
                <a:gd name="T31" fmla="*/ 2 h 164"/>
                <a:gd name="T32" fmla="*/ 97 w 141"/>
                <a:gd name="T33" fmla="*/ 0 h 164"/>
                <a:gd name="T34" fmla="*/ 79 w 141"/>
                <a:gd name="T35" fmla="*/ 2 h 164"/>
                <a:gd name="T36" fmla="*/ 61 w 141"/>
                <a:gd name="T37" fmla="*/ 9 h 164"/>
                <a:gd name="T38" fmla="*/ 44 w 141"/>
                <a:gd name="T39" fmla="*/ 19 h 164"/>
                <a:gd name="T40" fmla="*/ 30 w 141"/>
                <a:gd name="T41" fmla="*/ 32 h 164"/>
                <a:gd name="T42" fmla="*/ 17 w 141"/>
                <a:gd name="T43" fmla="*/ 48 h 164"/>
                <a:gd name="T44" fmla="*/ 8 w 141"/>
                <a:gd name="T45" fmla="*/ 65 h 164"/>
                <a:gd name="T46" fmla="*/ 2 w 141"/>
                <a:gd name="T47" fmla="*/ 84 h 164"/>
                <a:gd name="T48" fmla="*/ 0 w 141"/>
                <a:gd name="T49" fmla="*/ 103 h 164"/>
                <a:gd name="T50" fmla="*/ 4 w 141"/>
                <a:gd name="T51" fmla="*/ 126 h 164"/>
                <a:gd name="T52" fmla="*/ 15 w 141"/>
                <a:gd name="T53" fmla="*/ 146 h 164"/>
                <a:gd name="T54" fmla="*/ 33 w 141"/>
                <a:gd name="T55" fmla="*/ 159 h 164"/>
                <a:gd name="T56" fmla="*/ 58 w 141"/>
                <a:gd name="T57" fmla="*/ 164 h 164"/>
                <a:gd name="T58" fmla="*/ 93 w 141"/>
                <a:gd name="T59" fmla="*/ 158 h 164"/>
                <a:gd name="T60" fmla="*/ 119 w 141"/>
                <a:gd name="T61" fmla="*/ 144 h 164"/>
                <a:gd name="T62" fmla="*/ 135 w 141"/>
                <a:gd name="T63" fmla="*/ 130 h 164"/>
                <a:gd name="T64" fmla="*/ 141 w 141"/>
                <a:gd name="T65" fmla="*/ 121 h 164"/>
                <a:gd name="T66" fmla="*/ 139 w 141"/>
                <a:gd name="T67" fmla="*/ 118 h 164"/>
                <a:gd name="T68" fmla="*/ 136 w 141"/>
                <a:gd name="T69" fmla="*/ 117 h 164"/>
                <a:gd name="T70" fmla="*/ 134 w 141"/>
                <a:gd name="T71" fmla="*/ 117 h 164"/>
                <a:gd name="T72" fmla="*/ 132 w 141"/>
                <a:gd name="T73" fmla="*/ 120 h 164"/>
                <a:gd name="T74" fmla="*/ 109 w 141"/>
                <a:gd name="T75" fmla="*/ 141 h 164"/>
                <a:gd name="T76" fmla="*/ 86 w 141"/>
                <a:gd name="T77" fmla="*/ 152 h 164"/>
                <a:gd name="T78" fmla="*/ 68 w 141"/>
                <a:gd name="T79" fmla="*/ 156 h 164"/>
                <a:gd name="T80" fmla="*/ 59 w 141"/>
                <a:gd name="T81" fmla="*/ 156 h 164"/>
                <a:gd name="T82" fmla="*/ 44 w 141"/>
                <a:gd name="T83" fmla="*/ 153 h 164"/>
                <a:gd name="T84" fmla="*/ 34 w 141"/>
                <a:gd name="T85" fmla="*/ 144 h 164"/>
                <a:gd name="T86" fmla="*/ 28 w 141"/>
                <a:gd name="T87" fmla="*/ 132 h 164"/>
                <a:gd name="T88" fmla="*/ 26 w 141"/>
                <a:gd name="T89" fmla="*/ 117 h 164"/>
                <a:gd name="T90" fmla="*/ 28 w 141"/>
                <a:gd name="T91" fmla="*/ 102 h 164"/>
                <a:gd name="T92" fmla="*/ 32 w 141"/>
                <a:gd name="T93" fmla="*/ 83 h 164"/>
                <a:gd name="T94" fmla="*/ 38 w 141"/>
                <a:gd name="T95" fmla="*/ 63 h 164"/>
                <a:gd name="T96" fmla="*/ 46 w 141"/>
                <a:gd name="T97" fmla="*/ 44 h 164"/>
                <a:gd name="T98" fmla="*/ 56 w 141"/>
                <a:gd name="T99" fmla="*/ 30 h 164"/>
                <a:gd name="T100" fmla="*/ 68 w 141"/>
                <a:gd name="T101" fmla="*/ 18 h 164"/>
                <a:gd name="T102" fmla="*/ 82 w 141"/>
                <a:gd name="T103" fmla="*/ 11 h 164"/>
                <a:gd name="T104" fmla="*/ 97 w 141"/>
                <a:gd name="T105" fmla="*/ 8 h 164"/>
                <a:gd name="T106" fmla="*/ 107 w 141"/>
                <a:gd name="T107" fmla="*/ 9 h 164"/>
                <a:gd name="T108" fmla="*/ 116 w 141"/>
                <a:gd name="T109" fmla="*/ 11 h 164"/>
                <a:gd name="T110" fmla="*/ 123 w 141"/>
                <a:gd name="T111" fmla="*/ 16 h 164"/>
                <a:gd name="T112" fmla="*/ 128 w 141"/>
                <a:gd name="T113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4">
                  <a:moveTo>
                    <a:pt x="128" y="22"/>
                  </a:moveTo>
                  <a:lnTo>
                    <a:pt x="120" y="23"/>
                  </a:lnTo>
                  <a:lnTo>
                    <a:pt x="112" y="27"/>
                  </a:lnTo>
                  <a:lnTo>
                    <a:pt x="107" y="35"/>
                  </a:lnTo>
                  <a:lnTo>
                    <a:pt x="106" y="42"/>
                  </a:lnTo>
                  <a:lnTo>
                    <a:pt x="107" y="47"/>
                  </a:lnTo>
                  <a:lnTo>
                    <a:pt x="110" y="51"/>
                  </a:lnTo>
                  <a:lnTo>
                    <a:pt x="114" y="53"/>
                  </a:lnTo>
                  <a:lnTo>
                    <a:pt x="119" y="54"/>
                  </a:lnTo>
                  <a:lnTo>
                    <a:pt x="127" y="53"/>
                  </a:lnTo>
                  <a:lnTo>
                    <a:pt x="133" y="48"/>
                  </a:lnTo>
                  <a:lnTo>
                    <a:pt x="138" y="41"/>
                  </a:lnTo>
                  <a:lnTo>
                    <a:pt x="140" y="31"/>
                  </a:lnTo>
                  <a:lnTo>
                    <a:pt x="137" y="19"/>
                  </a:lnTo>
                  <a:lnTo>
                    <a:pt x="128" y="9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4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6"/>
                  </a:lnTo>
                  <a:lnTo>
                    <a:pt x="15" y="146"/>
                  </a:lnTo>
                  <a:lnTo>
                    <a:pt x="33" y="159"/>
                  </a:lnTo>
                  <a:lnTo>
                    <a:pt x="58" y="164"/>
                  </a:lnTo>
                  <a:lnTo>
                    <a:pt x="93" y="158"/>
                  </a:lnTo>
                  <a:lnTo>
                    <a:pt x="119" y="144"/>
                  </a:lnTo>
                  <a:lnTo>
                    <a:pt x="135" y="130"/>
                  </a:lnTo>
                  <a:lnTo>
                    <a:pt x="141" y="121"/>
                  </a:lnTo>
                  <a:lnTo>
                    <a:pt x="139" y="118"/>
                  </a:lnTo>
                  <a:lnTo>
                    <a:pt x="136" y="117"/>
                  </a:lnTo>
                  <a:lnTo>
                    <a:pt x="134" y="117"/>
                  </a:lnTo>
                  <a:lnTo>
                    <a:pt x="132" y="120"/>
                  </a:lnTo>
                  <a:lnTo>
                    <a:pt x="109" y="141"/>
                  </a:lnTo>
                  <a:lnTo>
                    <a:pt x="86" y="152"/>
                  </a:lnTo>
                  <a:lnTo>
                    <a:pt x="68" y="156"/>
                  </a:lnTo>
                  <a:lnTo>
                    <a:pt x="59" y="156"/>
                  </a:lnTo>
                  <a:lnTo>
                    <a:pt x="44" y="153"/>
                  </a:lnTo>
                  <a:lnTo>
                    <a:pt x="34" y="144"/>
                  </a:lnTo>
                  <a:lnTo>
                    <a:pt x="28" y="132"/>
                  </a:lnTo>
                  <a:lnTo>
                    <a:pt x="26" y="117"/>
                  </a:lnTo>
                  <a:lnTo>
                    <a:pt x="28" y="102"/>
                  </a:lnTo>
                  <a:lnTo>
                    <a:pt x="32" y="83"/>
                  </a:lnTo>
                  <a:lnTo>
                    <a:pt x="38" y="63"/>
                  </a:lnTo>
                  <a:lnTo>
                    <a:pt x="46" y="44"/>
                  </a:lnTo>
                  <a:lnTo>
                    <a:pt x="56" y="30"/>
                  </a:lnTo>
                  <a:lnTo>
                    <a:pt x="68" y="18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6" y="11"/>
                  </a:lnTo>
                  <a:lnTo>
                    <a:pt x="123" y="16"/>
                  </a:lnTo>
                  <a:lnTo>
                    <a:pt x="1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15"/>
            <p:cNvSpPr>
              <a:spLocks noChangeAspect="1" noEditPoints="1"/>
            </p:cNvSpPr>
            <p:nvPr/>
          </p:nvSpPr>
          <p:spPr bwMode="auto">
            <a:xfrm>
              <a:off x="3279" y="2216"/>
              <a:ext cx="77" cy="171"/>
            </a:xfrm>
            <a:custGeom>
              <a:avLst/>
              <a:gdLst>
                <a:gd name="T0" fmla="*/ 69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8 w 77"/>
                <a:gd name="T9" fmla="*/ 21 h 171"/>
                <a:gd name="T10" fmla="*/ 61 w 77"/>
                <a:gd name="T11" fmla="*/ 22 h 171"/>
                <a:gd name="T12" fmla="*/ 69 w 77"/>
                <a:gd name="T13" fmla="*/ 15 h 171"/>
                <a:gd name="T14" fmla="*/ 18 w 77"/>
                <a:gd name="T15" fmla="*/ 139 h 171"/>
                <a:gd name="T16" fmla="*/ 16 w 77"/>
                <a:gd name="T17" fmla="*/ 150 h 171"/>
                <a:gd name="T18" fmla="*/ 23 w 77"/>
                <a:gd name="T19" fmla="*/ 165 h 171"/>
                <a:gd name="T20" fmla="*/ 40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49 w 77"/>
                <a:gd name="T43" fmla="*/ 111 h 171"/>
                <a:gd name="T44" fmla="*/ 57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0 w 77"/>
                <a:gd name="T53" fmla="*/ 62 h 171"/>
                <a:gd name="T54" fmla="*/ 9 w 77"/>
                <a:gd name="T55" fmla="*/ 74 h 171"/>
                <a:gd name="T56" fmla="*/ 2 w 77"/>
                <a:gd name="T57" fmla="*/ 88 h 171"/>
                <a:gd name="T58" fmla="*/ 0 w 77"/>
                <a:gd name="T59" fmla="*/ 95 h 171"/>
                <a:gd name="T60" fmla="*/ 4 w 77"/>
                <a:gd name="T61" fmla="*/ 99 h 171"/>
                <a:gd name="T62" fmla="*/ 9 w 77"/>
                <a:gd name="T63" fmla="*/ 95 h 171"/>
                <a:gd name="T64" fmla="*/ 21 w 77"/>
                <a:gd name="T65" fmla="*/ 71 h 171"/>
                <a:gd name="T66" fmla="*/ 36 w 77"/>
                <a:gd name="T67" fmla="*/ 64 h 171"/>
                <a:gd name="T68" fmla="*/ 42 w 77"/>
                <a:gd name="T69" fmla="*/ 73 h 171"/>
                <a:gd name="T70" fmla="*/ 41 w 77"/>
                <a:gd name="T71" fmla="*/ 81 h 171"/>
                <a:gd name="T72" fmla="*/ 34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0" y="10"/>
                  </a:moveTo>
                  <a:lnTo>
                    <a:pt x="69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9"/>
                  </a:moveTo>
                  <a:lnTo>
                    <a:pt x="17" y="144"/>
                  </a:lnTo>
                  <a:lnTo>
                    <a:pt x="16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0" y="169"/>
                  </a:lnTo>
                  <a:lnTo>
                    <a:pt x="40" y="171"/>
                  </a:lnTo>
                  <a:lnTo>
                    <a:pt x="49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68" y="133"/>
                  </a:lnTo>
                  <a:lnTo>
                    <a:pt x="62" y="147"/>
                  </a:lnTo>
                  <a:lnTo>
                    <a:pt x="56" y="156"/>
                  </a:lnTo>
                  <a:lnTo>
                    <a:pt x="48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49" y="111"/>
                  </a:lnTo>
                  <a:lnTo>
                    <a:pt x="53" y="101"/>
                  </a:lnTo>
                  <a:lnTo>
                    <a:pt x="57" y="92"/>
                  </a:lnTo>
                  <a:lnTo>
                    <a:pt x="59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0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14" y="81"/>
                  </a:lnTo>
                  <a:lnTo>
                    <a:pt x="21" y="71"/>
                  </a:lnTo>
                  <a:lnTo>
                    <a:pt x="28" y="65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4" y="98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16"/>
            <p:cNvSpPr>
              <a:spLocks noChangeAspect="1" noEditPoints="1"/>
            </p:cNvSpPr>
            <p:nvPr/>
          </p:nvSpPr>
          <p:spPr bwMode="auto">
            <a:xfrm>
              <a:off x="3370" y="2216"/>
              <a:ext cx="111" cy="220"/>
            </a:xfrm>
            <a:custGeom>
              <a:avLst/>
              <a:gdLst>
                <a:gd name="T0" fmla="*/ 108 w 111"/>
                <a:gd name="T1" fmla="*/ 3 h 220"/>
                <a:gd name="T2" fmla="*/ 95 w 111"/>
                <a:gd name="T3" fmla="*/ 1 h 220"/>
                <a:gd name="T4" fmla="*/ 88 w 111"/>
                <a:gd name="T5" fmla="*/ 9 h 220"/>
                <a:gd name="T6" fmla="*/ 87 w 111"/>
                <a:gd name="T7" fmla="*/ 17 h 220"/>
                <a:gd name="T8" fmla="*/ 92 w 111"/>
                <a:gd name="T9" fmla="*/ 23 h 220"/>
                <a:gd name="T10" fmla="*/ 102 w 111"/>
                <a:gd name="T11" fmla="*/ 23 h 220"/>
                <a:gd name="T12" fmla="*/ 110 w 111"/>
                <a:gd name="T13" fmla="*/ 15 h 220"/>
                <a:gd name="T14" fmla="*/ 57 w 111"/>
                <a:gd name="T15" fmla="*/ 181 h 220"/>
                <a:gd name="T16" fmla="*/ 45 w 111"/>
                <a:gd name="T17" fmla="*/ 204 h 220"/>
                <a:gd name="T18" fmla="*/ 24 w 111"/>
                <a:gd name="T19" fmla="*/ 213 h 220"/>
                <a:gd name="T20" fmla="*/ 22 w 111"/>
                <a:gd name="T21" fmla="*/ 206 h 220"/>
                <a:gd name="T22" fmla="*/ 21 w 111"/>
                <a:gd name="T23" fmla="*/ 192 h 220"/>
                <a:gd name="T24" fmla="*/ 8 w 111"/>
                <a:gd name="T25" fmla="*/ 191 h 220"/>
                <a:gd name="T26" fmla="*/ 1 w 111"/>
                <a:gd name="T27" fmla="*/ 199 h 220"/>
                <a:gd name="T28" fmla="*/ 1 w 111"/>
                <a:gd name="T29" fmla="*/ 211 h 220"/>
                <a:gd name="T30" fmla="*/ 14 w 111"/>
                <a:gd name="T31" fmla="*/ 219 h 220"/>
                <a:gd name="T32" fmla="*/ 31 w 111"/>
                <a:gd name="T33" fmla="*/ 220 h 220"/>
                <a:gd name="T34" fmla="*/ 46 w 111"/>
                <a:gd name="T35" fmla="*/ 216 h 220"/>
                <a:gd name="T36" fmla="*/ 61 w 111"/>
                <a:gd name="T37" fmla="*/ 207 h 220"/>
                <a:gd name="T38" fmla="*/ 73 w 111"/>
                <a:gd name="T39" fmla="*/ 191 h 220"/>
                <a:gd name="T40" fmla="*/ 100 w 111"/>
                <a:gd name="T41" fmla="*/ 89 h 220"/>
                <a:gd name="T42" fmla="*/ 99 w 111"/>
                <a:gd name="T43" fmla="*/ 71 h 220"/>
                <a:gd name="T44" fmla="*/ 85 w 111"/>
                <a:gd name="T45" fmla="*/ 58 h 220"/>
                <a:gd name="T46" fmla="*/ 64 w 111"/>
                <a:gd name="T47" fmla="*/ 58 h 220"/>
                <a:gd name="T48" fmla="*/ 48 w 111"/>
                <a:gd name="T49" fmla="*/ 68 h 220"/>
                <a:gd name="T50" fmla="*/ 36 w 111"/>
                <a:gd name="T51" fmla="*/ 81 h 220"/>
                <a:gd name="T52" fmla="*/ 31 w 111"/>
                <a:gd name="T53" fmla="*/ 93 h 220"/>
                <a:gd name="T54" fmla="*/ 32 w 111"/>
                <a:gd name="T55" fmla="*/ 98 h 220"/>
                <a:gd name="T56" fmla="*/ 37 w 111"/>
                <a:gd name="T57" fmla="*/ 98 h 220"/>
                <a:gd name="T58" fmla="*/ 45 w 111"/>
                <a:gd name="T59" fmla="*/ 83 h 220"/>
                <a:gd name="T60" fmla="*/ 63 w 111"/>
                <a:gd name="T61" fmla="*/ 66 h 220"/>
                <a:gd name="T62" fmla="*/ 80 w 111"/>
                <a:gd name="T63" fmla="*/ 67 h 220"/>
                <a:gd name="T64" fmla="*/ 82 w 111"/>
                <a:gd name="T65" fmla="*/ 80 h 220"/>
                <a:gd name="T66" fmla="*/ 57 w 111"/>
                <a:gd name="T67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220">
                  <a:moveTo>
                    <a:pt x="111" y="10"/>
                  </a:moveTo>
                  <a:lnTo>
                    <a:pt x="108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88" y="9"/>
                  </a:lnTo>
                  <a:lnTo>
                    <a:pt x="87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2" y="23"/>
                  </a:lnTo>
                  <a:lnTo>
                    <a:pt x="106" y="20"/>
                  </a:lnTo>
                  <a:lnTo>
                    <a:pt x="110" y="15"/>
                  </a:lnTo>
                  <a:lnTo>
                    <a:pt x="111" y="10"/>
                  </a:lnTo>
                  <a:close/>
                  <a:moveTo>
                    <a:pt x="57" y="181"/>
                  </a:moveTo>
                  <a:lnTo>
                    <a:pt x="52" y="193"/>
                  </a:lnTo>
                  <a:lnTo>
                    <a:pt x="45" y="204"/>
                  </a:lnTo>
                  <a:lnTo>
                    <a:pt x="35" y="211"/>
                  </a:lnTo>
                  <a:lnTo>
                    <a:pt x="24" y="213"/>
                  </a:lnTo>
                  <a:lnTo>
                    <a:pt x="15" y="212"/>
                  </a:lnTo>
                  <a:lnTo>
                    <a:pt x="22" y="206"/>
                  </a:lnTo>
                  <a:lnTo>
                    <a:pt x="24" y="199"/>
                  </a:lnTo>
                  <a:lnTo>
                    <a:pt x="21" y="192"/>
                  </a:lnTo>
                  <a:lnTo>
                    <a:pt x="14" y="189"/>
                  </a:lnTo>
                  <a:lnTo>
                    <a:pt x="8" y="191"/>
                  </a:lnTo>
                  <a:lnTo>
                    <a:pt x="4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6" y="216"/>
                  </a:lnTo>
                  <a:lnTo>
                    <a:pt x="14" y="219"/>
                  </a:lnTo>
                  <a:lnTo>
                    <a:pt x="25" y="220"/>
                  </a:lnTo>
                  <a:lnTo>
                    <a:pt x="31" y="220"/>
                  </a:lnTo>
                  <a:lnTo>
                    <a:pt x="38" y="219"/>
                  </a:lnTo>
                  <a:lnTo>
                    <a:pt x="46" y="216"/>
                  </a:lnTo>
                  <a:lnTo>
                    <a:pt x="54" y="212"/>
                  </a:lnTo>
                  <a:lnTo>
                    <a:pt x="61" y="207"/>
                  </a:lnTo>
                  <a:lnTo>
                    <a:pt x="68" y="200"/>
                  </a:lnTo>
                  <a:lnTo>
                    <a:pt x="73" y="191"/>
                  </a:lnTo>
                  <a:lnTo>
                    <a:pt x="77" y="180"/>
                  </a:lnTo>
                  <a:lnTo>
                    <a:pt x="100" y="89"/>
                  </a:lnTo>
                  <a:lnTo>
                    <a:pt x="102" y="80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6" y="62"/>
                  </a:lnTo>
                  <a:lnTo>
                    <a:pt x="48" y="68"/>
                  </a:lnTo>
                  <a:lnTo>
                    <a:pt x="42" y="75"/>
                  </a:lnTo>
                  <a:lnTo>
                    <a:pt x="36" y="81"/>
                  </a:lnTo>
                  <a:lnTo>
                    <a:pt x="33" y="88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32" y="98"/>
                  </a:lnTo>
                  <a:lnTo>
                    <a:pt x="34" y="99"/>
                  </a:lnTo>
                  <a:lnTo>
                    <a:pt x="37" y="98"/>
                  </a:lnTo>
                  <a:lnTo>
                    <a:pt x="39" y="94"/>
                  </a:lnTo>
                  <a:lnTo>
                    <a:pt x="45" y="83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4"/>
                  </a:lnTo>
                  <a:lnTo>
                    <a:pt x="80" y="67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1" y="84"/>
                  </a:lnTo>
                  <a:lnTo>
                    <a:pt x="57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17"/>
            <p:cNvSpPr>
              <a:spLocks noChangeAspect="1"/>
            </p:cNvSpPr>
            <p:nvPr/>
          </p:nvSpPr>
          <p:spPr bwMode="auto">
            <a:xfrm>
              <a:off x="3565" y="2058"/>
              <a:ext cx="50" cy="363"/>
            </a:xfrm>
            <a:custGeom>
              <a:avLst/>
              <a:gdLst>
                <a:gd name="T0" fmla="*/ 50 w 50"/>
                <a:gd name="T1" fmla="*/ 363 h 363"/>
                <a:gd name="T2" fmla="*/ 50 w 50"/>
                <a:gd name="T3" fmla="*/ 348 h 363"/>
                <a:gd name="T4" fmla="*/ 15 w 50"/>
                <a:gd name="T5" fmla="*/ 348 h 363"/>
                <a:gd name="T6" fmla="*/ 15 w 50"/>
                <a:gd name="T7" fmla="*/ 15 h 363"/>
                <a:gd name="T8" fmla="*/ 50 w 50"/>
                <a:gd name="T9" fmla="*/ 15 h 363"/>
                <a:gd name="T10" fmla="*/ 50 w 50"/>
                <a:gd name="T11" fmla="*/ 0 h 363"/>
                <a:gd name="T12" fmla="*/ 0 w 50"/>
                <a:gd name="T13" fmla="*/ 0 h 363"/>
                <a:gd name="T14" fmla="*/ 0 w 50"/>
                <a:gd name="T15" fmla="*/ 363 h 363"/>
                <a:gd name="T16" fmla="*/ 50 w 50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363"/>
                  </a:moveTo>
                  <a:lnTo>
                    <a:pt x="50" y="348"/>
                  </a:lnTo>
                  <a:lnTo>
                    <a:pt x="15" y="348"/>
                  </a:lnTo>
                  <a:lnTo>
                    <a:pt x="15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5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18"/>
            <p:cNvSpPr>
              <a:spLocks noChangeAspect="1"/>
            </p:cNvSpPr>
            <p:nvPr/>
          </p:nvSpPr>
          <p:spPr bwMode="auto">
            <a:xfrm>
              <a:off x="3634" y="2170"/>
              <a:ext cx="180" cy="164"/>
            </a:xfrm>
            <a:custGeom>
              <a:avLst/>
              <a:gdLst>
                <a:gd name="T0" fmla="*/ 111 w 180"/>
                <a:gd name="T1" fmla="*/ 46 h 164"/>
                <a:gd name="T2" fmla="*/ 116 w 180"/>
                <a:gd name="T3" fmla="*/ 33 h 164"/>
                <a:gd name="T4" fmla="*/ 124 w 180"/>
                <a:gd name="T5" fmla="*/ 19 h 164"/>
                <a:gd name="T6" fmla="*/ 137 w 180"/>
                <a:gd name="T7" fmla="*/ 9 h 164"/>
                <a:gd name="T8" fmla="*/ 149 w 180"/>
                <a:gd name="T9" fmla="*/ 8 h 164"/>
                <a:gd name="T10" fmla="*/ 158 w 180"/>
                <a:gd name="T11" fmla="*/ 10 h 164"/>
                <a:gd name="T12" fmla="*/ 157 w 180"/>
                <a:gd name="T13" fmla="*/ 15 h 164"/>
                <a:gd name="T14" fmla="*/ 148 w 180"/>
                <a:gd name="T15" fmla="*/ 26 h 164"/>
                <a:gd name="T16" fmla="*/ 148 w 180"/>
                <a:gd name="T17" fmla="*/ 37 h 164"/>
                <a:gd name="T18" fmla="*/ 154 w 180"/>
                <a:gd name="T19" fmla="*/ 44 h 164"/>
                <a:gd name="T20" fmla="*/ 167 w 180"/>
                <a:gd name="T21" fmla="*/ 43 h 164"/>
                <a:gd name="T22" fmla="*/ 178 w 180"/>
                <a:gd name="T23" fmla="*/ 33 h 164"/>
                <a:gd name="T24" fmla="*/ 177 w 180"/>
                <a:gd name="T25" fmla="*/ 12 h 164"/>
                <a:gd name="T26" fmla="*/ 157 w 180"/>
                <a:gd name="T27" fmla="*/ 1 h 164"/>
                <a:gd name="T28" fmla="*/ 132 w 180"/>
                <a:gd name="T29" fmla="*/ 3 h 164"/>
                <a:gd name="T30" fmla="*/ 113 w 180"/>
                <a:gd name="T31" fmla="*/ 20 h 164"/>
                <a:gd name="T32" fmla="*/ 100 w 180"/>
                <a:gd name="T33" fmla="*/ 13 h 164"/>
                <a:gd name="T34" fmla="*/ 79 w 180"/>
                <a:gd name="T35" fmla="*/ 1 h 164"/>
                <a:gd name="T36" fmla="*/ 44 w 180"/>
                <a:gd name="T37" fmla="*/ 7 h 164"/>
                <a:gd name="T38" fmla="*/ 15 w 180"/>
                <a:gd name="T39" fmla="*/ 43 h 164"/>
                <a:gd name="T40" fmla="*/ 13 w 180"/>
                <a:gd name="T41" fmla="*/ 59 h 164"/>
                <a:gd name="T42" fmla="*/ 18 w 180"/>
                <a:gd name="T43" fmla="*/ 59 h 164"/>
                <a:gd name="T44" fmla="*/ 25 w 180"/>
                <a:gd name="T45" fmla="*/ 42 h 164"/>
                <a:gd name="T46" fmla="*/ 37 w 180"/>
                <a:gd name="T47" fmla="*/ 23 h 164"/>
                <a:gd name="T48" fmla="*/ 51 w 180"/>
                <a:gd name="T49" fmla="*/ 13 h 164"/>
                <a:gd name="T50" fmla="*/ 63 w 180"/>
                <a:gd name="T51" fmla="*/ 8 h 164"/>
                <a:gd name="T52" fmla="*/ 74 w 180"/>
                <a:gd name="T53" fmla="*/ 9 h 164"/>
                <a:gd name="T54" fmla="*/ 86 w 180"/>
                <a:gd name="T55" fmla="*/ 19 h 164"/>
                <a:gd name="T56" fmla="*/ 87 w 180"/>
                <a:gd name="T57" fmla="*/ 43 h 164"/>
                <a:gd name="T58" fmla="*/ 77 w 180"/>
                <a:gd name="T59" fmla="*/ 85 h 164"/>
                <a:gd name="T60" fmla="*/ 63 w 180"/>
                <a:gd name="T61" fmla="*/ 134 h 164"/>
                <a:gd name="T62" fmla="*/ 45 w 180"/>
                <a:gd name="T63" fmla="*/ 153 h 164"/>
                <a:gd name="T64" fmla="*/ 31 w 180"/>
                <a:gd name="T65" fmla="*/ 156 h 164"/>
                <a:gd name="T66" fmla="*/ 22 w 180"/>
                <a:gd name="T67" fmla="*/ 154 h 164"/>
                <a:gd name="T68" fmla="*/ 22 w 180"/>
                <a:gd name="T69" fmla="*/ 149 h 164"/>
                <a:gd name="T70" fmla="*/ 32 w 180"/>
                <a:gd name="T71" fmla="*/ 139 h 164"/>
                <a:gd name="T72" fmla="*/ 32 w 180"/>
                <a:gd name="T73" fmla="*/ 126 h 164"/>
                <a:gd name="T74" fmla="*/ 24 w 180"/>
                <a:gd name="T75" fmla="*/ 120 h 164"/>
                <a:gd name="T76" fmla="*/ 12 w 180"/>
                <a:gd name="T77" fmla="*/ 121 h 164"/>
                <a:gd name="T78" fmla="*/ 1 w 180"/>
                <a:gd name="T79" fmla="*/ 132 h 164"/>
                <a:gd name="T80" fmla="*/ 3 w 180"/>
                <a:gd name="T81" fmla="*/ 151 h 164"/>
                <a:gd name="T82" fmla="*/ 22 w 180"/>
                <a:gd name="T83" fmla="*/ 163 h 164"/>
                <a:gd name="T84" fmla="*/ 42 w 180"/>
                <a:gd name="T85" fmla="*/ 163 h 164"/>
                <a:gd name="T86" fmla="*/ 56 w 180"/>
                <a:gd name="T87" fmla="*/ 156 h 164"/>
                <a:gd name="T88" fmla="*/ 66 w 180"/>
                <a:gd name="T89" fmla="*/ 146 h 164"/>
                <a:gd name="T90" fmla="*/ 71 w 180"/>
                <a:gd name="T91" fmla="*/ 138 h 164"/>
                <a:gd name="T92" fmla="*/ 77 w 180"/>
                <a:gd name="T93" fmla="*/ 147 h 164"/>
                <a:gd name="T94" fmla="*/ 96 w 180"/>
                <a:gd name="T95" fmla="*/ 162 h 164"/>
                <a:gd name="T96" fmla="*/ 136 w 180"/>
                <a:gd name="T97" fmla="*/ 157 h 164"/>
                <a:gd name="T98" fmla="*/ 165 w 180"/>
                <a:gd name="T99" fmla="*/ 121 h 164"/>
                <a:gd name="T100" fmla="*/ 167 w 180"/>
                <a:gd name="T101" fmla="*/ 105 h 164"/>
                <a:gd name="T102" fmla="*/ 161 w 180"/>
                <a:gd name="T103" fmla="*/ 106 h 164"/>
                <a:gd name="T104" fmla="*/ 155 w 180"/>
                <a:gd name="T105" fmla="*/ 122 h 164"/>
                <a:gd name="T106" fmla="*/ 142 w 180"/>
                <a:gd name="T107" fmla="*/ 141 h 164"/>
                <a:gd name="T108" fmla="*/ 129 w 180"/>
                <a:gd name="T109" fmla="*/ 151 h 164"/>
                <a:gd name="T110" fmla="*/ 117 w 180"/>
                <a:gd name="T111" fmla="*/ 156 h 164"/>
                <a:gd name="T112" fmla="*/ 102 w 180"/>
                <a:gd name="T113" fmla="*/ 154 h 164"/>
                <a:gd name="T114" fmla="*/ 93 w 180"/>
                <a:gd name="T115" fmla="*/ 141 h 164"/>
                <a:gd name="T116" fmla="*/ 92 w 180"/>
                <a:gd name="T117" fmla="*/ 126 h 164"/>
                <a:gd name="T118" fmla="*/ 95 w 180"/>
                <a:gd name="T119" fmla="*/ 111 h 164"/>
                <a:gd name="T120" fmla="*/ 110 w 180"/>
                <a:gd name="T12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64">
                  <a:moveTo>
                    <a:pt x="110" y="51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6" y="33"/>
                  </a:lnTo>
                  <a:lnTo>
                    <a:pt x="119" y="26"/>
                  </a:lnTo>
                  <a:lnTo>
                    <a:pt x="124" y="19"/>
                  </a:lnTo>
                  <a:lnTo>
                    <a:pt x="130" y="13"/>
                  </a:lnTo>
                  <a:lnTo>
                    <a:pt x="137" y="9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2" y="20"/>
                  </a:lnTo>
                  <a:lnTo>
                    <a:pt x="148" y="26"/>
                  </a:lnTo>
                  <a:lnTo>
                    <a:pt x="147" y="32"/>
                  </a:lnTo>
                  <a:lnTo>
                    <a:pt x="148" y="37"/>
                  </a:lnTo>
                  <a:lnTo>
                    <a:pt x="150" y="41"/>
                  </a:lnTo>
                  <a:lnTo>
                    <a:pt x="154" y="44"/>
                  </a:lnTo>
                  <a:lnTo>
                    <a:pt x="161" y="45"/>
                  </a:lnTo>
                  <a:lnTo>
                    <a:pt x="167" y="43"/>
                  </a:lnTo>
                  <a:lnTo>
                    <a:pt x="173" y="40"/>
                  </a:lnTo>
                  <a:lnTo>
                    <a:pt x="178" y="33"/>
                  </a:lnTo>
                  <a:lnTo>
                    <a:pt x="180" y="24"/>
                  </a:lnTo>
                  <a:lnTo>
                    <a:pt x="177" y="12"/>
                  </a:lnTo>
                  <a:lnTo>
                    <a:pt x="168" y="5"/>
                  </a:lnTo>
                  <a:lnTo>
                    <a:pt x="157" y="1"/>
                  </a:lnTo>
                  <a:lnTo>
                    <a:pt x="146" y="0"/>
                  </a:lnTo>
                  <a:lnTo>
                    <a:pt x="132" y="3"/>
                  </a:lnTo>
                  <a:lnTo>
                    <a:pt x="121" y="11"/>
                  </a:lnTo>
                  <a:lnTo>
                    <a:pt x="113" y="20"/>
                  </a:lnTo>
                  <a:lnTo>
                    <a:pt x="108" y="27"/>
                  </a:lnTo>
                  <a:lnTo>
                    <a:pt x="100" y="13"/>
                  </a:lnTo>
                  <a:lnTo>
                    <a:pt x="89" y="5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6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9" y="8"/>
                  </a:lnTo>
                  <a:lnTo>
                    <a:pt x="74" y="9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9" y="118"/>
                  </a:lnTo>
                  <a:lnTo>
                    <a:pt x="63" y="134"/>
                  </a:lnTo>
                  <a:lnTo>
                    <a:pt x="55" y="146"/>
                  </a:lnTo>
                  <a:lnTo>
                    <a:pt x="45" y="153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7" y="156"/>
                  </a:lnTo>
                  <a:lnTo>
                    <a:pt x="22" y="154"/>
                  </a:lnTo>
                  <a:lnTo>
                    <a:pt x="16" y="151"/>
                  </a:lnTo>
                  <a:lnTo>
                    <a:pt x="22" y="149"/>
                  </a:lnTo>
                  <a:lnTo>
                    <a:pt x="28" y="145"/>
                  </a:lnTo>
                  <a:lnTo>
                    <a:pt x="32" y="139"/>
                  </a:lnTo>
                  <a:lnTo>
                    <a:pt x="33" y="132"/>
                  </a:lnTo>
                  <a:lnTo>
                    <a:pt x="32" y="126"/>
                  </a:lnTo>
                  <a:lnTo>
                    <a:pt x="28" y="122"/>
                  </a:lnTo>
                  <a:lnTo>
                    <a:pt x="24" y="120"/>
                  </a:lnTo>
                  <a:lnTo>
                    <a:pt x="20" y="119"/>
                  </a:lnTo>
                  <a:lnTo>
                    <a:pt x="12" y="121"/>
                  </a:lnTo>
                  <a:lnTo>
                    <a:pt x="5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1" y="159"/>
                  </a:lnTo>
                  <a:lnTo>
                    <a:pt x="22" y="163"/>
                  </a:lnTo>
                  <a:lnTo>
                    <a:pt x="34" y="164"/>
                  </a:lnTo>
                  <a:lnTo>
                    <a:pt x="42" y="163"/>
                  </a:lnTo>
                  <a:lnTo>
                    <a:pt x="50" y="160"/>
                  </a:lnTo>
                  <a:lnTo>
                    <a:pt x="56" y="156"/>
                  </a:lnTo>
                  <a:lnTo>
                    <a:pt x="61" y="151"/>
                  </a:lnTo>
                  <a:lnTo>
                    <a:pt x="66" y="146"/>
                  </a:lnTo>
                  <a:lnTo>
                    <a:pt x="69" y="142"/>
                  </a:lnTo>
                  <a:lnTo>
                    <a:pt x="71" y="138"/>
                  </a:lnTo>
                  <a:lnTo>
                    <a:pt x="72" y="137"/>
                  </a:lnTo>
                  <a:lnTo>
                    <a:pt x="77" y="147"/>
                  </a:lnTo>
                  <a:lnTo>
                    <a:pt x="85" y="155"/>
                  </a:lnTo>
                  <a:lnTo>
                    <a:pt x="96" y="162"/>
                  </a:lnTo>
                  <a:lnTo>
                    <a:pt x="111" y="164"/>
                  </a:lnTo>
                  <a:lnTo>
                    <a:pt x="136" y="157"/>
                  </a:lnTo>
                  <a:lnTo>
                    <a:pt x="154" y="140"/>
                  </a:lnTo>
                  <a:lnTo>
                    <a:pt x="165" y="12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60" y="109"/>
                  </a:lnTo>
                  <a:lnTo>
                    <a:pt x="155" y="122"/>
                  </a:lnTo>
                  <a:lnTo>
                    <a:pt x="149" y="133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29" y="151"/>
                  </a:lnTo>
                  <a:lnTo>
                    <a:pt x="122" y="154"/>
                  </a:lnTo>
                  <a:lnTo>
                    <a:pt x="117" y="156"/>
                  </a:lnTo>
                  <a:lnTo>
                    <a:pt x="112" y="156"/>
                  </a:lnTo>
                  <a:lnTo>
                    <a:pt x="102" y="154"/>
                  </a:lnTo>
                  <a:lnTo>
                    <a:pt x="96" y="149"/>
                  </a:lnTo>
                  <a:lnTo>
                    <a:pt x="93" y="141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3" y="119"/>
                  </a:lnTo>
                  <a:lnTo>
                    <a:pt x="95" y="111"/>
                  </a:lnTo>
                  <a:lnTo>
                    <a:pt x="98" y="100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19"/>
            <p:cNvSpPr>
              <a:spLocks noChangeAspect="1" noEditPoints="1"/>
            </p:cNvSpPr>
            <p:nvPr/>
          </p:nvSpPr>
          <p:spPr bwMode="auto">
            <a:xfrm>
              <a:off x="3842" y="2216"/>
              <a:ext cx="77" cy="171"/>
            </a:xfrm>
            <a:custGeom>
              <a:avLst/>
              <a:gdLst>
                <a:gd name="T0" fmla="*/ 70 w 77"/>
                <a:gd name="T1" fmla="*/ 7 h 171"/>
                <a:gd name="T2" fmla="*/ 65 w 77"/>
                <a:gd name="T3" fmla="*/ 1 h 171"/>
                <a:gd name="T4" fmla="*/ 55 w 77"/>
                <a:gd name="T5" fmla="*/ 1 h 171"/>
                <a:gd name="T6" fmla="*/ 47 w 77"/>
                <a:gd name="T7" fmla="*/ 9 h 171"/>
                <a:gd name="T8" fmla="*/ 49 w 77"/>
                <a:gd name="T9" fmla="*/ 21 h 171"/>
                <a:gd name="T10" fmla="*/ 62 w 77"/>
                <a:gd name="T11" fmla="*/ 22 h 171"/>
                <a:gd name="T12" fmla="*/ 69 w 77"/>
                <a:gd name="T13" fmla="*/ 15 h 171"/>
                <a:gd name="T14" fmla="*/ 19 w 77"/>
                <a:gd name="T15" fmla="*/ 139 h 171"/>
                <a:gd name="T16" fmla="*/ 17 w 77"/>
                <a:gd name="T17" fmla="*/ 150 h 171"/>
                <a:gd name="T18" fmla="*/ 23 w 77"/>
                <a:gd name="T19" fmla="*/ 165 h 171"/>
                <a:gd name="T20" fmla="*/ 41 w 77"/>
                <a:gd name="T21" fmla="*/ 171 h 171"/>
                <a:gd name="T22" fmla="*/ 57 w 77"/>
                <a:gd name="T23" fmla="*/ 166 h 171"/>
                <a:gd name="T24" fmla="*/ 68 w 77"/>
                <a:gd name="T25" fmla="*/ 153 h 171"/>
                <a:gd name="T26" fmla="*/ 75 w 77"/>
                <a:gd name="T27" fmla="*/ 140 h 171"/>
                <a:gd name="T28" fmla="*/ 77 w 77"/>
                <a:gd name="T29" fmla="*/ 132 h 171"/>
                <a:gd name="T30" fmla="*/ 73 w 77"/>
                <a:gd name="T31" fmla="*/ 129 h 171"/>
                <a:gd name="T32" fmla="*/ 68 w 77"/>
                <a:gd name="T33" fmla="*/ 133 h 171"/>
                <a:gd name="T34" fmla="*/ 56 w 77"/>
                <a:gd name="T35" fmla="*/ 156 h 171"/>
                <a:gd name="T36" fmla="*/ 41 w 77"/>
                <a:gd name="T37" fmla="*/ 164 h 171"/>
                <a:gd name="T38" fmla="*/ 35 w 77"/>
                <a:gd name="T39" fmla="*/ 155 h 171"/>
                <a:gd name="T40" fmla="*/ 39 w 77"/>
                <a:gd name="T41" fmla="*/ 139 h 171"/>
                <a:gd name="T42" fmla="*/ 50 w 77"/>
                <a:gd name="T43" fmla="*/ 111 h 171"/>
                <a:gd name="T44" fmla="*/ 58 w 77"/>
                <a:gd name="T45" fmla="*/ 92 h 171"/>
                <a:gd name="T46" fmla="*/ 61 w 77"/>
                <a:gd name="T47" fmla="*/ 78 h 171"/>
                <a:gd name="T48" fmla="*/ 54 w 77"/>
                <a:gd name="T49" fmla="*/ 63 h 171"/>
                <a:gd name="T50" fmla="*/ 37 w 77"/>
                <a:gd name="T51" fmla="*/ 56 h 171"/>
                <a:gd name="T52" fmla="*/ 21 w 77"/>
                <a:gd name="T53" fmla="*/ 62 h 171"/>
                <a:gd name="T54" fmla="*/ 9 w 77"/>
                <a:gd name="T55" fmla="*/ 74 h 171"/>
                <a:gd name="T56" fmla="*/ 3 w 77"/>
                <a:gd name="T57" fmla="*/ 88 h 171"/>
                <a:gd name="T58" fmla="*/ 0 w 77"/>
                <a:gd name="T59" fmla="*/ 95 h 171"/>
                <a:gd name="T60" fmla="*/ 5 w 77"/>
                <a:gd name="T61" fmla="*/ 99 h 171"/>
                <a:gd name="T62" fmla="*/ 9 w 77"/>
                <a:gd name="T63" fmla="*/ 95 h 171"/>
                <a:gd name="T64" fmla="*/ 22 w 77"/>
                <a:gd name="T65" fmla="*/ 71 h 171"/>
                <a:gd name="T66" fmla="*/ 36 w 77"/>
                <a:gd name="T67" fmla="*/ 64 h 171"/>
                <a:gd name="T68" fmla="*/ 43 w 77"/>
                <a:gd name="T69" fmla="*/ 73 h 171"/>
                <a:gd name="T70" fmla="*/ 41 w 77"/>
                <a:gd name="T71" fmla="*/ 81 h 171"/>
                <a:gd name="T72" fmla="*/ 35 w 77"/>
                <a:gd name="T7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71">
                  <a:moveTo>
                    <a:pt x="71" y="10"/>
                  </a:moveTo>
                  <a:lnTo>
                    <a:pt x="70" y="7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1" y="10"/>
                  </a:lnTo>
                  <a:close/>
                  <a:moveTo>
                    <a:pt x="19" y="139"/>
                  </a:moveTo>
                  <a:lnTo>
                    <a:pt x="17" y="144"/>
                  </a:lnTo>
                  <a:lnTo>
                    <a:pt x="17" y="150"/>
                  </a:lnTo>
                  <a:lnTo>
                    <a:pt x="18" y="158"/>
                  </a:lnTo>
                  <a:lnTo>
                    <a:pt x="23" y="165"/>
                  </a:lnTo>
                  <a:lnTo>
                    <a:pt x="31" y="169"/>
                  </a:lnTo>
                  <a:lnTo>
                    <a:pt x="41" y="171"/>
                  </a:lnTo>
                  <a:lnTo>
                    <a:pt x="50" y="170"/>
                  </a:lnTo>
                  <a:lnTo>
                    <a:pt x="57" y="166"/>
                  </a:lnTo>
                  <a:lnTo>
                    <a:pt x="63" y="160"/>
                  </a:lnTo>
                  <a:lnTo>
                    <a:pt x="68" y="153"/>
                  </a:lnTo>
                  <a:lnTo>
                    <a:pt x="72" y="146"/>
                  </a:lnTo>
                  <a:lnTo>
                    <a:pt x="75" y="140"/>
                  </a:lnTo>
                  <a:lnTo>
                    <a:pt x="77" y="135"/>
                  </a:lnTo>
                  <a:lnTo>
                    <a:pt x="77" y="132"/>
                  </a:lnTo>
                  <a:lnTo>
                    <a:pt x="76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68" y="133"/>
                  </a:lnTo>
                  <a:lnTo>
                    <a:pt x="63" y="147"/>
                  </a:lnTo>
                  <a:lnTo>
                    <a:pt x="56" y="156"/>
                  </a:lnTo>
                  <a:lnTo>
                    <a:pt x="49" y="162"/>
                  </a:lnTo>
                  <a:lnTo>
                    <a:pt x="41" y="164"/>
                  </a:lnTo>
                  <a:lnTo>
                    <a:pt x="36" y="162"/>
                  </a:lnTo>
                  <a:lnTo>
                    <a:pt x="35" y="155"/>
                  </a:lnTo>
                  <a:lnTo>
                    <a:pt x="36" y="147"/>
                  </a:lnTo>
                  <a:lnTo>
                    <a:pt x="39" y="139"/>
                  </a:lnTo>
                  <a:lnTo>
                    <a:pt x="47" y="119"/>
                  </a:lnTo>
                  <a:lnTo>
                    <a:pt x="50" y="111"/>
                  </a:lnTo>
                  <a:lnTo>
                    <a:pt x="54" y="101"/>
                  </a:lnTo>
                  <a:lnTo>
                    <a:pt x="58" y="92"/>
                  </a:lnTo>
                  <a:lnTo>
                    <a:pt x="60" y="86"/>
                  </a:lnTo>
                  <a:lnTo>
                    <a:pt x="61" y="78"/>
                  </a:lnTo>
                  <a:lnTo>
                    <a:pt x="59" y="70"/>
                  </a:lnTo>
                  <a:lnTo>
                    <a:pt x="54" y="63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28" y="58"/>
                  </a:lnTo>
                  <a:lnTo>
                    <a:pt x="21" y="62"/>
                  </a:lnTo>
                  <a:lnTo>
                    <a:pt x="14" y="68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3" y="88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2" y="98"/>
                  </a:lnTo>
                  <a:lnTo>
                    <a:pt x="5" y="99"/>
                  </a:lnTo>
                  <a:lnTo>
                    <a:pt x="8" y="98"/>
                  </a:lnTo>
                  <a:lnTo>
                    <a:pt x="9" y="95"/>
                  </a:lnTo>
                  <a:lnTo>
                    <a:pt x="15" y="81"/>
                  </a:lnTo>
                  <a:lnTo>
                    <a:pt x="22" y="71"/>
                  </a:lnTo>
                  <a:lnTo>
                    <a:pt x="29" y="65"/>
                  </a:lnTo>
                  <a:lnTo>
                    <a:pt x="36" y="64"/>
                  </a:lnTo>
                  <a:lnTo>
                    <a:pt x="41" y="66"/>
                  </a:lnTo>
                  <a:lnTo>
                    <a:pt x="43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39" y="88"/>
                  </a:lnTo>
                  <a:lnTo>
                    <a:pt x="35" y="98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20"/>
            <p:cNvSpPr>
              <a:spLocks noChangeAspect="1"/>
            </p:cNvSpPr>
            <p:nvPr/>
          </p:nvSpPr>
          <p:spPr bwMode="auto">
            <a:xfrm>
              <a:off x="4102" y="2070"/>
              <a:ext cx="181" cy="339"/>
            </a:xfrm>
            <a:custGeom>
              <a:avLst/>
              <a:gdLst>
                <a:gd name="T0" fmla="*/ 178 w 181"/>
                <a:gd name="T1" fmla="*/ 15 h 339"/>
                <a:gd name="T2" fmla="*/ 181 w 181"/>
                <a:gd name="T3" fmla="*/ 10 h 339"/>
                <a:gd name="T4" fmla="*/ 181 w 181"/>
                <a:gd name="T5" fmla="*/ 8 h 339"/>
                <a:gd name="T6" fmla="*/ 180 w 181"/>
                <a:gd name="T7" fmla="*/ 3 h 339"/>
                <a:gd name="T8" fmla="*/ 174 w 181"/>
                <a:gd name="T9" fmla="*/ 0 h 339"/>
                <a:gd name="T10" fmla="*/ 169 w 181"/>
                <a:gd name="T11" fmla="*/ 2 h 339"/>
                <a:gd name="T12" fmla="*/ 166 w 181"/>
                <a:gd name="T13" fmla="*/ 8 h 339"/>
                <a:gd name="T14" fmla="*/ 3 w 181"/>
                <a:gd name="T15" fmla="*/ 324 h 339"/>
                <a:gd name="T16" fmla="*/ 1 w 181"/>
                <a:gd name="T17" fmla="*/ 329 h 339"/>
                <a:gd name="T18" fmla="*/ 0 w 181"/>
                <a:gd name="T19" fmla="*/ 331 h 339"/>
                <a:gd name="T20" fmla="*/ 2 w 181"/>
                <a:gd name="T21" fmla="*/ 336 h 339"/>
                <a:gd name="T22" fmla="*/ 8 w 181"/>
                <a:gd name="T23" fmla="*/ 339 h 339"/>
                <a:gd name="T24" fmla="*/ 12 w 181"/>
                <a:gd name="T25" fmla="*/ 337 h 339"/>
                <a:gd name="T26" fmla="*/ 16 w 181"/>
                <a:gd name="T27" fmla="*/ 331 h 339"/>
                <a:gd name="T28" fmla="*/ 178 w 181"/>
                <a:gd name="T29" fmla="*/ 1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339">
                  <a:moveTo>
                    <a:pt x="178" y="15"/>
                  </a:moveTo>
                  <a:lnTo>
                    <a:pt x="181" y="10"/>
                  </a:lnTo>
                  <a:lnTo>
                    <a:pt x="181" y="8"/>
                  </a:lnTo>
                  <a:lnTo>
                    <a:pt x="180" y="3"/>
                  </a:lnTo>
                  <a:lnTo>
                    <a:pt x="174" y="0"/>
                  </a:lnTo>
                  <a:lnTo>
                    <a:pt x="169" y="2"/>
                  </a:lnTo>
                  <a:lnTo>
                    <a:pt x="166" y="8"/>
                  </a:lnTo>
                  <a:lnTo>
                    <a:pt x="3" y="324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2" y="336"/>
                  </a:lnTo>
                  <a:lnTo>
                    <a:pt x="8" y="339"/>
                  </a:lnTo>
                  <a:lnTo>
                    <a:pt x="12" y="337"/>
                  </a:lnTo>
                  <a:lnTo>
                    <a:pt x="16" y="331"/>
                  </a:lnTo>
                  <a:lnTo>
                    <a:pt x="17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21"/>
            <p:cNvSpPr>
              <a:spLocks noChangeAspect="1" noEditPoints="1"/>
            </p:cNvSpPr>
            <p:nvPr/>
          </p:nvSpPr>
          <p:spPr bwMode="auto">
            <a:xfrm>
              <a:off x="4072" y="2197"/>
              <a:ext cx="241" cy="85"/>
            </a:xfrm>
            <a:custGeom>
              <a:avLst/>
              <a:gdLst>
                <a:gd name="T0" fmla="*/ 229 w 241"/>
                <a:gd name="T1" fmla="*/ 15 h 85"/>
                <a:gd name="T2" fmla="*/ 233 w 241"/>
                <a:gd name="T3" fmla="*/ 14 h 85"/>
                <a:gd name="T4" fmla="*/ 237 w 241"/>
                <a:gd name="T5" fmla="*/ 14 h 85"/>
                <a:gd name="T6" fmla="*/ 240 w 241"/>
                <a:gd name="T7" fmla="*/ 11 h 85"/>
                <a:gd name="T8" fmla="*/ 241 w 241"/>
                <a:gd name="T9" fmla="*/ 7 h 85"/>
                <a:gd name="T10" fmla="*/ 240 w 241"/>
                <a:gd name="T11" fmla="*/ 3 h 85"/>
                <a:gd name="T12" fmla="*/ 237 w 241"/>
                <a:gd name="T13" fmla="*/ 1 h 85"/>
                <a:gd name="T14" fmla="*/ 233 w 241"/>
                <a:gd name="T15" fmla="*/ 0 h 85"/>
                <a:gd name="T16" fmla="*/ 229 w 241"/>
                <a:gd name="T17" fmla="*/ 0 h 85"/>
                <a:gd name="T18" fmla="*/ 12 w 241"/>
                <a:gd name="T19" fmla="*/ 0 h 85"/>
                <a:gd name="T20" fmla="*/ 8 w 241"/>
                <a:gd name="T21" fmla="*/ 0 h 85"/>
                <a:gd name="T22" fmla="*/ 4 w 241"/>
                <a:gd name="T23" fmla="*/ 1 h 85"/>
                <a:gd name="T24" fmla="*/ 1 w 241"/>
                <a:gd name="T25" fmla="*/ 3 h 85"/>
                <a:gd name="T26" fmla="*/ 0 w 241"/>
                <a:gd name="T27" fmla="*/ 7 h 85"/>
                <a:gd name="T28" fmla="*/ 1 w 241"/>
                <a:gd name="T29" fmla="*/ 11 h 85"/>
                <a:gd name="T30" fmla="*/ 5 w 241"/>
                <a:gd name="T31" fmla="*/ 14 h 85"/>
                <a:gd name="T32" fmla="*/ 8 w 241"/>
                <a:gd name="T33" fmla="*/ 14 h 85"/>
                <a:gd name="T34" fmla="*/ 13 w 241"/>
                <a:gd name="T35" fmla="*/ 15 h 85"/>
                <a:gd name="T36" fmla="*/ 229 w 241"/>
                <a:gd name="T37" fmla="*/ 15 h 85"/>
                <a:gd name="T38" fmla="*/ 229 w 241"/>
                <a:gd name="T39" fmla="*/ 85 h 85"/>
                <a:gd name="T40" fmla="*/ 233 w 241"/>
                <a:gd name="T41" fmla="*/ 85 h 85"/>
                <a:gd name="T42" fmla="*/ 237 w 241"/>
                <a:gd name="T43" fmla="*/ 84 h 85"/>
                <a:gd name="T44" fmla="*/ 240 w 241"/>
                <a:gd name="T45" fmla="*/ 82 h 85"/>
                <a:gd name="T46" fmla="*/ 241 w 241"/>
                <a:gd name="T47" fmla="*/ 78 h 85"/>
                <a:gd name="T48" fmla="*/ 240 w 241"/>
                <a:gd name="T49" fmla="*/ 73 h 85"/>
                <a:gd name="T50" fmla="*/ 237 w 241"/>
                <a:gd name="T51" fmla="*/ 71 h 85"/>
                <a:gd name="T52" fmla="*/ 233 w 241"/>
                <a:gd name="T53" fmla="*/ 70 h 85"/>
                <a:gd name="T54" fmla="*/ 229 w 241"/>
                <a:gd name="T55" fmla="*/ 70 h 85"/>
                <a:gd name="T56" fmla="*/ 13 w 241"/>
                <a:gd name="T57" fmla="*/ 70 h 85"/>
                <a:gd name="T58" fmla="*/ 8 w 241"/>
                <a:gd name="T59" fmla="*/ 70 h 85"/>
                <a:gd name="T60" fmla="*/ 5 w 241"/>
                <a:gd name="T61" fmla="*/ 71 h 85"/>
                <a:gd name="T62" fmla="*/ 1 w 241"/>
                <a:gd name="T63" fmla="*/ 73 h 85"/>
                <a:gd name="T64" fmla="*/ 0 w 241"/>
                <a:gd name="T65" fmla="*/ 78 h 85"/>
                <a:gd name="T66" fmla="*/ 1 w 241"/>
                <a:gd name="T67" fmla="*/ 82 h 85"/>
                <a:gd name="T68" fmla="*/ 4 w 241"/>
                <a:gd name="T69" fmla="*/ 84 h 85"/>
                <a:gd name="T70" fmla="*/ 8 w 241"/>
                <a:gd name="T71" fmla="*/ 85 h 85"/>
                <a:gd name="T72" fmla="*/ 12 w 241"/>
                <a:gd name="T73" fmla="*/ 85 h 85"/>
                <a:gd name="T74" fmla="*/ 229 w 241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5">
                  <a:moveTo>
                    <a:pt x="229" y="15"/>
                  </a:moveTo>
                  <a:lnTo>
                    <a:pt x="233" y="14"/>
                  </a:lnTo>
                  <a:lnTo>
                    <a:pt x="237" y="14"/>
                  </a:lnTo>
                  <a:lnTo>
                    <a:pt x="240" y="11"/>
                  </a:lnTo>
                  <a:lnTo>
                    <a:pt x="241" y="7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3" y="15"/>
                  </a:lnTo>
                  <a:lnTo>
                    <a:pt x="229" y="15"/>
                  </a:lnTo>
                  <a:close/>
                  <a:moveTo>
                    <a:pt x="229" y="85"/>
                  </a:moveTo>
                  <a:lnTo>
                    <a:pt x="233" y="85"/>
                  </a:lnTo>
                  <a:lnTo>
                    <a:pt x="237" y="84"/>
                  </a:lnTo>
                  <a:lnTo>
                    <a:pt x="240" y="82"/>
                  </a:lnTo>
                  <a:lnTo>
                    <a:pt x="241" y="78"/>
                  </a:lnTo>
                  <a:lnTo>
                    <a:pt x="240" y="73"/>
                  </a:lnTo>
                  <a:lnTo>
                    <a:pt x="237" y="71"/>
                  </a:lnTo>
                  <a:lnTo>
                    <a:pt x="233" y="70"/>
                  </a:lnTo>
                  <a:lnTo>
                    <a:pt x="229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5" y="71"/>
                  </a:lnTo>
                  <a:lnTo>
                    <a:pt x="1" y="73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4" y="84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22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322"/>
            <p:cNvSpPr>
              <a:spLocks noChangeAspect="1" noEditPoints="1"/>
            </p:cNvSpPr>
            <p:nvPr/>
          </p:nvSpPr>
          <p:spPr bwMode="auto">
            <a:xfrm>
              <a:off x="4450" y="2170"/>
              <a:ext cx="203" cy="164"/>
            </a:xfrm>
            <a:custGeom>
              <a:avLst/>
              <a:gdLst>
                <a:gd name="T0" fmla="*/ 152 w 203"/>
                <a:gd name="T1" fmla="*/ 39 h 164"/>
                <a:gd name="T2" fmla="*/ 118 w 203"/>
                <a:gd name="T3" fmla="*/ 3 h 164"/>
                <a:gd name="T4" fmla="*/ 79 w 203"/>
                <a:gd name="T5" fmla="*/ 2 h 164"/>
                <a:gd name="T6" fmla="*/ 45 w 203"/>
                <a:gd name="T7" fmla="*/ 19 h 164"/>
                <a:gd name="T8" fmla="*/ 17 w 203"/>
                <a:gd name="T9" fmla="*/ 48 h 164"/>
                <a:gd name="T10" fmla="*/ 2 w 203"/>
                <a:gd name="T11" fmla="*/ 84 h 164"/>
                <a:gd name="T12" fmla="*/ 4 w 203"/>
                <a:gd name="T13" fmla="*/ 127 h 164"/>
                <a:gd name="T14" fmla="*/ 34 w 203"/>
                <a:gd name="T15" fmla="*/ 159 h 164"/>
                <a:gd name="T16" fmla="*/ 95 w 203"/>
                <a:gd name="T17" fmla="*/ 157 h 164"/>
                <a:gd name="T18" fmla="*/ 140 w 203"/>
                <a:gd name="T19" fmla="*/ 147 h 164"/>
                <a:gd name="T20" fmla="*/ 157 w 203"/>
                <a:gd name="T21" fmla="*/ 162 h 164"/>
                <a:gd name="T22" fmla="*/ 181 w 203"/>
                <a:gd name="T23" fmla="*/ 161 h 164"/>
                <a:gd name="T24" fmla="*/ 196 w 203"/>
                <a:gd name="T25" fmla="*/ 145 h 164"/>
                <a:gd name="T26" fmla="*/ 197 w 203"/>
                <a:gd name="T27" fmla="*/ 136 h 164"/>
                <a:gd name="T28" fmla="*/ 191 w 203"/>
                <a:gd name="T29" fmla="*/ 136 h 164"/>
                <a:gd name="T30" fmla="*/ 184 w 203"/>
                <a:gd name="T31" fmla="*/ 149 h 164"/>
                <a:gd name="T32" fmla="*/ 172 w 203"/>
                <a:gd name="T33" fmla="*/ 156 h 164"/>
                <a:gd name="T34" fmla="*/ 165 w 203"/>
                <a:gd name="T35" fmla="*/ 155 h 164"/>
                <a:gd name="T36" fmla="*/ 160 w 203"/>
                <a:gd name="T37" fmla="*/ 147 h 164"/>
                <a:gd name="T38" fmla="*/ 158 w 203"/>
                <a:gd name="T39" fmla="*/ 135 h 164"/>
                <a:gd name="T40" fmla="*/ 158 w 203"/>
                <a:gd name="T41" fmla="*/ 123 h 164"/>
                <a:gd name="T42" fmla="*/ 158 w 203"/>
                <a:gd name="T43" fmla="*/ 115 h 164"/>
                <a:gd name="T44" fmla="*/ 159 w 203"/>
                <a:gd name="T45" fmla="*/ 109 h 164"/>
                <a:gd name="T46" fmla="*/ 182 w 203"/>
                <a:gd name="T47" fmla="*/ 75 h 164"/>
                <a:gd name="T48" fmla="*/ 201 w 203"/>
                <a:gd name="T49" fmla="*/ 29 h 164"/>
                <a:gd name="T50" fmla="*/ 202 w 203"/>
                <a:gd name="T51" fmla="*/ 19 h 164"/>
                <a:gd name="T52" fmla="*/ 195 w 203"/>
                <a:gd name="T53" fmla="*/ 19 h 164"/>
                <a:gd name="T54" fmla="*/ 180 w 203"/>
                <a:gd name="T55" fmla="*/ 62 h 164"/>
                <a:gd name="T56" fmla="*/ 158 w 203"/>
                <a:gd name="T57" fmla="*/ 75 h 164"/>
                <a:gd name="T58" fmla="*/ 111 w 203"/>
                <a:gd name="T59" fmla="*/ 141 h 164"/>
                <a:gd name="T60" fmla="*/ 72 w 203"/>
                <a:gd name="T61" fmla="*/ 155 h 164"/>
                <a:gd name="T62" fmla="*/ 45 w 203"/>
                <a:gd name="T63" fmla="*/ 153 h 164"/>
                <a:gd name="T64" fmla="*/ 29 w 203"/>
                <a:gd name="T65" fmla="*/ 133 h 164"/>
                <a:gd name="T66" fmla="*/ 28 w 203"/>
                <a:gd name="T67" fmla="*/ 100 h 164"/>
                <a:gd name="T68" fmla="*/ 39 w 203"/>
                <a:gd name="T69" fmla="*/ 58 h 164"/>
                <a:gd name="T70" fmla="*/ 61 w 203"/>
                <a:gd name="T71" fmla="*/ 25 h 164"/>
                <a:gd name="T72" fmla="*/ 86 w 203"/>
                <a:gd name="T73" fmla="*/ 9 h 164"/>
                <a:gd name="T74" fmla="*/ 109 w 203"/>
                <a:gd name="T75" fmla="*/ 10 h 164"/>
                <a:gd name="T76" fmla="*/ 124 w 203"/>
                <a:gd name="T77" fmla="*/ 24 h 164"/>
                <a:gd name="T78" fmla="*/ 131 w 203"/>
                <a:gd name="T79" fmla="*/ 47 h 164"/>
                <a:gd name="T80" fmla="*/ 133 w 203"/>
                <a:gd name="T81" fmla="*/ 72 h 164"/>
                <a:gd name="T82" fmla="*/ 133 w 203"/>
                <a:gd name="T83" fmla="*/ 95 h 164"/>
                <a:gd name="T84" fmla="*/ 133 w 203"/>
                <a:gd name="T85" fmla="*/ 1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64">
                  <a:moveTo>
                    <a:pt x="158" y="75"/>
                  </a:moveTo>
                  <a:lnTo>
                    <a:pt x="152" y="39"/>
                  </a:lnTo>
                  <a:lnTo>
                    <a:pt x="138" y="16"/>
                  </a:lnTo>
                  <a:lnTo>
                    <a:pt x="118" y="3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7" y="48"/>
                  </a:lnTo>
                  <a:lnTo>
                    <a:pt x="8" y="65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15" y="146"/>
                  </a:lnTo>
                  <a:lnTo>
                    <a:pt x="34" y="159"/>
                  </a:lnTo>
                  <a:lnTo>
                    <a:pt x="59" y="164"/>
                  </a:lnTo>
                  <a:lnTo>
                    <a:pt x="95" y="157"/>
                  </a:lnTo>
                  <a:lnTo>
                    <a:pt x="135" y="134"/>
                  </a:lnTo>
                  <a:lnTo>
                    <a:pt x="140" y="147"/>
                  </a:lnTo>
                  <a:lnTo>
                    <a:pt x="147" y="156"/>
                  </a:lnTo>
                  <a:lnTo>
                    <a:pt x="157" y="162"/>
                  </a:lnTo>
                  <a:lnTo>
                    <a:pt x="168" y="164"/>
                  </a:lnTo>
                  <a:lnTo>
                    <a:pt x="181" y="161"/>
                  </a:lnTo>
                  <a:lnTo>
                    <a:pt x="190" y="154"/>
                  </a:lnTo>
                  <a:lnTo>
                    <a:pt x="196" y="145"/>
                  </a:lnTo>
                  <a:lnTo>
                    <a:pt x="198" y="138"/>
                  </a:lnTo>
                  <a:lnTo>
                    <a:pt x="197" y="136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89" y="138"/>
                  </a:lnTo>
                  <a:lnTo>
                    <a:pt x="184" y="149"/>
                  </a:lnTo>
                  <a:lnTo>
                    <a:pt x="177" y="154"/>
                  </a:lnTo>
                  <a:lnTo>
                    <a:pt x="172" y="156"/>
                  </a:lnTo>
                  <a:lnTo>
                    <a:pt x="169" y="156"/>
                  </a:lnTo>
                  <a:lnTo>
                    <a:pt x="165" y="155"/>
                  </a:lnTo>
                  <a:lnTo>
                    <a:pt x="163" y="152"/>
                  </a:lnTo>
                  <a:lnTo>
                    <a:pt x="160" y="147"/>
                  </a:lnTo>
                  <a:lnTo>
                    <a:pt x="159" y="141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58" y="123"/>
                  </a:lnTo>
                  <a:lnTo>
                    <a:pt x="158" y="119"/>
                  </a:lnTo>
                  <a:lnTo>
                    <a:pt x="158" y="115"/>
                  </a:lnTo>
                  <a:lnTo>
                    <a:pt x="158" y="112"/>
                  </a:lnTo>
                  <a:lnTo>
                    <a:pt x="159" y="109"/>
                  </a:lnTo>
                  <a:lnTo>
                    <a:pt x="162" y="106"/>
                  </a:lnTo>
                  <a:lnTo>
                    <a:pt x="182" y="75"/>
                  </a:lnTo>
                  <a:lnTo>
                    <a:pt x="195" y="48"/>
                  </a:lnTo>
                  <a:lnTo>
                    <a:pt x="201" y="29"/>
                  </a:lnTo>
                  <a:lnTo>
                    <a:pt x="203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195" y="19"/>
                  </a:lnTo>
                  <a:lnTo>
                    <a:pt x="193" y="25"/>
                  </a:lnTo>
                  <a:lnTo>
                    <a:pt x="180" y="62"/>
                  </a:lnTo>
                  <a:lnTo>
                    <a:pt x="158" y="97"/>
                  </a:lnTo>
                  <a:lnTo>
                    <a:pt x="158" y="75"/>
                  </a:lnTo>
                  <a:close/>
                  <a:moveTo>
                    <a:pt x="134" y="124"/>
                  </a:moveTo>
                  <a:lnTo>
                    <a:pt x="111" y="141"/>
                  </a:lnTo>
                  <a:lnTo>
                    <a:pt x="90" y="151"/>
                  </a:lnTo>
                  <a:lnTo>
                    <a:pt x="72" y="155"/>
                  </a:lnTo>
                  <a:lnTo>
                    <a:pt x="59" y="156"/>
                  </a:lnTo>
                  <a:lnTo>
                    <a:pt x="45" y="153"/>
                  </a:lnTo>
                  <a:lnTo>
                    <a:pt x="35" y="145"/>
                  </a:lnTo>
                  <a:lnTo>
                    <a:pt x="29" y="133"/>
                  </a:lnTo>
                  <a:lnTo>
                    <a:pt x="27" y="117"/>
                  </a:lnTo>
                  <a:lnTo>
                    <a:pt x="28" y="100"/>
                  </a:lnTo>
                  <a:lnTo>
                    <a:pt x="33" y="79"/>
                  </a:lnTo>
                  <a:lnTo>
                    <a:pt x="39" y="58"/>
                  </a:lnTo>
                  <a:lnTo>
                    <a:pt x="48" y="41"/>
                  </a:lnTo>
                  <a:lnTo>
                    <a:pt x="61" y="25"/>
                  </a:lnTo>
                  <a:lnTo>
                    <a:pt x="74" y="14"/>
                  </a:lnTo>
                  <a:lnTo>
                    <a:pt x="86" y="9"/>
                  </a:lnTo>
                  <a:lnTo>
                    <a:pt x="97" y="8"/>
                  </a:lnTo>
                  <a:lnTo>
                    <a:pt x="109" y="10"/>
                  </a:lnTo>
                  <a:lnTo>
                    <a:pt x="118" y="16"/>
                  </a:lnTo>
                  <a:lnTo>
                    <a:pt x="124" y="24"/>
                  </a:lnTo>
                  <a:lnTo>
                    <a:pt x="128" y="35"/>
                  </a:lnTo>
                  <a:lnTo>
                    <a:pt x="131" y="47"/>
                  </a:lnTo>
                  <a:lnTo>
                    <a:pt x="132" y="60"/>
                  </a:lnTo>
                  <a:lnTo>
                    <a:pt x="133" y="72"/>
                  </a:lnTo>
                  <a:lnTo>
                    <a:pt x="133" y="84"/>
                  </a:lnTo>
                  <a:lnTo>
                    <a:pt x="133" y="95"/>
                  </a:lnTo>
                  <a:lnTo>
                    <a:pt x="133" y="107"/>
                  </a:lnTo>
                  <a:lnTo>
                    <a:pt x="133" y="117"/>
                  </a:lnTo>
                  <a:lnTo>
                    <a:pt x="134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323"/>
            <p:cNvSpPr>
              <a:spLocks noChangeAspect="1"/>
            </p:cNvSpPr>
            <p:nvPr/>
          </p:nvSpPr>
          <p:spPr bwMode="auto">
            <a:xfrm>
              <a:off x="4676" y="2058"/>
              <a:ext cx="50" cy="363"/>
            </a:xfrm>
            <a:custGeom>
              <a:avLst/>
              <a:gdLst>
                <a:gd name="T0" fmla="*/ 50 w 50"/>
                <a:gd name="T1" fmla="*/ 0 h 363"/>
                <a:gd name="T2" fmla="*/ 0 w 50"/>
                <a:gd name="T3" fmla="*/ 0 h 363"/>
                <a:gd name="T4" fmla="*/ 0 w 50"/>
                <a:gd name="T5" fmla="*/ 15 h 363"/>
                <a:gd name="T6" fmla="*/ 36 w 50"/>
                <a:gd name="T7" fmla="*/ 15 h 363"/>
                <a:gd name="T8" fmla="*/ 36 w 50"/>
                <a:gd name="T9" fmla="*/ 348 h 363"/>
                <a:gd name="T10" fmla="*/ 0 w 50"/>
                <a:gd name="T11" fmla="*/ 348 h 363"/>
                <a:gd name="T12" fmla="*/ 0 w 50"/>
                <a:gd name="T13" fmla="*/ 363 h 363"/>
                <a:gd name="T14" fmla="*/ 50 w 50"/>
                <a:gd name="T15" fmla="*/ 363 h 363"/>
                <a:gd name="T16" fmla="*/ 50 w 50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3">
                  <a:moveTo>
                    <a:pt x="5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6" y="15"/>
                  </a:lnTo>
                  <a:lnTo>
                    <a:pt x="36" y="348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50" y="36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324"/>
            <p:cNvSpPr>
              <a:spLocks noChangeAspect="1"/>
            </p:cNvSpPr>
            <p:nvPr/>
          </p:nvSpPr>
          <p:spPr bwMode="auto">
            <a:xfrm>
              <a:off x="4782" y="1804"/>
              <a:ext cx="178" cy="870"/>
            </a:xfrm>
            <a:custGeom>
              <a:avLst/>
              <a:gdLst>
                <a:gd name="T0" fmla="*/ 178 w 178"/>
                <a:gd name="T1" fmla="*/ 435 h 870"/>
                <a:gd name="T2" fmla="*/ 177 w 178"/>
                <a:gd name="T3" fmla="*/ 382 h 870"/>
                <a:gd name="T4" fmla="*/ 172 w 178"/>
                <a:gd name="T5" fmla="*/ 328 h 870"/>
                <a:gd name="T6" fmla="*/ 163 w 178"/>
                <a:gd name="T7" fmla="*/ 276 h 870"/>
                <a:gd name="T8" fmla="*/ 151 w 178"/>
                <a:gd name="T9" fmla="*/ 225 h 870"/>
                <a:gd name="T10" fmla="*/ 134 w 178"/>
                <a:gd name="T11" fmla="*/ 175 h 870"/>
                <a:gd name="T12" fmla="*/ 112 w 178"/>
                <a:gd name="T13" fmla="*/ 128 h 870"/>
                <a:gd name="T14" fmla="*/ 85 w 178"/>
                <a:gd name="T15" fmla="*/ 83 h 870"/>
                <a:gd name="T16" fmla="*/ 54 w 178"/>
                <a:gd name="T17" fmla="*/ 40 h 870"/>
                <a:gd name="T18" fmla="*/ 47 w 178"/>
                <a:gd name="T19" fmla="*/ 33 h 870"/>
                <a:gd name="T20" fmla="*/ 38 w 178"/>
                <a:gd name="T21" fmla="*/ 24 h 870"/>
                <a:gd name="T22" fmla="*/ 29 w 178"/>
                <a:gd name="T23" fmla="*/ 14 h 870"/>
                <a:gd name="T24" fmla="*/ 18 w 178"/>
                <a:gd name="T25" fmla="*/ 4 h 870"/>
                <a:gd name="T26" fmla="*/ 13 w 178"/>
                <a:gd name="T27" fmla="*/ 0 h 870"/>
                <a:gd name="T28" fmla="*/ 8 w 178"/>
                <a:gd name="T29" fmla="*/ 0 h 870"/>
                <a:gd name="T30" fmla="*/ 2 w 178"/>
                <a:gd name="T31" fmla="*/ 0 h 870"/>
                <a:gd name="T32" fmla="*/ 0 w 178"/>
                <a:gd name="T33" fmla="*/ 3 h 870"/>
                <a:gd name="T34" fmla="*/ 2 w 178"/>
                <a:gd name="T35" fmla="*/ 7 h 870"/>
                <a:gd name="T36" fmla="*/ 14 w 178"/>
                <a:gd name="T37" fmla="*/ 19 h 870"/>
                <a:gd name="T38" fmla="*/ 28 w 178"/>
                <a:gd name="T39" fmla="*/ 35 h 870"/>
                <a:gd name="T40" fmla="*/ 45 w 178"/>
                <a:gd name="T41" fmla="*/ 57 h 870"/>
                <a:gd name="T42" fmla="*/ 63 w 178"/>
                <a:gd name="T43" fmla="*/ 83 h 870"/>
                <a:gd name="T44" fmla="*/ 101 w 178"/>
                <a:gd name="T45" fmla="*/ 158 h 870"/>
                <a:gd name="T46" fmla="*/ 128 w 178"/>
                <a:gd name="T47" fmla="*/ 242 h 870"/>
                <a:gd name="T48" fmla="*/ 143 w 178"/>
                <a:gd name="T49" fmla="*/ 334 h 870"/>
                <a:gd name="T50" fmla="*/ 148 w 178"/>
                <a:gd name="T51" fmla="*/ 435 h 870"/>
                <a:gd name="T52" fmla="*/ 148 w 178"/>
                <a:gd name="T53" fmla="*/ 472 h 870"/>
                <a:gd name="T54" fmla="*/ 145 w 178"/>
                <a:gd name="T55" fmla="*/ 512 h 870"/>
                <a:gd name="T56" fmla="*/ 141 w 178"/>
                <a:gd name="T57" fmla="*/ 554 h 870"/>
                <a:gd name="T58" fmla="*/ 134 w 178"/>
                <a:gd name="T59" fmla="*/ 597 h 870"/>
                <a:gd name="T60" fmla="*/ 125 w 178"/>
                <a:gd name="T61" fmla="*/ 640 h 870"/>
                <a:gd name="T62" fmla="*/ 112 w 178"/>
                <a:gd name="T63" fmla="*/ 683 h 870"/>
                <a:gd name="T64" fmla="*/ 96 w 178"/>
                <a:gd name="T65" fmla="*/ 725 h 870"/>
                <a:gd name="T66" fmla="*/ 75 w 178"/>
                <a:gd name="T67" fmla="*/ 766 h 870"/>
                <a:gd name="T68" fmla="*/ 54 w 178"/>
                <a:gd name="T69" fmla="*/ 801 h 870"/>
                <a:gd name="T70" fmla="*/ 33 w 178"/>
                <a:gd name="T71" fmla="*/ 828 h 870"/>
                <a:gd name="T72" fmla="*/ 15 w 178"/>
                <a:gd name="T73" fmla="*/ 849 h 870"/>
                <a:gd name="T74" fmla="*/ 1 w 178"/>
                <a:gd name="T75" fmla="*/ 863 h 870"/>
                <a:gd name="T76" fmla="*/ 0 w 178"/>
                <a:gd name="T77" fmla="*/ 866 h 870"/>
                <a:gd name="T78" fmla="*/ 2 w 178"/>
                <a:gd name="T79" fmla="*/ 870 h 870"/>
                <a:gd name="T80" fmla="*/ 8 w 178"/>
                <a:gd name="T81" fmla="*/ 870 h 870"/>
                <a:gd name="T82" fmla="*/ 11 w 178"/>
                <a:gd name="T83" fmla="*/ 870 h 870"/>
                <a:gd name="T84" fmla="*/ 13 w 178"/>
                <a:gd name="T85" fmla="*/ 869 h 870"/>
                <a:gd name="T86" fmla="*/ 15 w 178"/>
                <a:gd name="T87" fmla="*/ 868 h 870"/>
                <a:gd name="T88" fmla="*/ 19 w 178"/>
                <a:gd name="T89" fmla="*/ 865 h 870"/>
                <a:gd name="T90" fmla="*/ 61 w 178"/>
                <a:gd name="T91" fmla="*/ 821 h 870"/>
                <a:gd name="T92" fmla="*/ 95 w 178"/>
                <a:gd name="T93" fmla="*/ 772 h 870"/>
                <a:gd name="T94" fmla="*/ 123 w 178"/>
                <a:gd name="T95" fmla="*/ 720 h 870"/>
                <a:gd name="T96" fmla="*/ 144 w 178"/>
                <a:gd name="T97" fmla="*/ 666 h 870"/>
                <a:gd name="T98" fmla="*/ 160 w 178"/>
                <a:gd name="T99" fmla="*/ 609 h 870"/>
                <a:gd name="T100" fmla="*/ 170 w 178"/>
                <a:gd name="T101" fmla="*/ 551 h 870"/>
                <a:gd name="T102" fmla="*/ 176 w 178"/>
                <a:gd name="T103" fmla="*/ 493 h 870"/>
                <a:gd name="T104" fmla="*/ 178 w 178"/>
                <a:gd name="T105" fmla="*/ 435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870">
                  <a:moveTo>
                    <a:pt x="178" y="435"/>
                  </a:moveTo>
                  <a:lnTo>
                    <a:pt x="177" y="382"/>
                  </a:lnTo>
                  <a:lnTo>
                    <a:pt x="172" y="328"/>
                  </a:lnTo>
                  <a:lnTo>
                    <a:pt x="163" y="276"/>
                  </a:lnTo>
                  <a:lnTo>
                    <a:pt x="151" y="225"/>
                  </a:lnTo>
                  <a:lnTo>
                    <a:pt x="134" y="175"/>
                  </a:lnTo>
                  <a:lnTo>
                    <a:pt x="112" y="128"/>
                  </a:lnTo>
                  <a:lnTo>
                    <a:pt x="85" y="83"/>
                  </a:lnTo>
                  <a:lnTo>
                    <a:pt x="54" y="40"/>
                  </a:lnTo>
                  <a:lnTo>
                    <a:pt x="47" y="33"/>
                  </a:lnTo>
                  <a:lnTo>
                    <a:pt x="38" y="24"/>
                  </a:lnTo>
                  <a:lnTo>
                    <a:pt x="29" y="14"/>
                  </a:lnTo>
                  <a:lnTo>
                    <a:pt x="18" y="4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14" y="19"/>
                  </a:lnTo>
                  <a:lnTo>
                    <a:pt x="28" y="35"/>
                  </a:lnTo>
                  <a:lnTo>
                    <a:pt x="45" y="57"/>
                  </a:lnTo>
                  <a:lnTo>
                    <a:pt x="63" y="83"/>
                  </a:lnTo>
                  <a:lnTo>
                    <a:pt x="101" y="158"/>
                  </a:lnTo>
                  <a:lnTo>
                    <a:pt x="128" y="242"/>
                  </a:lnTo>
                  <a:lnTo>
                    <a:pt x="143" y="334"/>
                  </a:lnTo>
                  <a:lnTo>
                    <a:pt x="148" y="435"/>
                  </a:lnTo>
                  <a:lnTo>
                    <a:pt x="148" y="472"/>
                  </a:lnTo>
                  <a:lnTo>
                    <a:pt x="145" y="512"/>
                  </a:lnTo>
                  <a:lnTo>
                    <a:pt x="141" y="554"/>
                  </a:lnTo>
                  <a:lnTo>
                    <a:pt x="134" y="597"/>
                  </a:lnTo>
                  <a:lnTo>
                    <a:pt x="125" y="640"/>
                  </a:lnTo>
                  <a:lnTo>
                    <a:pt x="112" y="683"/>
                  </a:lnTo>
                  <a:lnTo>
                    <a:pt x="96" y="725"/>
                  </a:lnTo>
                  <a:lnTo>
                    <a:pt x="75" y="766"/>
                  </a:lnTo>
                  <a:lnTo>
                    <a:pt x="54" y="801"/>
                  </a:lnTo>
                  <a:lnTo>
                    <a:pt x="33" y="828"/>
                  </a:lnTo>
                  <a:lnTo>
                    <a:pt x="15" y="849"/>
                  </a:lnTo>
                  <a:lnTo>
                    <a:pt x="1" y="863"/>
                  </a:lnTo>
                  <a:lnTo>
                    <a:pt x="0" y="866"/>
                  </a:lnTo>
                  <a:lnTo>
                    <a:pt x="2" y="870"/>
                  </a:lnTo>
                  <a:lnTo>
                    <a:pt x="8" y="870"/>
                  </a:lnTo>
                  <a:lnTo>
                    <a:pt x="11" y="870"/>
                  </a:lnTo>
                  <a:lnTo>
                    <a:pt x="13" y="869"/>
                  </a:lnTo>
                  <a:lnTo>
                    <a:pt x="15" y="868"/>
                  </a:lnTo>
                  <a:lnTo>
                    <a:pt x="19" y="865"/>
                  </a:lnTo>
                  <a:lnTo>
                    <a:pt x="61" y="821"/>
                  </a:lnTo>
                  <a:lnTo>
                    <a:pt x="95" y="772"/>
                  </a:lnTo>
                  <a:lnTo>
                    <a:pt x="123" y="720"/>
                  </a:lnTo>
                  <a:lnTo>
                    <a:pt x="144" y="666"/>
                  </a:lnTo>
                  <a:lnTo>
                    <a:pt x="160" y="609"/>
                  </a:lnTo>
                  <a:lnTo>
                    <a:pt x="170" y="551"/>
                  </a:lnTo>
                  <a:lnTo>
                    <a:pt x="176" y="493"/>
                  </a:lnTo>
                  <a:lnTo>
                    <a:pt x="178" y="4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Oval 149"/>
          <p:cNvSpPr>
            <a:spLocks noChangeAspect="1" noChangeArrowheads="1"/>
          </p:cNvSpPr>
          <p:nvPr/>
        </p:nvSpPr>
        <p:spPr bwMode="auto">
          <a:xfrm>
            <a:off x="8228616" y="5689162"/>
            <a:ext cx="176434" cy="17643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1" name="Rectangle 150"/>
          <p:cNvSpPr>
            <a:spLocks noChangeAspect="1" noChangeArrowheads="1"/>
          </p:cNvSpPr>
          <p:nvPr/>
        </p:nvSpPr>
        <p:spPr bwMode="auto">
          <a:xfrm>
            <a:off x="7649093" y="6523534"/>
            <a:ext cx="175323" cy="175323"/>
          </a:xfrm>
          <a:prstGeom prst="rect">
            <a:avLst/>
          </a:prstGeom>
          <a:solidFill>
            <a:srgbClr val="3F3F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778077" y="572053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y</a:t>
            </a:r>
            <a:r>
              <a:rPr lang="en-US" baseline="-25000" dirty="0" err="1" smtClean="0"/>
              <a:t>i</a:t>
            </a:r>
            <a:endParaRPr lang="en-US" baseline="-25000" dirty="0"/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8393240" y="5734032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y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 flipH="1">
            <a:off x="7162631" y="4870667"/>
            <a:ext cx="555249" cy="8080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7" name="Line 15"/>
          <p:cNvSpPr>
            <a:spLocks noChangeShapeType="1"/>
          </p:cNvSpPr>
          <p:nvPr/>
        </p:nvSpPr>
        <p:spPr bwMode="auto">
          <a:xfrm>
            <a:off x="7801996" y="4986329"/>
            <a:ext cx="446291" cy="725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>
            <a:off x="7162632" y="5865596"/>
            <a:ext cx="486461" cy="65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2" name="Line 20"/>
          <p:cNvSpPr>
            <a:spLocks noChangeShapeType="1"/>
          </p:cNvSpPr>
          <p:nvPr/>
        </p:nvSpPr>
        <p:spPr bwMode="auto">
          <a:xfrm flipH="1">
            <a:off x="7824417" y="5855155"/>
            <a:ext cx="467954" cy="6683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3" name="Text Box 25"/>
          <p:cNvSpPr txBox="1">
            <a:spLocks noChangeArrowheads="1"/>
          </p:cNvSpPr>
          <p:nvPr/>
        </p:nvSpPr>
        <p:spPr bwMode="auto">
          <a:xfrm>
            <a:off x="7891997" y="6426529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Sink (1)</a:t>
            </a:r>
            <a:endParaRPr lang="en-GB" i="1" dirty="0"/>
          </a:p>
        </p:txBody>
      </p:sp>
      <p:sp>
        <p:nvSpPr>
          <p:cNvPr id="164" name="Text Box 26"/>
          <p:cNvSpPr txBox="1">
            <a:spLocks noChangeArrowheads="1"/>
          </p:cNvSpPr>
          <p:nvPr/>
        </p:nvSpPr>
        <p:spPr bwMode="auto">
          <a:xfrm>
            <a:off x="7900740" y="4706427"/>
            <a:ext cx="119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 (0) </a:t>
            </a:r>
            <a:endParaRPr lang="en-GB" i="1" dirty="0"/>
          </a:p>
        </p:txBody>
      </p:sp>
      <p:sp>
        <p:nvSpPr>
          <p:cNvPr id="165" name="Rectangle 164"/>
          <p:cNvSpPr>
            <a:spLocks noChangeAspect="1" noChangeArrowheads="1"/>
          </p:cNvSpPr>
          <p:nvPr/>
        </p:nvSpPr>
        <p:spPr bwMode="auto">
          <a:xfrm>
            <a:off x="7638112" y="4805636"/>
            <a:ext cx="175323" cy="175323"/>
          </a:xfrm>
          <a:prstGeom prst="rect">
            <a:avLst/>
          </a:prstGeom>
          <a:solidFill>
            <a:srgbClr val="3F3F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66" name="Oval 165"/>
          <p:cNvSpPr>
            <a:spLocks noChangeAspect="1" noChangeArrowheads="1"/>
          </p:cNvSpPr>
          <p:nvPr/>
        </p:nvSpPr>
        <p:spPr bwMode="auto">
          <a:xfrm>
            <a:off x="7050909" y="5678723"/>
            <a:ext cx="176434" cy="17643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7" name="Rectangle 166"/>
          <p:cNvSpPr/>
          <p:nvPr/>
        </p:nvSpPr>
        <p:spPr>
          <a:xfrm>
            <a:off x="5657233" y="3310841"/>
            <a:ext cx="2910864" cy="10406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18803723">
            <a:off x="7126346" y="5495339"/>
            <a:ext cx="1355402" cy="1573884"/>
          </a:xfrm>
          <a:prstGeom prst="arc">
            <a:avLst>
              <a:gd name="adj1" fmla="val 16200000"/>
              <a:gd name="adj2" fmla="val 21267989"/>
            </a:avLst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Arc 179"/>
          <p:cNvSpPr/>
          <p:nvPr/>
        </p:nvSpPr>
        <p:spPr>
          <a:xfrm rot="8201797">
            <a:off x="7006803" y="4487753"/>
            <a:ext cx="1355402" cy="1573884"/>
          </a:xfrm>
          <a:prstGeom prst="arc">
            <a:avLst>
              <a:gd name="adj1" fmla="val 16200000"/>
              <a:gd name="adj2" fmla="val 21267989"/>
            </a:avLst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750466" y="5090029"/>
            <a:ext cx="17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c</a:t>
            </a:r>
            <a:r>
              <a:rPr lang="en-US" baseline="-25000" dirty="0" err="1" smtClean="0">
                <a:solidFill>
                  <a:srgbClr val="00B0F0"/>
                </a:solidFill>
              </a:rPr>
              <a:t>ij</a:t>
            </a:r>
            <a:r>
              <a:rPr lang="en-US" dirty="0" smtClean="0">
                <a:solidFill>
                  <a:srgbClr val="00B0F0"/>
                </a:solidFill>
              </a:rPr>
              <a:t>[x</a:t>
            </a:r>
            <a:r>
              <a:rPr lang="en-US" baseline="-25000" dirty="0" smtClean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 ≠ </a:t>
            </a:r>
            <a:r>
              <a:rPr lang="en-US" dirty="0" err="1" smtClean="0">
                <a:solidFill>
                  <a:srgbClr val="00B0F0"/>
                </a:solidFill>
              </a:rPr>
              <a:t>x</a:t>
            </a:r>
            <a:r>
              <a:rPr lang="en-US" baseline="-25000" dirty="0" err="1" smtClean="0">
                <a:solidFill>
                  <a:srgbClr val="00B0F0"/>
                </a:solidFill>
              </a:rPr>
              <a:t>j</a:t>
            </a:r>
            <a:r>
              <a:rPr lang="en-US" dirty="0" smtClean="0">
                <a:solidFill>
                  <a:srgbClr val="00B0F0"/>
                </a:solidFill>
              </a:rPr>
              <a:t>] 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013925" y="5084951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25827" y="6036130"/>
            <a:ext cx="73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8121043" y="6039028"/>
            <a:ext cx="67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845160" y="2670076"/>
            <a:ext cx="3027097" cy="5045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667074" y="2644090"/>
            <a:ext cx="2910864" cy="51952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Possible moves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43425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90599" y="2719098"/>
            <a:ext cx="367736" cy="4056606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Possible moves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34369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90599" y="2719098"/>
            <a:ext cx="367736" cy="4056606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Possible moves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Find the best move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34369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90599" y="2719098"/>
            <a:ext cx="367736" cy="4056606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59952" y="5050798"/>
            <a:ext cx="320040" cy="345672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Possible moves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Find the best move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6557"/>
              </p:ext>
            </p:extLst>
          </p:nvPr>
        </p:nvGraphicFramePr>
        <p:xfrm>
          <a:off x="4942800" y="2646000"/>
          <a:ext cx="4212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9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Many important problems are provably not solvable in polynomial time (NP and harder)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But, these results are based on the worst-case analysis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Practical instances are often easier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Approximate methods can often obtain good solutions</a:t>
            </a:r>
          </a:p>
        </p:txBody>
      </p:sp>
    </p:spTree>
    <p:extLst>
      <p:ext uri="{BB962C8B-B14F-4D97-AF65-F5344CB8AC3E}">
        <p14:creationId xmlns:p14="http://schemas.microsoft.com/office/powerpoint/2010/main" val="35132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37025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4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37025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864841" y="2719098"/>
            <a:ext cx="385521" cy="4065750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moves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08996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864841" y="2719098"/>
            <a:ext cx="385521" cy="4065750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moves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Find the best move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08996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864841" y="2719098"/>
            <a:ext cx="385521" cy="4065750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39963" y="5513832"/>
            <a:ext cx="310896" cy="320040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moves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Find the best move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10541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0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7727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26216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90599" y="2719098"/>
            <a:ext cx="367736" cy="4056606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moves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12379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90599" y="2719098"/>
            <a:ext cx="367736" cy="4056606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moves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Find the best move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12379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50492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90599" y="2719098"/>
            <a:ext cx="367736" cy="4056606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69096" y="2719098"/>
            <a:ext cx="301752" cy="345672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moves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Find the best move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0339"/>
              </p:ext>
            </p:extLst>
          </p:nvPr>
        </p:nvGraphicFramePr>
        <p:xfrm>
          <a:off x="4942800" y="2646000"/>
          <a:ext cx="4212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0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Approximate methods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Local search (today)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Relaxation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Constraint programming</a:t>
            </a:r>
          </a:p>
        </p:txBody>
      </p:sp>
    </p:spTree>
    <p:extLst>
      <p:ext uri="{BB962C8B-B14F-4D97-AF65-F5344CB8AC3E}">
        <p14:creationId xmlns:p14="http://schemas.microsoft.com/office/powerpoint/2010/main" val="25469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64407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72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64407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784457" y="2719098"/>
            <a:ext cx="367736" cy="4038318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moves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28290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784457" y="2719098"/>
            <a:ext cx="367736" cy="4038318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</a:t>
            </a:r>
            <a:r>
              <a:rPr lang="en-US" dirty="0" smtClean="0"/>
              <a:t>moves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Find the best move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28290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784457" y="2719098"/>
            <a:ext cx="367736" cy="4038318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50808" y="3648456"/>
            <a:ext cx="310896" cy="329184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Queen with most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Possible </a:t>
            </a:r>
            <a:r>
              <a:rPr lang="en-US" dirty="0" smtClean="0"/>
              <a:t>moves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Find the best move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62790"/>
              </p:ext>
            </p:extLst>
          </p:nvPr>
        </p:nvGraphicFramePr>
        <p:xfrm>
          <a:off x="4942800" y="2646000"/>
          <a:ext cx="4212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03" y="3649440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4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0341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03" y="3649440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4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8 queens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place 8 queens on the chess board such that they do not attack each </a:t>
            </a:r>
            <a:r>
              <a:rPr lang="en-US" dirty="0" smtClean="0"/>
              <a:t>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Count constraint </a:t>
            </a:r>
            <a:r>
              <a:rPr lang="en-US" dirty="0" smtClean="0"/>
              <a:t>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Local minimum!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0341"/>
              </p:ext>
            </p:extLst>
          </p:nvPr>
        </p:nvGraphicFramePr>
        <p:xfrm>
          <a:off x="4942800" y="2646000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92329" y="2719098"/>
            <a:ext cx="3638518" cy="3596692"/>
            <a:chOff x="2524505" y="2717514"/>
            <a:chExt cx="3638518" cy="3596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017" y="5512248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03" y="3649440"/>
              <a:ext cx="367736" cy="34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4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search: no guarantees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Local minima:</a:t>
            </a:r>
          </a:p>
          <a:p>
            <a:pPr marL="457200" lvl="1" indent="0">
              <a:buNone/>
            </a:pPr>
            <a:r>
              <a:rPr lang="en-US" dirty="0" smtClean="0"/>
              <a:t>	no step improves the objective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No guarantees for global optimality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E</a:t>
            </a:r>
            <a:r>
              <a:rPr lang="en-US" dirty="0" smtClean="0"/>
              <a:t>scaping local optima is a critical issue in local search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optimization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172810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3000" dirty="0" smtClean="0"/>
              <a:t>Task</a:t>
            </a:r>
            <a:r>
              <a:rPr lang="en-US" sz="3000" dirty="0"/>
              <a:t>: </a:t>
            </a:r>
            <a:r>
              <a:rPr lang="en-US" sz="3000" dirty="0" smtClean="0"/>
              <a:t>where to place warehouses?</a:t>
            </a:r>
          </a:p>
          <a:p>
            <a:pPr lvl="1"/>
            <a:r>
              <a:rPr lang="en-US" sz="3000" dirty="0" smtClean="0"/>
              <a:t>Cost for opening warehouse at position w: f</a:t>
            </a:r>
            <a:r>
              <a:rPr lang="en-US" sz="3000" baseline="-25000" dirty="0" smtClean="0"/>
              <a:t>w</a:t>
            </a:r>
          </a:p>
          <a:p>
            <a:pPr lvl="1"/>
            <a:r>
              <a:rPr lang="en-US" sz="3000" dirty="0" smtClean="0"/>
              <a:t>Cost for transportation from w to c: t</a:t>
            </a:r>
            <a:r>
              <a:rPr lang="en-US" sz="3000" baseline="-25000" dirty="0" smtClean="0"/>
              <a:t>w,c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52898" y="2771759"/>
            <a:ext cx="6333744" cy="2856059"/>
            <a:chOff x="822960" y="2375916"/>
            <a:chExt cx="6333744" cy="2856059"/>
          </a:xfrm>
        </p:grpSpPr>
        <p:sp>
          <p:nvSpPr>
            <p:cNvPr id="2" name="Hexagon 1"/>
            <p:cNvSpPr/>
            <p:nvPr/>
          </p:nvSpPr>
          <p:spPr>
            <a:xfrm>
              <a:off x="1426464" y="3803904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/>
            <p:cNvSpPr/>
            <p:nvPr/>
          </p:nvSpPr>
          <p:spPr>
            <a:xfrm>
              <a:off x="3261360" y="3069336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4907280" y="4605528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/>
          </p:nvSpPr>
          <p:spPr>
            <a:xfrm>
              <a:off x="6635496" y="2909696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432304" y="240582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22960" y="334670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29528" y="386334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42032" y="378409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78408" y="457200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05356" y="485222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42416" y="2624328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96590" y="458038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38600" y="425767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87824" y="356463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044696" y="266700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18760" y="299313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39256" y="237591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89882" y="5012519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74664" y="485222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11046" y="6105144"/>
            <a:ext cx="5274564" cy="453771"/>
            <a:chOff x="1184148" y="6105144"/>
            <a:chExt cx="5274564" cy="453771"/>
          </a:xfrm>
        </p:grpSpPr>
        <p:sp>
          <p:nvSpPr>
            <p:cNvPr id="25" name="TextBox 24"/>
            <p:cNvSpPr txBox="1"/>
            <p:nvPr/>
          </p:nvSpPr>
          <p:spPr>
            <a:xfrm>
              <a:off x="1720596" y="6147363"/>
              <a:ext cx="4738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– warehouse possibility                       </a:t>
              </a:r>
              <a:r>
                <a:rPr lang="en-US" dirty="0"/>
                <a:t>– </a:t>
              </a:r>
              <a:r>
                <a:rPr lang="en-US" dirty="0" smtClean="0"/>
                <a:t>customer</a:t>
              </a: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1184148" y="6105144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04232" y="6222301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7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>
            <a:endCxn id="18" idx="6"/>
          </p:cNvCxnSpPr>
          <p:nvPr/>
        </p:nvCxnSpPr>
        <p:spPr>
          <a:xfrm flipH="1">
            <a:off x="5437218" y="3541720"/>
            <a:ext cx="1988821" cy="5284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0" idx="2"/>
          </p:cNvCxnSpPr>
          <p:nvPr/>
        </p:nvCxnSpPr>
        <p:spPr>
          <a:xfrm flipH="1" flipV="1">
            <a:off x="5848698" y="3498707"/>
            <a:ext cx="1577340" cy="43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9" idx="6"/>
          </p:cNvCxnSpPr>
          <p:nvPr/>
        </p:nvCxnSpPr>
        <p:spPr>
          <a:xfrm flipH="1" flipV="1">
            <a:off x="4794090" y="3172571"/>
            <a:ext cx="2631949" cy="369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78923" y="2882877"/>
            <a:ext cx="547115" cy="658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7"/>
          </p:cNvCxnSpPr>
          <p:nvPr/>
        </p:nvCxnSpPr>
        <p:spPr>
          <a:xfrm flipH="1">
            <a:off x="6846783" y="3541720"/>
            <a:ext cx="579256" cy="7496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3" idx="7"/>
          </p:cNvCxnSpPr>
          <p:nvPr/>
        </p:nvCxnSpPr>
        <p:spPr>
          <a:xfrm flipH="1">
            <a:off x="6791919" y="3541720"/>
            <a:ext cx="634120" cy="17384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3" idx="6"/>
          </p:cNvCxnSpPr>
          <p:nvPr/>
        </p:nvCxnSpPr>
        <p:spPr>
          <a:xfrm flipH="1" flipV="1">
            <a:off x="3181698" y="2911395"/>
            <a:ext cx="4244340" cy="6210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5" idx="6"/>
          </p:cNvCxnSpPr>
          <p:nvPr/>
        </p:nvCxnSpPr>
        <p:spPr>
          <a:xfrm flipH="1" flipV="1">
            <a:off x="1791810" y="3129899"/>
            <a:ext cx="5634229" cy="411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0" idx="6"/>
          </p:cNvCxnSpPr>
          <p:nvPr/>
        </p:nvCxnSpPr>
        <p:spPr>
          <a:xfrm flipH="1">
            <a:off x="1572354" y="3532424"/>
            <a:ext cx="5853685" cy="319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2" idx="6"/>
          </p:cNvCxnSpPr>
          <p:nvPr/>
        </p:nvCxnSpPr>
        <p:spPr>
          <a:xfrm flipH="1">
            <a:off x="3291426" y="3541720"/>
            <a:ext cx="4134612" cy="747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3" idx="6"/>
          </p:cNvCxnSpPr>
          <p:nvPr/>
        </p:nvCxnSpPr>
        <p:spPr>
          <a:xfrm flipH="1">
            <a:off x="1727802" y="3541720"/>
            <a:ext cx="5698237" cy="1535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4" idx="6"/>
          </p:cNvCxnSpPr>
          <p:nvPr/>
        </p:nvCxnSpPr>
        <p:spPr>
          <a:xfrm flipH="1">
            <a:off x="2454750" y="3541720"/>
            <a:ext cx="4971288" cy="1816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16" idx="7"/>
          </p:cNvCxnSpPr>
          <p:nvPr/>
        </p:nvCxnSpPr>
        <p:spPr>
          <a:xfrm flipH="1">
            <a:off x="3913845" y="3541720"/>
            <a:ext cx="3512194" cy="1466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17" idx="6"/>
          </p:cNvCxnSpPr>
          <p:nvPr/>
        </p:nvCxnSpPr>
        <p:spPr>
          <a:xfrm flipH="1">
            <a:off x="4787994" y="3541720"/>
            <a:ext cx="2638044" cy="1221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22" idx="7"/>
          </p:cNvCxnSpPr>
          <p:nvPr/>
        </p:nvCxnSpPr>
        <p:spPr>
          <a:xfrm flipH="1">
            <a:off x="5107137" y="3541720"/>
            <a:ext cx="2318901" cy="1898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Warehouse location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172810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3000" dirty="0"/>
              <a:t>Task: where to place warehouses?</a:t>
            </a:r>
          </a:p>
          <a:p>
            <a:pPr lvl="1"/>
            <a:r>
              <a:rPr lang="en-US" sz="3000" dirty="0" smtClean="0"/>
              <a:t>Cost </a:t>
            </a:r>
            <a:r>
              <a:rPr lang="en-US" sz="3000" dirty="0"/>
              <a:t>for opening warehouse at position w: f</a:t>
            </a:r>
            <a:r>
              <a:rPr lang="en-US" sz="3000" baseline="-25000" dirty="0"/>
              <a:t>w</a:t>
            </a:r>
          </a:p>
          <a:p>
            <a:pPr lvl="1"/>
            <a:r>
              <a:rPr lang="en-US" sz="3000" dirty="0"/>
              <a:t>Cost for transportation from w to c: t</a:t>
            </a:r>
            <a:r>
              <a:rPr lang="en-US" sz="3000" baseline="-25000" dirty="0"/>
              <a:t>w,c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52898" y="2771759"/>
            <a:ext cx="6333744" cy="2856059"/>
            <a:chOff x="822960" y="2375916"/>
            <a:chExt cx="6333744" cy="2856059"/>
          </a:xfrm>
        </p:grpSpPr>
        <p:sp>
          <p:nvSpPr>
            <p:cNvPr id="2" name="Hexagon 1"/>
            <p:cNvSpPr/>
            <p:nvPr/>
          </p:nvSpPr>
          <p:spPr>
            <a:xfrm>
              <a:off x="1426464" y="3803904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/>
            <p:cNvSpPr/>
            <p:nvPr/>
          </p:nvSpPr>
          <p:spPr>
            <a:xfrm>
              <a:off x="3261360" y="3069336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4907280" y="4605528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/>
          </p:nvSpPr>
          <p:spPr>
            <a:xfrm>
              <a:off x="6635496" y="2909696"/>
              <a:ext cx="521208" cy="453771"/>
            </a:xfrm>
            <a:prstGeom prst="hexagon">
              <a:avLst/>
            </a:prstGeom>
            <a:solidFill>
              <a:schemeClr val="accent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432304" y="240582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22960" y="334670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29528" y="386334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42032" y="378409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78408" y="457200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05356" y="485222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42416" y="2624328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96590" y="458038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38600" y="425767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87824" y="356463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044696" y="266700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18760" y="299313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39256" y="237591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89882" y="5012519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74664" y="485222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11046" y="6105144"/>
            <a:ext cx="5274564" cy="453771"/>
            <a:chOff x="1184148" y="6105144"/>
            <a:chExt cx="5274564" cy="453771"/>
          </a:xfrm>
        </p:grpSpPr>
        <p:sp>
          <p:nvSpPr>
            <p:cNvPr id="25" name="TextBox 24"/>
            <p:cNvSpPr txBox="1"/>
            <p:nvPr/>
          </p:nvSpPr>
          <p:spPr>
            <a:xfrm>
              <a:off x="1720596" y="6147363"/>
              <a:ext cx="4738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– warehouse possibility                       </a:t>
              </a:r>
              <a:r>
                <a:rPr lang="en-US" dirty="0"/>
                <a:t>– </a:t>
              </a:r>
              <a:r>
                <a:rPr lang="en-US" dirty="0" smtClean="0"/>
                <a:t>customer</a:t>
              </a: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1184148" y="6105144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04232" y="6222301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4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4335" y="704093"/>
            <a:ext cx="8878381" cy="60426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Simple neighborhoods</a:t>
            </a:r>
          </a:p>
          <a:p>
            <a:pPr lvl="2">
              <a:buFontTx/>
              <a:buChar char="-"/>
            </a:pPr>
            <a:r>
              <a:rPr lang="en-US" dirty="0" smtClean="0"/>
              <a:t>queens on the chess board</a:t>
            </a:r>
          </a:p>
          <a:p>
            <a:pPr lvl="2">
              <a:buFontTx/>
              <a:buChar char="-"/>
            </a:pPr>
            <a:r>
              <a:rPr lang="en-US" dirty="0"/>
              <a:t>warehouse </a:t>
            </a:r>
            <a:r>
              <a:rPr lang="en-US" dirty="0" smtClean="0"/>
              <a:t>location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Travelling salesman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Escaping </a:t>
            </a:r>
            <a:r>
              <a:rPr lang="en-US" dirty="0"/>
              <a:t>local minima</a:t>
            </a:r>
          </a:p>
          <a:p>
            <a:pPr lvl="2">
              <a:buFontTx/>
              <a:buChar char="-"/>
            </a:pPr>
            <a:r>
              <a:rPr lang="en-US" dirty="0" smtClean="0"/>
              <a:t>randomization</a:t>
            </a:r>
          </a:p>
          <a:p>
            <a:pPr lvl="2">
              <a:buFontTx/>
              <a:buChar char="-"/>
            </a:pPr>
            <a:r>
              <a:rPr lang="en-US" dirty="0" err="1" smtClean="0"/>
              <a:t>tabu</a:t>
            </a:r>
            <a:r>
              <a:rPr lang="en-US" dirty="0" smtClean="0"/>
              <a:t> 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Graph </a:t>
            </a:r>
            <a:r>
              <a:rPr lang="en-US" dirty="0"/>
              <a:t>coloring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Complex neighborhoods</a:t>
            </a:r>
          </a:p>
          <a:p>
            <a:pPr lvl="2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ports scheduling</a:t>
            </a:r>
          </a:p>
          <a:p>
            <a:pPr lvl="2">
              <a:buFontTx/>
              <a:buChar char="-"/>
            </a:pPr>
            <a:r>
              <a:rPr lang="en-US" dirty="0"/>
              <a:t>i</a:t>
            </a:r>
            <a:r>
              <a:rPr lang="en-US" dirty="0" smtClean="0"/>
              <a:t>mage segmentation</a:t>
            </a:r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endCxn id="12" idx="2"/>
          </p:cNvCxnSpPr>
          <p:nvPr/>
        </p:nvCxnSpPr>
        <p:spPr>
          <a:xfrm flipV="1">
            <a:off x="2235294" y="4289663"/>
            <a:ext cx="836676" cy="109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" idx="5"/>
          </p:cNvCxnSpPr>
          <p:nvPr/>
        </p:nvCxnSpPr>
        <p:spPr>
          <a:xfrm flipH="1" flipV="1">
            <a:off x="1540215" y="3929864"/>
            <a:ext cx="695079" cy="469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</p:cNvCxnSpPr>
          <p:nvPr/>
        </p:nvCxnSpPr>
        <p:spPr>
          <a:xfrm flipV="1">
            <a:off x="1695663" y="4399391"/>
            <a:ext cx="539631" cy="600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4"/>
          </p:cNvCxnSpPr>
          <p:nvPr/>
        </p:nvCxnSpPr>
        <p:spPr>
          <a:xfrm flipH="1" flipV="1">
            <a:off x="2235294" y="4399391"/>
            <a:ext cx="109728" cy="1068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5" idx="5"/>
          </p:cNvCxnSpPr>
          <p:nvPr/>
        </p:nvCxnSpPr>
        <p:spPr>
          <a:xfrm flipH="1" flipV="1">
            <a:off x="1759671" y="3207488"/>
            <a:ext cx="475623" cy="1191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" idx="3"/>
          </p:cNvCxnSpPr>
          <p:nvPr/>
        </p:nvCxnSpPr>
        <p:spPr>
          <a:xfrm flipV="1">
            <a:off x="2235294" y="2988984"/>
            <a:ext cx="759087" cy="1410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1" idx="3"/>
          </p:cNvCxnSpPr>
          <p:nvPr/>
        </p:nvCxnSpPr>
        <p:spPr>
          <a:xfrm flipV="1">
            <a:off x="5678424" y="4446500"/>
            <a:ext cx="1013181" cy="749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3" idx="2"/>
          </p:cNvCxnSpPr>
          <p:nvPr/>
        </p:nvCxnSpPr>
        <p:spPr>
          <a:xfrm>
            <a:off x="5678424" y="5248068"/>
            <a:ext cx="926178" cy="109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2" idx="6"/>
          </p:cNvCxnSpPr>
          <p:nvPr/>
        </p:nvCxnSpPr>
        <p:spPr>
          <a:xfrm flipH="1">
            <a:off x="5139276" y="5248068"/>
            <a:ext cx="539148" cy="2700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7" idx="5"/>
          </p:cNvCxnSpPr>
          <p:nvPr/>
        </p:nvCxnSpPr>
        <p:spPr>
          <a:xfrm flipH="1" flipV="1">
            <a:off x="4755855" y="4840835"/>
            <a:ext cx="922569" cy="407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8" idx="5"/>
          </p:cNvCxnSpPr>
          <p:nvPr/>
        </p:nvCxnSpPr>
        <p:spPr>
          <a:xfrm flipH="1" flipV="1">
            <a:off x="5405079" y="4147796"/>
            <a:ext cx="273345" cy="1047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0" idx="4"/>
          </p:cNvCxnSpPr>
          <p:nvPr/>
        </p:nvCxnSpPr>
        <p:spPr>
          <a:xfrm flipV="1">
            <a:off x="5678424" y="3608435"/>
            <a:ext cx="280002" cy="163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1" idx="3"/>
          </p:cNvCxnSpPr>
          <p:nvPr/>
        </p:nvCxnSpPr>
        <p:spPr>
          <a:xfrm flipV="1">
            <a:off x="5678424" y="2959076"/>
            <a:ext cx="1122909" cy="2228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16" idx="1"/>
          </p:cNvCxnSpPr>
          <p:nvPr/>
        </p:nvCxnSpPr>
        <p:spPr>
          <a:xfrm>
            <a:off x="2235294" y="4399391"/>
            <a:ext cx="1523373" cy="608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19" idx="5"/>
          </p:cNvCxnSpPr>
          <p:nvPr/>
        </p:nvCxnSpPr>
        <p:spPr>
          <a:xfrm flipH="1" flipV="1">
            <a:off x="4761951" y="3250160"/>
            <a:ext cx="916473" cy="194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Warehouse location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172810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3000" dirty="0"/>
              <a:t>Task: where to place warehouses?</a:t>
            </a:r>
          </a:p>
          <a:p>
            <a:pPr lvl="1"/>
            <a:r>
              <a:rPr lang="en-US" sz="3000" dirty="0" smtClean="0"/>
              <a:t>Cost </a:t>
            </a:r>
            <a:r>
              <a:rPr lang="en-US" sz="3000" dirty="0"/>
              <a:t>for opening warehouse at position w: f</a:t>
            </a:r>
            <a:r>
              <a:rPr lang="en-US" sz="3000" baseline="-25000" dirty="0"/>
              <a:t>w</a:t>
            </a:r>
          </a:p>
          <a:p>
            <a:pPr lvl="1"/>
            <a:r>
              <a:rPr lang="en-US" sz="3000" dirty="0"/>
              <a:t>Cost for transportation from w to c: t</a:t>
            </a:r>
            <a:r>
              <a:rPr lang="en-US" sz="3000" baseline="-25000" dirty="0"/>
              <a:t>w,c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52898" y="2771759"/>
            <a:ext cx="6333744" cy="2856059"/>
            <a:chOff x="822960" y="2375916"/>
            <a:chExt cx="6333744" cy="2856059"/>
          </a:xfrm>
        </p:grpSpPr>
        <p:sp>
          <p:nvSpPr>
            <p:cNvPr id="2" name="Hexagon 1"/>
            <p:cNvSpPr/>
            <p:nvPr/>
          </p:nvSpPr>
          <p:spPr>
            <a:xfrm>
              <a:off x="1426464" y="3803904"/>
              <a:ext cx="521208" cy="453771"/>
            </a:xfrm>
            <a:prstGeom prst="hexagon">
              <a:avLst/>
            </a:prstGeom>
            <a:solidFill>
              <a:schemeClr val="accent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/>
            <p:cNvSpPr/>
            <p:nvPr/>
          </p:nvSpPr>
          <p:spPr>
            <a:xfrm>
              <a:off x="3261360" y="3069336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4907280" y="4605528"/>
              <a:ext cx="521208" cy="453771"/>
            </a:xfrm>
            <a:prstGeom prst="hexagon">
              <a:avLst/>
            </a:prstGeom>
            <a:solidFill>
              <a:schemeClr val="accent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/>
          </p:nvSpPr>
          <p:spPr>
            <a:xfrm>
              <a:off x="6635496" y="2909696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432304" y="240582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22960" y="334670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29528" y="386334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42032" y="378409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78408" y="457200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05356" y="485222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42416" y="2624328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96590" y="458038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38600" y="425767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87824" y="356463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044696" y="266700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18760" y="299313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39256" y="2375916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89882" y="5012519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74664" y="485222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11046" y="6105144"/>
            <a:ext cx="5274564" cy="453771"/>
            <a:chOff x="1184148" y="6105144"/>
            <a:chExt cx="5274564" cy="453771"/>
          </a:xfrm>
        </p:grpSpPr>
        <p:sp>
          <p:nvSpPr>
            <p:cNvPr id="25" name="TextBox 24"/>
            <p:cNvSpPr txBox="1"/>
            <p:nvPr/>
          </p:nvSpPr>
          <p:spPr>
            <a:xfrm>
              <a:off x="1720596" y="6147363"/>
              <a:ext cx="4738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– warehouse possibility                       </a:t>
              </a:r>
              <a:r>
                <a:rPr lang="en-US" dirty="0"/>
                <a:t>– </a:t>
              </a:r>
              <a:r>
                <a:rPr lang="en-US" dirty="0" smtClean="0"/>
                <a:t>customer</a:t>
              </a: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1184148" y="6105144"/>
              <a:ext cx="521208" cy="453771"/>
            </a:xfrm>
            <a:prstGeom prst="hexagon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04232" y="6222301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5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Warehouse location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Task</a:t>
            </a:r>
            <a:r>
              <a:rPr lang="en-US" sz="2400" dirty="0"/>
              <a:t>: where to place warehouses</a:t>
            </a:r>
            <a:r>
              <a:rPr lang="en-US" sz="2400" dirty="0" smtClean="0"/>
              <a:t>?     ( input: f</a:t>
            </a:r>
            <a:r>
              <a:rPr lang="en-US" sz="2400" baseline="-25000" dirty="0" smtClean="0"/>
              <a:t>w </a:t>
            </a:r>
            <a:r>
              <a:rPr lang="en-US" sz="2400" dirty="0" smtClean="0"/>
              <a:t>,  t</a:t>
            </a:r>
            <a:r>
              <a:rPr lang="en-US" sz="2400" baseline="-25000" dirty="0" smtClean="0"/>
              <a:t>w,c 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Decision variables:</a:t>
            </a:r>
          </a:p>
          <a:p>
            <a:pPr lvl="1"/>
            <a:r>
              <a:rPr lang="en-US" sz="2400" dirty="0" smtClean="0"/>
              <a:t>o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charset="0"/>
              </a:rPr>
              <a:t></a:t>
            </a:r>
            <a:r>
              <a:rPr lang="en-US" sz="2400" dirty="0" smtClean="0"/>
              <a:t> {0, 1} :  whether warehouse w is open</a:t>
            </a:r>
            <a:endParaRPr lang="en-US" sz="2400" baseline="-25000" dirty="0"/>
          </a:p>
          <a:p>
            <a:pPr lvl="1"/>
            <a:r>
              <a:rPr lang="en-US" sz="2400" dirty="0" smtClean="0"/>
              <a:t>a[c] </a:t>
            </a:r>
            <a:r>
              <a:rPr lang="en-US" sz="2400" dirty="0">
                <a:sym typeface="Symbol" charset="0"/>
              </a:rPr>
              <a:t></a:t>
            </a:r>
            <a:r>
              <a:rPr lang="en-US" sz="2400" dirty="0"/>
              <a:t> </a:t>
            </a:r>
            <a:r>
              <a:rPr lang="en-US" sz="2400" dirty="0" smtClean="0"/>
              <a:t>{1, …, W}  : the warehouse assigned to customer c</a:t>
            </a:r>
            <a:endParaRPr lang="en-US" sz="2400" baseline="-250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Objective: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Constraints: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customers can be assigned only to open warehouses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AutoShape 2" descr="Image result for powerpoint 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3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56212" y="4504583"/>
            <a:ext cx="3415788" cy="610322"/>
            <a:chOff x="0" y="0"/>
            <a:chExt cx="5759" cy="1029"/>
          </a:xfrm>
        </p:grpSpPr>
        <p:sp>
          <p:nvSpPr>
            <p:cNvPr id="57" name="Freeform 31"/>
            <p:cNvSpPr>
              <a:spLocks noChangeAspect="1"/>
            </p:cNvSpPr>
            <p:nvPr/>
          </p:nvSpPr>
          <p:spPr bwMode="auto">
            <a:xfrm>
              <a:off x="0" y="238"/>
              <a:ext cx="365" cy="207"/>
            </a:xfrm>
            <a:custGeom>
              <a:avLst/>
              <a:gdLst>
                <a:gd name="T0" fmla="*/ 37 w 365"/>
                <a:gd name="T1" fmla="*/ 171 h 207"/>
                <a:gd name="T2" fmla="*/ 30 w 365"/>
                <a:gd name="T3" fmla="*/ 190 h 207"/>
                <a:gd name="T4" fmla="*/ 0 w 365"/>
                <a:gd name="T5" fmla="*/ 192 h 207"/>
                <a:gd name="T6" fmla="*/ 13 w 365"/>
                <a:gd name="T7" fmla="*/ 206 h 207"/>
                <a:gd name="T8" fmla="*/ 42 w 365"/>
                <a:gd name="T9" fmla="*/ 206 h 207"/>
                <a:gd name="T10" fmla="*/ 64 w 365"/>
                <a:gd name="T11" fmla="*/ 206 h 207"/>
                <a:gd name="T12" fmla="*/ 92 w 365"/>
                <a:gd name="T13" fmla="*/ 206 h 207"/>
                <a:gd name="T14" fmla="*/ 105 w 365"/>
                <a:gd name="T15" fmla="*/ 192 h 207"/>
                <a:gd name="T16" fmla="*/ 75 w 365"/>
                <a:gd name="T17" fmla="*/ 190 h 207"/>
                <a:gd name="T18" fmla="*/ 69 w 365"/>
                <a:gd name="T19" fmla="*/ 171 h 207"/>
                <a:gd name="T20" fmla="*/ 74 w 365"/>
                <a:gd name="T21" fmla="*/ 53 h 207"/>
                <a:gd name="T22" fmla="*/ 109 w 365"/>
                <a:gd name="T23" fmla="*/ 15 h 207"/>
                <a:gd name="T24" fmla="*/ 142 w 365"/>
                <a:gd name="T25" fmla="*/ 11 h 207"/>
                <a:gd name="T26" fmla="*/ 156 w 365"/>
                <a:gd name="T27" fmla="*/ 19 h 207"/>
                <a:gd name="T28" fmla="*/ 163 w 365"/>
                <a:gd name="T29" fmla="*/ 34 h 207"/>
                <a:gd name="T30" fmla="*/ 166 w 365"/>
                <a:gd name="T31" fmla="*/ 52 h 207"/>
                <a:gd name="T32" fmla="*/ 166 w 365"/>
                <a:gd name="T33" fmla="*/ 171 h 207"/>
                <a:gd name="T34" fmla="*/ 160 w 365"/>
                <a:gd name="T35" fmla="*/ 190 h 207"/>
                <a:gd name="T36" fmla="*/ 130 w 365"/>
                <a:gd name="T37" fmla="*/ 192 h 207"/>
                <a:gd name="T38" fmla="*/ 143 w 365"/>
                <a:gd name="T39" fmla="*/ 206 h 207"/>
                <a:gd name="T40" fmla="*/ 172 w 365"/>
                <a:gd name="T41" fmla="*/ 206 h 207"/>
                <a:gd name="T42" fmla="*/ 194 w 365"/>
                <a:gd name="T43" fmla="*/ 206 h 207"/>
                <a:gd name="T44" fmla="*/ 222 w 365"/>
                <a:gd name="T45" fmla="*/ 206 h 207"/>
                <a:gd name="T46" fmla="*/ 235 w 365"/>
                <a:gd name="T47" fmla="*/ 192 h 207"/>
                <a:gd name="T48" fmla="*/ 205 w 365"/>
                <a:gd name="T49" fmla="*/ 190 h 207"/>
                <a:gd name="T50" fmla="*/ 199 w 365"/>
                <a:gd name="T51" fmla="*/ 171 h 207"/>
                <a:gd name="T52" fmla="*/ 204 w 365"/>
                <a:gd name="T53" fmla="*/ 53 h 207"/>
                <a:gd name="T54" fmla="*/ 239 w 365"/>
                <a:gd name="T55" fmla="*/ 15 h 207"/>
                <a:gd name="T56" fmla="*/ 272 w 365"/>
                <a:gd name="T57" fmla="*/ 11 h 207"/>
                <a:gd name="T58" fmla="*/ 285 w 365"/>
                <a:gd name="T59" fmla="*/ 19 h 207"/>
                <a:gd name="T60" fmla="*/ 293 w 365"/>
                <a:gd name="T61" fmla="*/ 34 h 207"/>
                <a:gd name="T62" fmla="*/ 296 w 365"/>
                <a:gd name="T63" fmla="*/ 52 h 207"/>
                <a:gd name="T64" fmla="*/ 296 w 365"/>
                <a:gd name="T65" fmla="*/ 171 h 207"/>
                <a:gd name="T66" fmla="*/ 290 w 365"/>
                <a:gd name="T67" fmla="*/ 190 h 207"/>
                <a:gd name="T68" fmla="*/ 260 w 365"/>
                <a:gd name="T69" fmla="*/ 192 h 207"/>
                <a:gd name="T70" fmla="*/ 273 w 365"/>
                <a:gd name="T71" fmla="*/ 206 h 207"/>
                <a:gd name="T72" fmla="*/ 301 w 365"/>
                <a:gd name="T73" fmla="*/ 206 h 207"/>
                <a:gd name="T74" fmla="*/ 324 w 365"/>
                <a:gd name="T75" fmla="*/ 206 h 207"/>
                <a:gd name="T76" fmla="*/ 351 w 365"/>
                <a:gd name="T77" fmla="*/ 206 h 207"/>
                <a:gd name="T78" fmla="*/ 365 w 365"/>
                <a:gd name="T79" fmla="*/ 192 h 207"/>
                <a:gd name="T80" fmla="*/ 338 w 365"/>
                <a:gd name="T81" fmla="*/ 191 h 207"/>
                <a:gd name="T82" fmla="*/ 328 w 365"/>
                <a:gd name="T83" fmla="*/ 178 h 207"/>
                <a:gd name="T84" fmla="*/ 328 w 365"/>
                <a:gd name="T85" fmla="*/ 63 h 207"/>
                <a:gd name="T86" fmla="*/ 322 w 365"/>
                <a:gd name="T87" fmla="*/ 30 h 207"/>
                <a:gd name="T88" fmla="*/ 307 w 365"/>
                <a:gd name="T89" fmla="*/ 11 h 207"/>
                <a:gd name="T90" fmla="*/ 283 w 365"/>
                <a:gd name="T91" fmla="*/ 1 h 207"/>
                <a:gd name="T92" fmla="*/ 239 w 365"/>
                <a:gd name="T93" fmla="*/ 4 h 207"/>
                <a:gd name="T94" fmla="*/ 205 w 365"/>
                <a:gd name="T95" fmla="*/ 31 h 207"/>
                <a:gd name="T96" fmla="*/ 193 w 365"/>
                <a:gd name="T97" fmla="*/ 32 h 207"/>
                <a:gd name="T98" fmla="*/ 180 w 365"/>
                <a:gd name="T99" fmla="*/ 13 h 207"/>
                <a:gd name="T100" fmla="*/ 162 w 365"/>
                <a:gd name="T101" fmla="*/ 4 h 207"/>
                <a:gd name="T102" fmla="*/ 144 w 365"/>
                <a:gd name="T103" fmla="*/ 0 h 207"/>
                <a:gd name="T104" fmla="*/ 112 w 365"/>
                <a:gd name="T105" fmla="*/ 3 h 207"/>
                <a:gd name="T106" fmla="*/ 78 w 365"/>
                <a:gd name="T107" fmla="*/ 29 h 207"/>
                <a:gd name="T108" fmla="*/ 66 w 365"/>
                <a:gd name="T109" fmla="*/ 0 h 207"/>
                <a:gd name="T110" fmla="*/ 0 w 365"/>
                <a:gd name="T111" fmla="*/ 19 h 207"/>
                <a:gd name="T112" fmla="*/ 20 w 365"/>
                <a:gd name="T113" fmla="*/ 20 h 207"/>
                <a:gd name="T114" fmla="*/ 31 w 365"/>
                <a:gd name="T115" fmla="*/ 24 h 207"/>
                <a:gd name="T116" fmla="*/ 36 w 365"/>
                <a:gd name="T117" fmla="*/ 32 h 207"/>
                <a:gd name="T118" fmla="*/ 37 w 365"/>
                <a:gd name="T119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" h="207">
                  <a:moveTo>
                    <a:pt x="37" y="46"/>
                  </a:moveTo>
                  <a:lnTo>
                    <a:pt x="37" y="171"/>
                  </a:lnTo>
                  <a:lnTo>
                    <a:pt x="35" y="183"/>
                  </a:lnTo>
                  <a:lnTo>
                    <a:pt x="30" y="190"/>
                  </a:lnTo>
                  <a:lnTo>
                    <a:pt x="19" y="192"/>
                  </a:lnTo>
                  <a:lnTo>
                    <a:pt x="0" y="192"/>
                  </a:lnTo>
                  <a:lnTo>
                    <a:pt x="0" y="207"/>
                  </a:lnTo>
                  <a:lnTo>
                    <a:pt x="13" y="206"/>
                  </a:lnTo>
                  <a:lnTo>
                    <a:pt x="28" y="206"/>
                  </a:lnTo>
                  <a:lnTo>
                    <a:pt x="42" y="206"/>
                  </a:lnTo>
                  <a:lnTo>
                    <a:pt x="53" y="205"/>
                  </a:lnTo>
                  <a:lnTo>
                    <a:pt x="64" y="206"/>
                  </a:lnTo>
                  <a:lnTo>
                    <a:pt x="78" y="206"/>
                  </a:lnTo>
                  <a:lnTo>
                    <a:pt x="92" y="206"/>
                  </a:lnTo>
                  <a:lnTo>
                    <a:pt x="105" y="207"/>
                  </a:lnTo>
                  <a:lnTo>
                    <a:pt x="105" y="192"/>
                  </a:lnTo>
                  <a:lnTo>
                    <a:pt x="86" y="192"/>
                  </a:lnTo>
                  <a:lnTo>
                    <a:pt x="75" y="190"/>
                  </a:lnTo>
                  <a:lnTo>
                    <a:pt x="70" y="183"/>
                  </a:lnTo>
                  <a:lnTo>
                    <a:pt x="69" y="171"/>
                  </a:lnTo>
                  <a:lnTo>
                    <a:pt x="69" y="85"/>
                  </a:lnTo>
                  <a:lnTo>
                    <a:pt x="74" y="53"/>
                  </a:lnTo>
                  <a:lnTo>
                    <a:pt x="89" y="29"/>
                  </a:lnTo>
                  <a:lnTo>
                    <a:pt x="109" y="15"/>
                  </a:lnTo>
                  <a:lnTo>
                    <a:pt x="132" y="10"/>
                  </a:lnTo>
                  <a:lnTo>
                    <a:pt x="142" y="11"/>
                  </a:lnTo>
                  <a:lnTo>
                    <a:pt x="150" y="15"/>
                  </a:lnTo>
                  <a:lnTo>
                    <a:pt x="156" y="19"/>
                  </a:lnTo>
                  <a:lnTo>
                    <a:pt x="160" y="26"/>
                  </a:lnTo>
                  <a:lnTo>
                    <a:pt x="163" y="34"/>
                  </a:lnTo>
                  <a:lnTo>
                    <a:pt x="165" y="43"/>
                  </a:lnTo>
                  <a:lnTo>
                    <a:pt x="166" y="52"/>
                  </a:lnTo>
                  <a:lnTo>
                    <a:pt x="166" y="62"/>
                  </a:lnTo>
                  <a:lnTo>
                    <a:pt x="166" y="171"/>
                  </a:lnTo>
                  <a:lnTo>
                    <a:pt x="165" y="183"/>
                  </a:lnTo>
                  <a:lnTo>
                    <a:pt x="160" y="190"/>
                  </a:lnTo>
                  <a:lnTo>
                    <a:pt x="149" y="192"/>
                  </a:lnTo>
                  <a:lnTo>
                    <a:pt x="130" y="192"/>
                  </a:lnTo>
                  <a:lnTo>
                    <a:pt x="130" y="207"/>
                  </a:lnTo>
                  <a:lnTo>
                    <a:pt x="143" y="206"/>
                  </a:lnTo>
                  <a:lnTo>
                    <a:pt x="158" y="206"/>
                  </a:lnTo>
                  <a:lnTo>
                    <a:pt x="172" y="206"/>
                  </a:lnTo>
                  <a:lnTo>
                    <a:pt x="183" y="205"/>
                  </a:lnTo>
                  <a:lnTo>
                    <a:pt x="194" y="206"/>
                  </a:lnTo>
                  <a:lnTo>
                    <a:pt x="207" y="206"/>
                  </a:lnTo>
                  <a:lnTo>
                    <a:pt x="222" y="206"/>
                  </a:lnTo>
                  <a:lnTo>
                    <a:pt x="235" y="207"/>
                  </a:lnTo>
                  <a:lnTo>
                    <a:pt x="235" y="192"/>
                  </a:lnTo>
                  <a:lnTo>
                    <a:pt x="216" y="192"/>
                  </a:lnTo>
                  <a:lnTo>
                    <a:pt x="205" y="190"/>
                  </a:lnTo>
                  <a:lnTo>
                    <a:pt x="200" y="183"/>
                  </a:lnTo>
                  <a:lnTo>
                    <a:pt x="199" y="171"/>
                  </a:lnTo>
                  <a:lnTo>
                    <a:pt x="199" y="85"/>
                  </a:lnTo>
                  <a:lnTo>
                    <a:pt x="204" y="53"/>
                  </a:lnTo>
                  <a:lnTo>
                    <a:pt x="219" y="29"/>
                  </a:lnTo>
                  <a:lnTo>
                    <a:pt x="239" y="15"/>
                  </a:lnTo>
                  <a:lnTo>
                    <a:pt x="262" y="10"/>
                  </a:lnTo>
                  <a:lnTo>
                    <a:pt x="272" y="11"/>
                  </a:lnTo>
                  <a:lnTo>
                    <a:pt x="279" y="15"/>
                  </a:lnTo>
                  <a:lnTo>
                    <a:pt x="285" y="19"/>
                  </a:lnTo>
                  <a:lnTo>
                    <a:pt x="290" y="26"/>
                  </a:lnTo>
                  <a:lnTo>
                    <a:pt x="293" y="34"/>
                  </a:lnTo>
                  <a:lnTo>
                    <a:pt x="295" y="43"/>
                  </a:lnTo>
                  <a:lnTo>
                    <a:pt x="296" y="52"/>
                  </a:lnTo>
                  <a:lnTo>
                    <a:pt x="296" y="62"/>
                  </a:lnTo>
                  <a:lnTo>
                    <a:pt x="296" y="171"/>
                  </a:lnTo>
                  <a:lnTo>
                    <a:pt x="295" y="183"/>
                  </a:lnTo>
                  <a:lnTo>
                    <a:pt x="290" y="190"/>
                  </a:lnTo>
                  <a:lnTo>
                    <a:pt x="279" y="192"/>
                  </a:lnTo>
                  <a:lnTo>
                    <a:pt x="260" y="192"/>
                  </a:lnTo>
                  <a:lnTo>
                    <a:pt x="260" y="207"/>
                  </a:lnTo>
                  <a:lnTo>
                    <a:pt x="273" y="206"/>
                  </a:lnTo>
                  <a:lnTo>
                    <a:pt x="287" y="206"/>
                  </a:lnTo>
                  <a:lnTo>
                    <a:pt x="301" y="206"/>
                  </a:lnTo>
                  <a:lnTo>
                    <a:pt x="312" y="205"/>
                  </a:lnTo>
                  <a:lnTo>
                    <a:pt x="324" y="206"/>
                  </a:lnTo>
                  <a:lnTo>
                    <a:pt x="337" y="206"/>
                  </a:lnTo>
                  <a:lnTo>
                    <a:pt x="351" y="206"/>
                  </a:lnTo>
                  <a:lnTo>
                    <a:pt x="365" y="207"/>
                  </a:lnTo>
                  <a:lnTo>
                    <a:pt x="365" y="192"/>
                  </a:lnTo>
                  <a:lnTo>
                    <a:pt x="349" y="192"/>
                  </a:lnTo>
                  <a:lnTo>
                    <a:pt x="338" y="191"/>
                  </a:lnTo>
                  <a:lnTo>
                    <a:pt x="331" y="186"/>
                  </a:lnTo>
                  <a:lnTo>
                    <a:pt x="328" y="178"/>
                  </a:lnTo>
                  <a:lnTo>
                    <a:pt x="328" y="89"/>
                  </a:lnTo>
                  <a:lnTo>
                    <a:pt x="328" y="63"/>
                  </a:lnTo>
                  <a:lnTo>
                    <a:pt x="326" y="44"/>
                  </a:lnTo>
                  <a:lnTo>
                    <a:pt x="322" y="30"/>
                  </a:lnTo>
                  <a:lnTo>
                    <a:pt x="314" y="17"/>
                  </a:lnTo>
                  <a:lnTo>
                    <a:pt x="307" y="11"/>
                  </a:lnTo>
                  <a:lnTo>
                    <a:pt x="297" y="6"/>
                  </a:lnTo>
                  <a:lnTo>
                    <a:pt x="283" y="1"/>
                  </a:lnTo>
                  <a:lnTo>
                    <a:pt x="265" y="0"/>
                  </a:lnTo>
                  <a:lnTo>
                    <a:pt x="239" y="4"/>
                  </a:lnTo>
                  <a:lnTo>
                    <a:pt x="219" y="16"/>
                  </a:lnTo>
                  <a:lnTo>
                    <a:pt x="205" y="31"/>
                  </a:lnTo>
                  <a:lnTo>
                    <a:pt x="197" y="46"/>
                  </a:lnTo>
                  <a:lnTo>
                    <a:pt x="193" y="32"/>
                  </a:lnTo>
                  <a:lnTo>
                    <a:pt x="188" y="21"/>
                  </a:lnTo>
                  <a:lnTo>
                    <a:pt x="180" y="13"/>
                  </a:lnTo>
                  <a:lnTo>
                    <a:pt x="172" y="8"/>
                  </a:lnTo>
                  <a:lnTo>
                    <a:pt x="162" y="4"/>
                  </a:lnTo>
                  <a:lnTo>
                    <a:pt x="153" y="1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12" y="3"/>
                  </a:lnTo>
                  <a:lnTo>
                    <a:pt x="93" y="14"/>
                  </a:lnTo>
                  <a:lnTo>
                    <a:pt x="78" y="29"/>
                  </a:lnTo>
                  <a:lnTo>
                    <a:pt x="66" y="49"/>
                  </a:lnTo>
                  <a:lnTo>
                    <a:pt x="66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1" y="20"/>
                  </a:lnTo>
                  <a:lnTo>
                    <a:pt x="20" y="20"/>
                  </a:lnTo>
                  <a:lnTo>
                    <a:pt x="26" y="22"/>
                  </a:lnTo>
                  <a:lnTo>
                    <a:pt x="31" y="24"/>
                  </a:lnTo>
                  <a:lnTo>
                    <a:pt x="34" y="27"/>
                  </a:lnTo>
                  <a:lnTo>
                    <a:pt x="36" y="32"/>
                  </a:lnTo>
                  <a:lnTo>
                    <a:pt x="36" y="38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"/>
            <p:cNvSpPr>
              <a:spLocks noChangeAspect="1" noEditPoints="1"/>
            </p:cNvSpPr>
            <p:nvPr/>
          </p:nvSpPr>
          <p:spPr bwMode="auto">
            <a:xfrm>
              <a:off x="390" y="132"/>
              <a:ext cx="100" cy="313"/>
            </a:xfrm>
            <a:custGeom>
              <a:avLst/>
              <a:gdLst>
                <a:gd name="T0" fmla="*/ 67 w 100"/>
                <a:gd name="T1" fmla="*/ 106 h 313"/>
                <a:gd name="T2" fmla="*/ 2 w 100"/>
                <a:gd name="T3" fmla="*/ 111 h 313"/>
                <a:gd name="T4" fmla="*/ 2 w 100"/>
                <a:gd name="T5" fmla="*/ 125 h 313"/>
                <a:gd name="T6" fmla="*/ 20 w 100"/>
                <a:gd name="T7" fmla="*/ 126 h 313"/>
                <a:gd name="T8" fmla="*/ 30 w 100"/>
                <a:gd name="T9" fmla="*/ 130 h 313"/>
                <a:gd name="T10" fmla="*/ 35 w 100"/>
                <a:gd name="T11" fmla="*/ 138 h 313"/>
                <a:gd name="T12" fmla="*/ 36 w 100"/>
                <a:gd name="T13" fmla="*/ 151 h 313"/>
                <a:gd name="T14" fmla="*/ 36 w 100"/>
                <a:gd name="T15" fmla="*/ 277 h 313"/>
                <a:gd name="T16" fmla="*/ 35 w 100"/>
                <a:gd name="T17" fmla="*/ 289 h 313"/>
                <a:gd name="T18" fmla="*/ 30 w 100"/>
                <a:gd name="T19" fmla="*/ 296 h 313"/>
                <a:gd name="T20" fmla="*/ 19 w 100"/>
                <a:gd name="T21" fmla="*/ 298 h 313"/>
                <a:gd name="T22" fmla="*/ 0 w 100"/>
                <a:gd name="T23" fmla="*/ 298 h 313"/>
                <a:gd name="T24" fmla="*/ 0 w 100"/>
                <a:gd name="T25" fmla="*/ 313 h 313"/>
                <a:gd name="T26" fmla="*/ 13 w 100"/>
                <a:gd name="T27" fmla="*/ 312 h 313"/>
                <a:gd name="T28" fmla="*/ 27 w 100"/>
                <a:gd name="T29" fmla="*/ 312 h 313"/>
                <a:gd name="T30" fmla="*/ 41 w 100"/>
                <a:gd name="T31" fmla="*/ 312 h 313"/>
                <a:gd name="T32" fmla="*/ 51 w 100"/>
                <a:gd name="T33" fmla="*/ 311 h 313"/>
                <a:gd name="T34" fmla="*/ 100 w 100"/>
                <a:gd name="T35" fmla="*/ 313 h 313"/>
                <a:gd name="T36" fmla="*/ 100 w 100"/>
                <a:gd name="T37" fmla="*/ 298 h 313"/>
                <a:gd name="T38" fmla="*/ 82 w 100"/>
                <a:gd name="T39" fmla="*/ 298 h 313"/>
                <a:gd name="T40" fmla="*/ 72 w 100"/>
                <a:gd name="T41" fmla="*/ 295 h 313"/>
                <a:gd name="T42" fmla="*/ 68 w 100"/>
                <a:gd name="T43" fmla="*/ 288 h 313"/>
                <a:gd name="T44" fmla="*/ 67 w 100"/>
                <a:gd name="T45" fmla="*/ 278 h 313"/>
                <a:gd name="T46" fmla="*/ 67 w 100"/>
                <a:gd name="T47" fmla="*/ 106 h 313"/>
                <a:gd name="T48" fmla="*/ 69 w 100"/>
                <a:gd name="T49" fmla="*/ 24 h 313"/>
                <a:gd name="T50" fmla="*/ 67 w 100"/>
                <a:gd name="T51" fmla="*/ 14 h 313"/>
                <a:gd name="T52" fmla="*/ 61 w 100"/>
                <a:gd name="T53" fmla="*/ 6 h 313"/>
                <a:gd name="T54" fmla="*/ 54 w 100"/>
                <a:gd name="T55" fmla="*/ 1 h 313"/>
                <a:gd name="T56" fmla="*/ 44 w 100"/>
                <a:gd name="T57" fmla="*/ 0 h 313"/>
                <a:gd name="T58" fmla="*/ 34 w 100"/>
                <a:gd name="T59" fmla="*/ 2 h 313"/>
                <a:gd name="T60" fmla="*/ 26 w 100"/>
                <a:gd name="T61" fmla="*/ 7 h 313"/>
                <a:gd name="T62" fmla="*/ 21 w 100"/>
                <a:gd name="T63" fmla="*/ 15 h 313"/>
                <a:gd name="T64" fmla="*/ 20 w 100"/>
                <a:gd name="T65" fmla="*/ 24 h 313"/>
                <a:gd name="T66" fmla="*/ 21 w 100"/>
                <a:gd name="T67" fmla="*/ 34 h 313"/>
                <a:gd name="T68" fmla="*/ 26 w 100"/>
                <a:gd name="T69" fmla="*/ 41 h 313"/>
                <a:gd name="T70" fmla="*/ 34 w 100"/>
                <a:gd name="T71" fmla="*/ 47 h 313"/>
                <a:gd name="T72" fmla="*/ 44 w 100"/>
                <a:gd name="T73" fmla="*/ 49 h 313"/>
                <a:gd name="T74" fmla="*/ 54 w 100"/>
                <a:gd name="T75" fmla="*/ 47 h 313"/>
                <a:gd name="T76" fmla="*/ 61 w 100"/>
                <a:gd name="T77" fmla="*/ 42 h 313"/>
                <a:gd name="T78" fmla="*/ 67 w 100"/>
                <a:gd name="T79" fmla="*/ 35 h 313"/>
                <a:gd name="T80" fmla="*/ 69 w 100"/>
                <a:gd name="T81" fmla="*/ 2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313">
                  <a:moveTo>
                    <a:pt x="67" y="106"/>
                  </a:moveTo>
                  <a:lnTo>
                    <a:pt x="2" y="111"/>
                  </a:lnTo>
                  <a:lnTo>
                    <a:pt x="2" y="125"/>
                  </a:lnTo>
                  <a:lnTo>
                    <a:pt x="20" y="126"/>
                  </a:lnTo>
                  <a:lnTo>
                    <a:pt x="30" y="130"/>
                  </a:lnTo>
                  <a:lnTo>
                    <a:pt x="35" y="138"/>
                  </a:lnTo>
                  <a:lnTo>
                    <a:pt x="36" y="151"/>
                  </a:lnTo>
                  <a:lnTo>
                    <a:pt x="36" y="277"/>
                  </a:lnTo>
                  <a:lnTo>
                    <a:pt x="35" y="289"/>
                  </a:lnTo>
                  <a:lnTo>
                    <a:pt x="30" y="296"/>
                  </a:lnTo>
                  <a:lnTo>
                    <a:pt x="19" y="298"/>
                  </a:lnTo>
                  <a:lnTo>
                    <a:pt x="0" y="298"/>
                  </a:lnTo>
                  <a:lnTo>
                    <a:pt x="0" y="313"/>
                  </a:lnTo>
                  <a:lnTo>
                    <a:pt x="13" y="312"/>
                  </a:lnTo>
                  <a:lnTo>
                    <a:pt x="27" y="312"/>
                  </a:lnTo>
                  <a:lnTo>
                    <a:pt x="41" y="312"/>
                  </a:lnTo>
                  <a:lnTo>
                    <a:pt x="51" y="311"/>
                  </a:lnTo>
                  <a:lnTo>
                    <a:pt x="100" y="313"/>
                  </a:lnTo>
                  <a:lnTo>
                    <a:pt x="100" y="298"/>
                  </a:lnTo>
                  <a:lnTo>
                    <a:pt x="82" y="298"/>
                  </a:lnTo>
                  <a:lnTo>
                    <a:pt x="72" y="295"/>
                  </a:lnTo>
                  <a:lnTo>
                    <a:pt x="68" y="288"/>
                  </a:lnTo>
                  <a:lnTo>
                    <a:pt x="67" y="278"/>
                  </a:lnTo>
                  <a:lnTo>
                    <a:pt x="67" y="106"/>
                  </a:lnTo>
                  <a:close/>
                  <a:moveTo>
                    <a:pt x="69" y="24"/>
                  </a:moveTo>
                  <a:lnTo>
                    <a:pt x="67" y="14"/>
                  </a:lnTo>
                  <a:lnTo>
                    <a:pt x="61" y="6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7"/>
                  </a:lnTo>
                  <a:lnTo>
                    <a:pt x="21" y="15"/>
                  </a:lnTo>
                  <a:lnTo>
                    <a:pt x="20" y="24"/>
                  </a:lnTo>
                  <a:lnTo>
                    <a:pt x="21" y="34"/>
                  </a:lnTo>
                  <a:lnTo>
                    <a:pt x="26" y="41"/>
                  </a:lnTo>
                  <a:lnTo>
                    <a:pt x="34" y="47"/>
                  </a:lnTo>
                  <a:lnTo>
                    <a:pt x="44" y="49"/>
                  </a:lnTo>
                  <a:lnTo>
                    <a:pt x="54" y="47"/>
                  </a:lnTo>
                  <a:lnTo>
                    <a:pt x="61" y="42"/>
                  </a:lnTo>
                  <a:lnTo>
                    <a:pt x="67" y="35"/>
                  </a:lnTo>
                  <a:lnTo>
                    <a:pt x="6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ChangeAspect="1"/>
            </p:cNvSpPr>
            <p:nvPr/>
          </p:nvSpPr>
          <p:spPr bwMode="auto">
            <a:xfrm>
              <a:off x="519" y="238"/>
              <a:ext cx="235" cy="207"/>
            </a:xfrm>
            <a:custGeom>
              <a:avLst/>
              <a:gdLst>
                <a:gd name="T0" fmla="*/ 37 w 235"/>
                <a:gd name="T1" fmla="*/ 171 h 207"/>
                <a:gd name="T2" fmla="*/ 30 w 235"/>
                <a:gd name="T3" fmla="*/ 190 h 207"/>
                <a:gd name="T4" fmla="*/ 0 w 235"/>
                <a:gd name="T5" fmla="*/ 192 h 207"/>
                <a:gd name="T6" fmla="*/ 14 w 235"/>
                <a:gd name="T7" fmla="*/ 206 h 207"/>
                <a:gd name="T8" fmla="*/ 42 w 235"/>
                <a:gd name="T9" fmla="*/ 206 h 207"/>
                <a:gd name="T10" fmla="*/ 64 w 235"/>
                <a:gd name="T11" fmla="*/ 206 h 207"/>
                <a:gd name="T12" fmla="*/ 92 w 235"/>
                <a:gd name="T13" fmla="*/ 206 h 207"/>
                <a:gd name="T14" fmla="*/ 105 w 235"/>
                <a:gd name="T15" fmla="*/ 192 h 207"/>
                <a:gd name="T16" fmla="*/ 75 w 235"/>
                <a:gd name="T17" fmla="*/ 190 h 207"/>
                <a:gd name="T18" fmla="*/ 69 w 235"/>
                <a:gd name="T19" fmla="*/ 171 h 207"/>
                <a:gd name="T20" fmla="*/ 74 w 235"/>
                <a:gd name="T21" fmla="*/ 53 h 207"/>
                <a:gd name="T22" fmla="*/ 109 w 235"/>
                <a:gd name="T23" fmla="*/ 15 h 207"/>
                <a:gd name="T24" fmla="*/ 142 w 235"/>
                <a:gd name="T25" fmla="*/ 11 h 207"/>
                <a:gd name="T26" fmla="*/ 156 w 235"/>
                <a:gd name="T27" fmla="*/ 19 h 207"/>
                <a:gd name="T28" fmla="*/ 163 w 235"/>
                <a:gd name="T29" fmla="*/ 34 h 207"/>
                <a:gd name="T30" fmla="*/ 166 w 235"/>
                <a:gd name="T31" fmla="*/ 52 h 207"/>
                <a:gd name="T32" fmla="*/ 166 w 235"/>
                <a:gd name="T33" fmla="*/ 171 h 207"/>
                <a:gd name="T34" fmla="*/ 160 w 235"/>
                <a:gd name="T35" fmla="*/ 190 h 207"/>
                <a:gd name="T36" fmla="*/ 130 w 235"/>
                <a:gd name="T37" fmla="*/ 192 h 207"/>
                <a:gd name="T38" fmla="*/ 143 w 235"/>
                <a:gd name="T39" fmla="*/ 206 h 207"/>
                <a:gd name="T40" fmla="*/ 171 w 235"/>
                <a:gd name="T41" fmla="*/ 206 h 207"/>
                <a:gd name="T42" fmla="*/ 194 w 235"/>
                <a:gd name="T43" fmla="*/ 206 h 207"/>
                <a:gd name="T44" fmla="*/ 222 w 235"/>
                <a:gd name="T45" fmla="*/ 206 h 207"/>
                <a:gd name="T46" fmla="*/ 235 w 235"/>
                <a:gd name="T47" fmla="*/ 192 h 207"/>
                <a:gd name="T48" fmla="*/ 208 w 235"/>
                <a:gd name="T49" fmla="*/ 191 h 207"/>
                <a:gd name="T50" fmla="*/ 198 w 235"/>
                <a:gd name="T51" fmla="*/ 178 h 207"/>
                <a:gd name="T52" fmla="*/ 198 w 235"/>
                <a:gd name="T53" fmla="*/ 63 h 207"/>
                <a:gd name="T54" fmla="*/ 192 w 235"/>
                <a:gd name="T55" fmla="*/ 30 h 207"/>
                <a:gd name="T56" fmla="*/ 177 w 235"/>
                <a:gd name="T57" fmla="*/ 11 h 207"/>
                <a:gd name="T58" fmla="*/ 153 w 235"/>
                <a:gd name="T59" fmla="*/ 1 h 207"/>
                <a:gd name="T60" fmla="*/ 112 w 235"/>
                <a:gd name="T61" fmla="*/ 3 h 207"/>
                <a:gd name="T62" fmla="*/ 77 w 235"/>
                <a:gd name="T63" fmla="*/ 29 h 207"/>
                <a:gd name="T64" fmla="*/ 66 w 235"/>
                <a:gd name="T65" fmla="*/ 0 h 207"/>
                <a:gd name="T66" fmla="*/ 0 w 235"/>
                <a:gd name="T67" fmla="*/ 19 h 207"/>
                <a:gd name="T68" fmla="*/ 20 w 235"/>
                <a:gd name="T69" fmla="*/ 20 h 207"/>
                <a:gd name="T70" fmla="*/ 30 w 235"/>
                <a:gd name="T71" fmla="*/ 24 h 207"/>
                <a:gd name="T72" fmla="*/ 35 w 235"/>
                <a:gd name="T73" fmla="*/ 32 h 207"/>
                <a:gd name="T74" fmla="*/ 37 w 235"/>
                <a:gd name="T75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5" h="207">
                  <a:moveTo>
                    <a:pt x="37" y="46"/>
                  </a:moveTo>
                  <a:lnTo>
                    <a:pt x="37" y="171"/>
                  </a:lnTo>
                  <a:lnTo>
                    <a:pt x="35" y="183"/>
                  </a:lnTo>
                  <a:lnTo>
                    <a:pt x="30" y="190"/>
                  </a:lnTo>
                  <a:lnTo>
                    <a:pt x="19" y="192"/>
                  </a:lnTo>
                  <a:lnTo>
                    <a:pt x="0" y="192"/>
                  </a:lnTo>
                  <a:lnTo>
                    <a:pt x="0" y="207"/>
                  </a:lnTo>
                  <a:lnTo>
                    <a:pt x="14" y="206"/>
                  </a:lnTo>
                  <a:lnTo>
                    <a:pt x="28" y="206"/>
                  </a:lnTo>
                  <a:lnTo>
                    <a:pt x="42" y="206"/>
                  </a:lnTo>
                  <a:lnTo>
                    <a:pt x="53" y="205"/>
                  </a:lnTo>
                  <a:lnTo>
                    <a:pt x="64" y="206"/>
                  </a:lnTo>
                  <a:lnTo>
                    <a:pt x="78" y="206"/>
                  </a:lnTo>
                  <a:lnTo>
                    <a:pt x="92" y="206"/>
                  </a:lnTo>
                  <a:lnTo>
                    <a:pt x="105" y="207"/>
                  </a:lnTo>
                  <a:lnTo>
                    <a:pt x="105" y="192"/>
                  </a:lnTo>
                  <a:lnTo>
                    <a:pt x="86" y="192"/>
                  </a:lnTo>
                  <a:lnTo>
                    <a:pt x="75" y="190"/>
                  </a:lnTo>
                  <a:lnTo>
                    <a:pt x="70" y="183"/>
                  </a:lnTo>
                  <a:lnTo>
                    <a:pt x="69" y="171"/>
                  </a:lnTo>
                  <a:lnTo>
                    <a:pt x="69" y="85"/>
                  </a:lnTo>
                  <a:lnTo>
                    <a:pt x="74" y="53"/>
                  </a:lnTo>
                  <a:lnTo>
                    <a:pt x="89" y="29"/>
                  </a:lnTo>
                  <a:lnTo>
                    <a:pt x="109" y="15"/>
                  </a:lnTo>
                  <a:lnTo>
                    <a:pt x="132" y="10"/>
                  </a:lnTo>
                  <a:lnTo>
                    <a:pt x="142" y="11"/>
                  </a:lnTo>
                  <a:lnTo>
                    <a:pt x="149" y="15"/>
                  </a:lnTo>
                  <a:lnTo>
                    <a:pt x="156" y="19"/>
                  </a:lnTo>
                  <a:lnTo>
                    <a:pt x="160" y="26"/>
                  </a:lnTo>
                  <a:lnTo>
                    <a:pt x="163" y="34"/>
                  </a:lnTo>
                  <a:lnTo>
                    <a:pt x="165" y="43"/>
                  </a:lnTo>
                  <a:lnTo>
                    <a:pt x="166" y="52"/>
                  </a:lnTo>
                  <a:lnTo>
                    <a:pt x="166" y="62"/>
                  </a:lnTo>
                  <a:lnTo>
                    <a:pt x="166" y="171"/>
                  </a:lnTo>
                  <a:lnTo>
                    <a:pt x="165" y="183"/>
                  </a:lnTo>
                  <a:lnTo>
                    <a:pt x="160" y="190"/>
                  </a:lnTo>
                  <a:lnTo>
                    <a:pt x="149" y="192"/>
                  </a:lnTo>
                  <a:lnTo>
                    <a:pt x="130" y="192"/>
                  </a:lnTo>
                  <a:lnTo>
                    <a:pt x="130" y="207"/>
                  </a:lnTo>
                  <a:lnTo>
                    <a:pt x="143" y="206"/>
                  </a:lnTo>
                  <a:lnTo>
                    <a:pt x="158" y="206"/>
                  </a:lnTo>
                  <a:lnTo>
                    <a:pt x="171" y="206"/>
                  </a:lnTo>
                  <a:lnTo>
                    <a:pt x="183" y="205"/>
                  </a:lnTo>
                  <a:lnTo>
                    <a:pt x="194" y="206"/>
                  </a:lnTo>
                  <a:lnTo>
                    <a:pt x="207" y="206"/>
                  </a:lnTo>
                  <a:lnTo>
                    <a:pt x="222" y="206"/>
                  </a:lnTo>
                  <a:lnTo>
                    <a:pt x="235" y="207"/>
                  </a:lnTo>
                  <a:lnTo>
                    <a:pt x="235" y="192"/>
                  </a:lnTo>
                  <a:lnTo>
                    <a:pt x="219" y="192"/>
                  </a:lnTo>
                  <a:lnTo>
                    <a:pt x="208" y="191"/>
                  </a:lnTo>
                  <a:lnTo>
                    <a:pt x="201" y="186"/>
                  </a:lnTo>
                  <a:lnTo>
                    <a:pt x="198" y="178"/>
                  </a:lnTo>
                  <a:lnTo>
                    <a:pt x="198" y="89"/>
                  </a:lnTo>
                  <a:lnTo>
                    <a:pt x="198" y="63"/>
                  </a:lnTo>
                  <a:lnTo>
                    <a:pt x="197" y="44"/>
                  </a:lnTo>
                  <a:lnTo>
                    <a:pt x="192" y="30"/>
                  </a:lnTo>
                  <a:lnTo>
                    <a:pt x="184" y="17"/>
                  </a:lnTo>
                  <a:lnTo>
                    <a:pt x="177" y="11"/>
                  </a:lnTo>
                  <a:lnTo>
                    <a:pt x="167" y="6"/>
                  </a:lnTo>
                  <a:lnTo>
                    <a:pt x="153" y="1"/>
                  </a:lnTo>
                  <a:lnTo>
                    <a:pt x="135" y="0"/>
                  </a:lnTo>
                  <a:lnTo>
                    <a:pt x="112" y="3"/>
                  </a:lnTo>
                  <a:lnTo>
                    <a:pt x="93" y="14"/>
                  </a:lnTo>
                  <a:lnTo>
                    <a:pt x="77" y="29"/>
                  </a:lnTo>
                  <a:lnTo>
                    <a:pt x="66" y="49"/>
                  </a:lnTo>
                  <a:lnTo>
                    <a:pt x="66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1" y="20"/>
                  </a:lnTo>
                  <a:lnTo>
                    <a:pt x="20" y="20"/>
                  </a:lnTo>
                  <a:lnTo>
                    <a:pt x="26" y="22"/>
                  </a:lnTo>
                  <a:lnTo>
                    <a:pt x="30" y="24"/>
                  </a:lnTo>
                  <a:lnTo>
                    <a:pt x="34" y="27"/>
                  </a:lnTo>
                  <a:lnTo>
                    <a:pt x="35" y="32"/>
                  </a:lnTo>
                  <a:lnTo>
                    <a:pt x="36" y="38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 noChangeAspect="1"/>
            </p:cNvSpPr>
            <p:nvPr/>
          </p:nvSpPr>
          <p:spPr bwMode="auto">
            <a:xfrm>
              <a:off x="1464" y="0"/>
              <a:ext cx="621" cy="655"/>
            </a:xfrm>
            <a:custGeom>
              <a:avLst/>
              <a:gdLst>
                <a:gd name="T0" fmla="*/ 565 w 621"/>
                <a:gd name="T1" fmla="*/ 655 h 655"/>
                <a:gd name="T2" fmla="*/ 621 w 621"/>
                <a:gd name="T3" fmla="*/ 505 h 655"/>
                <a:gd name="T4" fmla="*/ 609 w 621"/>
                <a:gd name="T5" fmla="*/ 505 h 655"/>
                <a:gd name="T6" fmla="*/ 590 w 621"/>
                <a:gd name="T7" fmla="*/ 539 h 655"/>
                <a:gd name="T8" fmla="*/ 562 w 621"/>
                <a:gd name="T9" fmla="*/ 566 h 655"/>
                <a:gd name="T10" fmla="*/ 527 w 621"/>
                <a:gd name="T11" fmla="*/ 586 h 655"/>
                <a:gd name="T12" fmla="*/ 488 w 621"/>
                <a:gd name="T13" fmla="*/ 600 h 655"/>
                <a:gd name="T14" fmla="*/ 474 w 621"/>
                <a:gd name="T15" fmla="*/ 603 h 655"/>
                <a:gd name="T16" fmla="*/ 445 w 621"/>
                <a:gd name="T17" fmla="*/ 608 h 655"/>
                <a:gd name="T18" fmla="*/ 402 w 621"/>
                <a:gd name="T19" fmla="*/ 613 h 655"/>
                <a:gd name="T20" fmla="*/ 343 w 621"/>
                <a:gd name="T21" fmla="*/ 614 h 655"/>
                <a:gd name="T22" fmla="*/ 61 w 621"/>
                <a:gd name="T23" fmla="*/ 614 h 655"/>
                <a:gd name="T24" fmla="*/ 299 w 621"/>
                <a:gd name="T25" fmla="*/ 335 h 655"/>
                <a:gd name="T26" fmla="*/ 302 w 621"/>
                <a:gd name="T27" fmla="*/ 331 h 655"/>
                <a:gd name="T28" fmla="*/ 303 w 621"/>
                <a:gd name="T29" fmla="*/ 328 h 655"/>
                <a:gd name="T30" fmla="*/ 303 w 621"/>
                <a:gd name="T31" fmla="*/ 326 h 655"/>
                <a:gd name="T32" fmla="*/ 300 w 621"/>
                <a:gd name="T33" fmla="*/ 321 h 655"/>
                <a:gd name="T34" fmla="*/ 82 w 621"/>
                <a:gd name="T35" fmla="*/ 22 h 655"/>
                <a:gd name="T36" fmla="*/ 338 w 621"/>
                <a:gd name="T37" fmla="*/ 22 h 655"/>
                <a:gd name="T38" fmla="*/ 381 w 621"/>
                <a:gd name="T39" fmla="*/ 23 h 655"/>
                <a:gd name="T40" fmla="*/ 415 w 621"/>
                <a:gd name="T41" fmla="*/ 26 h 655"/>
                <a:gd name="T42" fmla="*/ 437 w 621"/>
                <a:gd name="T43" fmla="*/ 28 h 655"/>
                <a:gd name="T44" fmla="*/ 447 w 621"/>
                <a:gd name="T45" fmla="*/ 30 h 655"/>
                <a:gd name="T46" fmla="*/ 469 w 621"/>
                <a:gd name="T47" fmla="*/ 34 h 655"/>
                <a:gd name="T48" fmla="*/ 494 w 621"/>
                <a:gd name="T49" fmla="*/ 40 h 655"/>
                <a:gd name="T50" fmla="*/ 522 w 621"/>
                <a:gd name="T51" fmla="*/ 50 h 655"/>
                <a:gd name="T52" fmla="*/ 550 w 621"/>
                <a:gd name="T53" fmla="*/ 65 h 655"/>
                <a:gd name="T54" fmla="*/ 562 w 621"/>
                <a:gd name="T55" fmla="*/ 73 h 655"/>
                <a:gd name="T56" fmla="*/ 578 w 621"/>
                <a:gd name="T57" fmla="*/ 87 h 655"/>
                <a:gd name="T58" fmla="*/ 595 w 621"/>
                <a:gd name="T59" fmla="*/ 106 h 655"/>
                <a:gd name="T60" fmla="*/ 609 w 621"/>
                <a:gd name="T61" fmla="*/ 131 h 655"/>
                <a:gd name="T62" fmla="*/ 621 w 621"/>
                <a:gd name="T63" fmla="*/ 131 h 655"/>
                <a:gd name="T64" fmla="*/ 565 w 621"/>
                <a:gd name="T65" fmla="*/ 0 h 655"/>
                <a:gd name="T66" fmla="*/ 13 w 621"/>
                <a:gd name="T67" fmla="*/ 0 h 655"/>
                <a:gd name="T68" fmla="*/ 6 w 621"/>
                <a:gd name="T69" fmla="*/ 0 h 655"/>
                <a:gd name="T70" fmla="*/ 3 w 621"/>
                <a:gd name="T71" fmla="*/ 0 h 655"/>
                <a:gd name="T72" fmla="*/ 1 w 621"/>
                <a:gd name="T73" fmla="*/ 2 h 655"/>
                <a:gd name="T74" fmla="*/ 0 w 621"/>
                <a:gd name="T75" fmla="*/ 3 h 655"/>
                <a:gd name="T76" fmla="*/ 0 w 621"/>
                <a:gd name="T77" fmla="*/ 9 h 655"/>
                <a:gd name="T78" fmla="*/ 0 w 621"/>
                <a:gd name="T79" fmla="*/ 19 h 655"/>
                <a:gd name="T80" fmla="*/ 247 w 621"/>
                <a:gd name="T81" fmla="*/ 358 h 655"/>
                <a:gd name="T82" fmla="*/ 5 w 621"/>
                <a:gd name="T83" fmla="*/ 642 h 655"/>
                <a:gd name="T84" fmla="*/ 1 w 621"/>
                <a:gd name="T85" fmla="*/ 648 h 655"/>
                <a:gd name="T86" fmla="*/ 0 w 621"/>
                <a:gd name="T87" fmla="*/ 650 h 655"/>
                <a:gd name="T88" fmla="*/ 3 w 621"/>
                <a:gd name="T89" fmla="*/ 654 h 655"/>
                <a:gd name="T90" fmla="*/ 13 w 621"/>
                <a:gd name="T91" fmla="*/ 655 h 655"/>
                <a:gd name="T92" fmla="*/ 565 w 621"/>
                <a:gd name="T93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1" h="655">
                  <a:moveTo>
                    <a:pt x="565" y="655"/>
                  </a:moveTo>
                  <a:lnTo>
                    <a:pt x="621" y="505"/>
                  </a:lnTo>
                  <a:lnTo>
                    <a:pt x="609" y="505"/>
                  </a:lnTo>
                  <a:lnTo>
                    <a:pt x="590" y="539"/>
                  </a:lnTo>
                  <a:lnTo>
                    <a:pt x="562" y="566"/>
                  </a:lnTo>
                  <a:lnTo>
                    <a:pt x="527" y="586"/>
                  </a:lnTo>
                  <a:lnTo>
                    <a:pt x="488" y="600"/>
                  </a:lnTo>
                  <a:lnTo>
                    <a:pt x="474" y="603"/>
                  </a:lnTo>
                  <a:lnTo>
                    <a:pt x="445" y="608"/>
                  </a:lnTo>
                  <a:lnTo>
                    <a:pt x="402" y="613"/>
                  </a:lnTo>
                  <a:lnTo>
                    <a:pt x="343" y="614"/>
                  </a:lnTo>
                  <a:lnTo>
                    <a:pt x="61" y="614"/>
                  </a:lnTo>
                  <a:lnTo>
                    <a:pt x="299" y="335"/>
                  </a:lnTo>
                  <a:lnTo>
                    <a:pt x="302" y="331"/>
                  </a:lnTo>
                  <a:lnTo>
                    <a:pt x="303" y="328"/>
                  </a:lnTo>
                  <a:lnTo>
                    <a:pt x="303" y="326"/>
                  </a:lnTo>
                  <a:lnTo>
                    <a:pt x="300" y="321"/>
                  </a:lnTo>
                  <a:lnTo>
                    <a:pt x="82" y="22"/>
                  </a:lnTo>
                  <a:lnTo>
                    <a:pt x="338" y="22"/>
                  </a:lnTo>
                  <a:lnTo>
                    <a:pt x="381" y="23"/>
                  </a:lnTo>
                  <a:lnTo>
                    <a:pt x="415" y="26"/>
                  </a:lnTo>
                  <a:lnTo>
                    <a:pt x="437" y="28"/>
                  </a:lnTo>
                  <a:lnTo>
                    <a:pt x="447" y="30"/>
                  </a:lnTo>
                  <a:lnTo>
                    <a:pt x="469" y="34"/>
                  </a:lnTo>
                  <a:lnTo>
                    <a:pt x="494" y="40"/>
                  </a:lnTo>
                  <a:lnTo>
                    <a:pt x="522" y="50"/>
                  </a:lnTo>
                  <a:lnTo>
                    <a:pt x="550" y="65"/>
                  </a:lnTo>
                  <a:lnTo>
                    <a:pt x="562" y="73"/>
                  </a:lnTo>
                  <a:lnTo>
                    <a:pt x="578" y="87"/>
                  </a:lnTo>
                  <a:lnTo>
                    <a:pt x="595" y="106"/>
                  </a:lnTo>
                  <a:lnTo>
                    <a:pt x="609" y="131"/>
                  </a:lnTo>
                  <a:lnTo>
                    <a:pt x="621" y="131"/>
                  </a:lnTo>
                  <a:lnTo>
                    <a:pt x="565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47" y="358"/>
                  </a:lnTo>
                  <a:lnTo>
                    <a:pt x="5" y="642"/>
                  </a:lnTo>
                  <a:lnTo>
                    <a:pt x="1" y="648"/>
                  </a:lnTo>
                  <a:lnTo>
                    <a:pt x="0" y="650"/>
                  </a:lnTo>
                  <a:lnTo>
                    <a:pt x="3" y="654"/>
                  </a:lnTo>
                  <a:lnTo>
                    <a:pt x="13" y="655"/>
                  </a:lnTo>
                  <a:lnTo>
                    <a:pt x="565" y="6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5"/>
            <p:cNvSpPr>
              <a:spLocks noChangeAspect="1"/>
            </p:cNvSpPr>
            <p:nvPr/>
          </p:nvSpPr>
          <p:spPr bwMode="auto">
            <a:xfrm>
              <a:off x="1324" y="860"/>
              <a:ext cx="240" cy="148"/>
            </a:xfrm>
            <a:custGeom>
              <a:avLst/>
              <a:gdLst>
                <a:gd name="T0" fmla="*/ 158 w 240"/>
                <a:gd name="T1" fmla="*/ 32 h 148"/>
                <a:gd name="T2" fmla="*/ 162 w 240"/>
                <a:gd name="T3" fmla="*/ 17 h 148"/>
                <a:gd name="T4" fmla="*/ 159 w 240"/>
                <a:gd name="T5" fmla="*/ 6 h 148"/>
                <a:gd name="T6" fmla="*/ 143 w 240"/>
                <a:gd name="T7" fmla="*/ 6 h 148"/>
                <a:gd name="T8" fmla="*/ 137 w 240"/>
                <a:gd name="T9" fmla="*/ 17 h 148"/>
                <a:gd name="T10" fmla="*/ 133 w 240"/>
                <a:gd name="T11" fmla="*/ 30 h 148"/>
                <a:gd name="T12" fmla="*/ 129 w 240"/>
                <a:gd name="T13" fmla="*/ 49 h 148"/>
                <a:gd name="T14" fmla="*/ 125 w 240"/>
                <a:gd name="T15" fmla="*/ 64 h 148"/>
                <a:gd name="T16" fmla="*/ 119 w 240"/>
                <a:gd name="T17" fmla="*/ 86 h 148"/>
                <a:gd name="T18" fmla="*/ 117 w 240"/>
                <a:gd name="T19" fmla="*/ 99 h 148"/>
                <a:gd name="T20" fmla="*/ 115 w 240"/>
                <a:gd name="T21" fmla="*/ 115 h 148"/>
                <a:gd name="T22" fmla="*/ 99 w 240"/>
                <a:gd name="T23" fmla="*/ 135 h 148"/>
                <a:gd name="T24" fmla="*/ 76 w 240"/>
                <a:gd name="T25" fmla="*/ 137 h 148"/>
                <a:gd name="T26" fmla="*/ 59 w 240"/>
                <a:gd name="T27" fmla="*/ 124 h 148"/>
                <a:gd name="T28" fmla="*/ 58 w 240"/>
                <a:gd name="T29" fmla="*/ 95 h 148"/>
                <a:gd name="T30" fmla="*/ 67 w 240"/>
                <a:gd name="T31" fmla="*/ 64 h 148"/>
                <a:gd name="T32" fmla="*/ 75 w 240"/>
                <a:gd name="T33" fmla="*/ 42 h 148"/>
                <a:gd name="T34" fmla="*/ 78 w 240"/>
                <a:gd name="T35" fmla="*/ 32 h 148"/>
                <a:gd name="T36" fmla="*/ 76 w 240"/>
                <a:gd name="T37" fmla="*/ 17 h 148"/>
                <a:gd name="T38" fmla="*/ 60 w 240"/>
                <a:gd name="T39" fmla="*/ 2 h 148"/>
                <a:gd name="T40" fmla="*/ 36 w 240"/>
                <a:gd name="T41" fmla="*/ 2 h 148"/>
                <a:gd name="T42" fmla="*/ 18 w 240"/>
                <a:gd name="T43" fmla="*/ 14 h 148"/>
                <a:gd name="T44" fmla="*/ 6 w 240"/>
                <a:gd name="T45" fmla="*/ 32 h 148"/>
                <a:gd name="T46" fmla="*/ 1 w 240"/>
                <a:gd name="T47" fmla="*/ 46 h 148"/>
                <a:gd name="T48" fmla="*/ 2 w 240"/>
                <a:gd name="T49" fmla="*/ 54 h 148"/>
                <a:gd name="T50" fmla="*/ 10 w 240"/>
                <a:gd name="T51" fmla="*/ 53 h 148"/>
                <a:gd name="T52" fmla="*/ 18 w 240"/>
                <a:gd name="T53" fmla="*/ 32 h 148"/>
                <a:gd name="T54" fmla="*/ 37 w 240"/>
                <a:gd name="T55" fmla="*/ 12 h 148"/>
                <a:gd name="T56" fmla="*/ 53 w 240"/>
                <a:gd name="T57" fmla="*/ 12 h 148"/>
                <a:gd name="T58" fmla="*/ 53 w 240"/>
                <a:gd name="T59" fmla="*/ 31 h 148"/>
                <a:gd name="T60" fmla="*/ 44 w 240"/>
                <a:gd name="T61" fmla="*/ 56 h 148"/>
                <a:gd name="T62" fmla="*/ 36 w 240"/>
                <a:gd name="T63" fmla="*/ 79 h 148"/>
                <a:gd name="T64" fmla="*/ 33 w 240"/>
                <a:gd name="T65" fmla="*/ 92 h 148"/>
                <a:gd name="T66" fmla="*/ 32 w 240"/>
                <a:gd name="T67" fmla="*/ 100 h 148"/>
                <a:gd name="T68" fmla="*/ 33 w 240"/>
                <a:gd name="T69" fmla="*/ 117 h 148"/>
                <a:gd name="T70" fmla="*/ 44 w 240"/>
                <a:gd name="T71" fmla="*/ 135 h 148"/>
                <a:gd name="T72" fmla="*/ 60 w 240"/>
                <a:gd name="T73" fmla="*/ 144 h 148"/>
                <a:gd name="T74" fmla="*/ 77 w 240"/>
                <a:gd name="T75" fmla="*/ 148 h 148"/>
                <a:gd name="T76" fmla="*/ 91 w 240"/>
                <a:gd name="T77" fmla="*/ 148 h 148"/>
                <a:gd name="T78" fmla="*/ 110 w 240"/>
                <a:gd name="T79" fmla="*/ 139 h 148"/>
                <a:gd name="T80" fmla="*/ 129 w 240"/>
                <a:gd name="T81" fmla="*/ 135 h 148"/>
                <a:gd name="T82" fmla="*/ 152 w 240"/>
                <a:gd name="T83" fmla="*/ 146 h 148"/>
                <a:gd name="T84" fmla="*/ 186 w 240"/>
                <a:gd name="T85" fmla="*/ 144 h 148"/>
                <a:gd name="T86" fmla="*/ 210 w 240"/>
                <a:gd name="T87" fmla="*/ 121 h 148"/>
                <a:gd name="T88" fmla="*/ 226 w 240"/>
                <a:gd name="T89" fmla="*/ 87 h 148"/>
                <a:gd name="T90" fmla="*/ 238 w 240"/>
                <a:gd name="T91" fmla="*/ 41 h 148"/>
                <a:gd name="T92" fmla="*/ 237 w 240"/>
                <a:gd name="T93" fmla="*/ 11 h 148"/>
                <a:gd name="T94" fmla="*/ 227 w 240"/>
                <a:gd name="T95" fmla="*/ 0 h 148"/>
                <a:gd name="T96" fmla="*/ 217 w 240"/>
                <a:gd name="T97" fmla="*/ 1 h 148"/>
                <a:gd name="T98" fmla="*/ 207 w 240"/>
                <a:gd name="T99" fmla="*/ 11 h 148"/>
                <a:gd name="T100" fmla="*/ 207 w 240"/>
                <a:gd name="T101" fmla="*/ 23 h 148"/>
                <a:gd name="T102" fmla="*/ 220 w 240"/>
                <a:gd name="T103" fmla="*/ 39 h 148"/>
                <a:gd name="T104" fmla="*/ 223 w 240"/>
                <a:gd name="T105" fmla="*/ 58 h 148"/>
                <a:gd name="T106" fmla="*/ 217 w 240"/>
                <a:gd name="T107" fmla="*/ 82 h 148"/>
                <a:gd name="T108" fmla="*/ 204 w 240"/>
                <a:gd name="T109" fmla="*/ 113 h 148"/>
                <a:gd name="T110" fmla="*/ 182 w 240"/>
                <a:gd name="T111" fmla="*/ 135 h 148"/>
                <a:gd name="T112" fmla="*/ 159 w 240"/>
                <a:gd name="T113" fmla="*/ 138 h 148"/>
                <a:gd name="T114" fmla="*/ 148 w 240"/>
                <a:gd name="T115" fmla="*/ 131 h 148"/>
                <a:gd name="T116" fmla="*/ 143 w 240"/>
                <a:gd name="T117" fmla="*/ 121 h 148"/>
                <a:gd name="T118" fmla="*/ 142 w 240"/>
                <a:gd name="T119" fmla="*/ 112 h 148"/>
                <a:gd name="T120" fmla="*/ 142 w 240"/>
                <a:gd name="T121" fmla="*/ 103 h 148"/>
                <a:gd name="T122" fmla="*/ 144 w 240"/>
                <a:gd name="T123" fmla="*/ 88 h 148"/>
                <a:gd name="T124" fmla="*/ 156 w 240"/>
                <a:gd name="T125" fmla="*/ 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" h="148">
                  <a:moveTo>
                    <a:pt x="156" y="40"/>
                  </a:moveTo>
                  <a:lnTo>
                    <a:pt x="158" y="32"/>
                  </a:lnTo>
                  <a:lnTo>
                    <a:pt x="160" y="24"/>
                  </a:lnTo>
                  <a:lnTo>
                    <a:pt x="162" y="17"/>
                  </a:lnTo>
                  <a:lnTo>
                    <a:pt x="163" y="14"/>
                  </a:lnTo>
                  <a:lnTo>
                    <a:pt x="159" y="6"/>
                  </a:lnTo>
                  <a:lnTo>
                    <a:pt x="152" y="3"/>
                  </a:lnTo>
                  <a:lnTo>
                    <a:pt x="143" y="6"/>
                  </a:lnTo>
                  <a:lnTo>
                    <a:pt x="138" y="13"/>
                  </a:lnTo>
                  <a:lnTo>
                    <a:pt x="137" y="17"/>
                  </a:lnTo>
                  <a:lnTo>
                    <a:pt x="135" y="23"/>
                  </a:lnTo>
                  <a:lnTo>
                    <a:pt x="133" y="30"/>
                  </a:lnTo>
                  <a:lnTo>
                    <a:pt x="131" y="37"/>
                  </a:lnTo>
                  <a:lnTo>
                    <a:pt x="129" y="49"/>
                  </a:lnTo>
                  <a:lnTo>
                    <a:pt x="127" y="56"/>
                  </a:lnTo>
                  <a:lnTo>
                    <a:pt x="125" y="64"/>
                  </a:lnTo>
                  <a:lnTo>
                    <a:pt x="122" y="75"/>
                  </a:lnTo>
                  <a:lnTo>
                    <a:pt x="119" y="86"/>
                  </a:lnTo>
                  <a:lnTo>
                    <a:pt x="118" y="93"/>
                  </a:lnTo>
                  <a:lnTo>
                    <a:pt x="117" y="99"/>
                  </a:lnTo>
                  <a:lnTo>
                    <a:pt x="117" y="105"/>
                  </a:lnTo>
                  <a:lnTo>
                    <a:pt x="115" y="115"/>
                  </a:lnTo>
                  <a:lnTo>
                    <a:pt x="108" y="128"/>
                  </a:lnTo>
                  <a:lnTo>
                    <a:pt x="99" y="135"/>
                  </a:lnTo>
                  <a:lnTo>
                    <a:pt x="86" y="139"/>
                  </a:lnTo>
                  <a:lnTo>
                    <a:pt x="76" y="137"/>
                  </a:lnTo>
                  <a:lnTo>
                    <a:pt x="66" y="133"/>
                  </a:lnTo>
                  <a:lnTo>
                    <a:pt x="59" y="124"/>
                  </a:lnTo>
                  <a:lnTo>
                    <a:pt x="56" y="109"/>
                  </a:lnTo>
                  <a:lnTo>
                    <a:pt x="58" y="95"/>
                  </a:lnTo>
                  <a:lnTo>
                    <a:pt x="62" y="80"/>
                  </a:lnTo>
                  <a:lnTo>
                    <a:pt x="67" y="64"/>
                  </a:lnTo>
                  <a:lnTo>
                    <a:pt x="72" y="51"/>
                  </a:lnTo>
                  <a:lnTo>
                    <a:pt x="75" y="42"/>
                  </a:lnTo>
                  <a:lnTo>
                    <a:pt x="77" y="36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76" y="17"/>
                  </a:lnTo>
                  <a:lnTo>
                    <a:pt x="70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18" y="14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3" y="40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10" y="53"/>
                  </a:lnTo>
                  <a:lnTo>
                    <a:pt x="11" y="49"/>
                  </a:lnTo>
                  <a:lnTo>
                    <a:pt x="18" y="32"/>
                  </a:lnTo>
                  <a:lnTo>
                    <a:pt x="27" y="19"/>
                  </a:lnTo>
                  <a:lnTo>
                    <a:pt x="37" y="12"/>
                  </a:lnTo>
                  <a:lnTo>
                    <a:pt x="47" y="9"/>
                  </a:lnTo>
                  <a:lnTo>
                    <a:pt x="53" y="12"/>
                  </a:lnTo>
                  <a:lnTo>
                    <a:pt x="55" y="21"/>
                  </a:lnTo>
                  <a:lnTo>
                    <a:pt x="53" y="31"/>
                  </a:lnTo>
                  <a:lnTo>
                    <a:pt x="50" y="40"/>
                  </a:lnTo>
                  <a:lnTo>
                    <a:pt x="44" y="56"/>
                  </a:lnTo>
                  <a:lnTo>
                    <a:pt x="39" y="68"/>
                  </a:lnTo>
                  <a:lnTo>
                    <a:pt x="36" y="79"/>
                  </a:lnTo>
                  <a:lnTo>
                    <a:pt x="34" y="86"/>
                  </a:lnTo>
                  <a:lnTo>
                    <a:pt x="33" y="92"/>
                  </a:lnTo>
                  <a:lnTo>
                    <a:pt x="32" y="97"/>
                  </a:lnTo>
                  <a:lnTo>
                    <a:pt x="32" y="100"/>
                  </a:lnTo>
                  <a:lnTo>
                    <a:pt x="32" y="104"/>
                  </a:lnTo>
                  <a:lnTo>
                    <a:pt x="33" y="117"/>
                  </a:lnTo>
                  <a:lnTo>
                    <a:pt x="37" y="127"/>
                  </a:lnTo>
                  <a:lnTo>
                    <a:pt x="44" y="135"/>
                  </a:lnTo>
                  <a:lnTo>
                    <a:pt x="51" y="141"/>
                  </a:lnTo>
                  <a:lnTo>
                    <a:pt x="60" y="144"/>
                  </a:lnTo>
                  <a:lnTo>
                    <a:pt x="69" y="146"/>
                  </a:lnTo>
                  <a:lnTo>
                    <a:pt x="77" y="148"/>
                  </a:lnTo>
                  <a:lnTo>
                    <a:pt x="84" y="148"/>
                  </a:lnTo>
                  <a:lnTo>
                    <a:pt x="91" y="148"/>
                  </a:lnTo>
                  <a:lnTo>
                    <a:pt x="100" y="145"/>
                  </a:lnTo>
                  <a:lnTo>
                    <a:pt x="110" y="139"/>
                  </a:lnTo>
                  <a:lnTo>
                    <a:pt x="121" y="126"/>
                  </a:lnTo>
                  <a:lnTo>
                    <a:pt x="129" y="135"/>
                  </a:lnTo>
                  <a:lnTo>
                    <a:pt x="139" y="142"/>
                  </a:lnTo>
                  <a:lnTo>
                    <a:pt x="152" y="146"/>
                  </a:lnTo>
                  <a:lnTo>
                    <a:pt x="167" y="148"/>
                  </a:lnTo>
                  <a:lnTo>
                    <a:pt x="186" y="144"/>
                  </a:lnTo>
                  <a:lnTo>
                    <a:pt x="200" y="134"/>
                  </a:lnTo>
                  <a:lnTo>
                    <a:pt x="210" y="121"/>
                  </a:lnTo>
                  <a:lnTo>
                    <a:pt x="217" y="109"/>
                  </a:lnTo>
                  <a:lnTo>
                    <a:pt x="226" y="87"/>
                  </a:lnTo>
                  <a:lnTo>
                    <a:pt x="233" y="63"/>
                  </a:lnTo>
                  <a:lnTo>
                    <a:pt x="238" y="41"/>
                  </a:lnTo>
                  <a:lnTo>
                    <a:pt x="240" y="25"/>
                  </a:lnTo>
                  <a:lnTo>
                    <a:pt x="237" y="11"/>
                  </a:lnTo>
                  <a:lnTo>
                    <a:pt x="232" y="3"/>
                  </a:lnTo>
                  <a:lnTo>
                    <a:pt x="227" y="0"/>
                  </a:lnTo>
                  <a:lnTo>
                    <a:pt x="223" y="0"/>
                  </a:lnTo>
                  <a:lnTo>
                    <a:pt x="217" y="1"/>
                  </a:lnTo>
                  <a:lnTo>
                    <a:pt x="211" y="5"/>
                  </a:lnTo>
                  <a:lnTo>
                    <a:pt x="207" y="11"/>
                  </a:lnTo>
                  <a:lnTo>
                    <a:pt x="206" y="17"/>
                  </a:lnTo>
                  <a:lnTo>
                    <a:pt x="207" y="23"/>
                  </a:lnTo>
                  <a:lnTo>
                    <a:pt x="211" y="27"/>
                  </a:lnTo>
                  <a:lnTo>
                    <a:pt x="220" y="39"/>
                  </a:lnTo>
                  <a:lnTo>
                    <a:pt x="223" y="53"/>
                  </a:lnTo>
                  <a:lnTo>
                    <a:pt x="223" y="58"/>
                  </a:lnTo>
                  <a:lnTo>
                    <a:pt x="220" y="68"/>
                  </a:lnTo>
                  <a:lnTo>
                    <a:pt x="217" y="82"/>
                  </a:lnTo>
                  <a:lnTo>
                    <a:pt x="211" y="98"/>
                  </a:lnTo>
                  <a:lnTo>
                    <a:pt x="204" y="113"/>
                  </a:lnTo>
                  <a:lnTo>
                    <a:pt x="194" y="126"/>
                  </a:lnTo>
                  <a:lnTo>
                    <a:pt x="182" y="135"/>
                  </a:lnTo>
                  <a:lnTo>
                    <a:pt x="168" y="139"/>
                  </a:lnTo>
                  <a:lnTo>
                    <a:pt x="159" y="138"/>
                  </a:lnTo>
                  <a:lnTo>
                    <a:pt x="153" y="135"/>
                  </a:lnTo>
                  <a:lnTo>
                    <a:pt x="148" y="131"/>
                  </a:lnTo>
                  <a:lnTo>
                    <a:pt x="145" y="126"/>
                  </a:lnTo>
                  <a:lnTo>
                    <a:pt x="143" y="121"/>
                  </a:lnTo>
                  <a:lnTo>
                    <a:pt x="142" y="116"/>
                  </a:lnTo>
                  <a:lnTo>
                    <a:pt x="142" y="112"/>
                  </a:lnTo>
                  <a:lnTo>
                    <a:pt x="142" y="109"/>
                  </a:lnTo>
                  <a:lnTo>
                    <a:pt x="142" y="103"/>
                  </a:lnTo>
                  <a:lnTo>
                    <a:pt x="143" y="97"/>
                  </a:lnTo>
                  <a:lnTo>
                    <a:pt x="144" y="88"/>
                  </a:lnTo>
                  <a:lnTo>
                    <a:pt x="147" y="77"/>
                  </a:lnTo>
                  <a:lnTo>
                    <a:pt x="15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ChangeAspect="1"/>
            </p:cNvSpPr>
            <p:nvPr/>
          </p:nvSpPr>
          <p:spPr bwMode="auto">
            <a:xfrm>
              <a:off x="1623" y="815"/>
              <a:ext cx="181" cy="214"/>
            </a:xfrm>
            <a:custGeom>
              <a:avLst/>
              <a:gdLst>
                <a:gd name="T0" fmla="*/ 168 w 181"/>
                <a:gd name="T1" fmla="*/ 115 h 214"/>
                <a:gd name="T2" fmla="*/ 172 w 181"/>
                <a:gd name="T3" fmla="*/ 115 h 214"/>
                <a:gd name="T4" fmla="*/ 176 w 181"/>
                <a:gd name="T5" fmla="*/ 114 h 214"/>
                <a:gd name="T6" fmla="*/ 179 w 181"/>
                <a:gd name="T7" fmla="*/ 112 h 214"/>
                <a:gd name="T8" fmla="*/ 181 w 181"/>
                <a:gd name="T9" fmla="*/ 108 h 214"/>
                <a:gd name="T10" fmla="*/ 179 w 181"/>
                <a:gd name="T11" fmla="*/ 103 h 214"/>
                <a:gd name="T12" fmla="*/ 176 w 181"/>
                <a:gd name="T13" fmla="*/ 100 h 214"/>
                <a:gd name="T14" fmla="*/ 172 w 181"/>
                <a:gd name="T15" fmla="*/ 100 h 214"/>
                <a:gd name="T16" fmla="*/ 168 w 181"/>
                <a:gd name="T17" fmla="*/ 99 h 214"/>
                <a:gd name="T18" fmla="*/ 16 w 181"/>
                <a:gd name="T19" fmla="*/ 99 h 214"/>
                <a:gd name="T20" fmla="*/ 26 w 181"/>
                <a:gd name="T21" fmla="*/ 66 h 214"/>
                <a:gd name="T22" fmla="*/ 47 w 181"/>
                <a:gd name="T23" fmla="*/ 40 h 214"/>
                <a:gd name="T24" fmla="*/ 76 w 181"/>
                <a:gd name="T25" fmla="*/ 23 h 214"/>
                <a:gd name="T26" fmla="*/ 112 w 181"/>
                <a:gd name="T27" fmla="*/ 17 h 214"/>
                <a:gd name="T28" fmla="*/ 168 w 181"/>
                <a:gd name="T29" fmla="*/ 17 h 214"/>
                <a:gd name="T30" fmla="*/ 172 w 181"/>
                <a:gd name="T31" fmla="*/ 16 h 214"/>
                <a:gd name="T32" fmla="*/ 176 w 181"/>
                <a:gd name="T33" fmla="*/ 15 h 214"/>
                <a:gd name="T34" fmla="*/ 179 w 181"/>
                <a:gd name="T35" fmla="*/ 13 h 214"/>
                <a:gd name="T36" fmla="*/ 181 w 181"/>
                <a:gd name="T37" fmla="*/ 9 h 214"/>
                <a:gd name="T38" fmla="*/ 179 w 181"/>
                <a:gd name="T39" fmla="*/ 4 h 214"/>
                <a:gd name="T40" fmla="*/ 176 w 181"/>
                <a:gd name="T41" fmla="*/ 2 h 214"/>
                <a:gd name="T42" fmla="*/ 172 w 181"/>
                <a:gd name="T43" fmla="*/ 1 h 214"/>
                <a:gd name="T44" fmla="*/ 168 w 181"/>
                <a:gd name="T45" fmla="*/ 0 h 214"/>
                <a:gd name="T46" fmla="*/ 110 w 181"/>
                <a:gd name="T47" fmla="*/ 0 h 214"/>
                <a:gd name="T48" fmla="*/ 88 w 181"/>
                <a:gd name="T49" fmla="*/ 3 h 214"/>
                <a:gd name="T50" fmla="*/ 68 w 181"/>
                <a:gd name="T51" fmla="*/ 9 h 214"/>
                <a:gd name="T52" fmla="*/ 49 w 181"/>
                <a:gd name="T53" fmla="*/ 19 h 214"/>
                <a:gd name="T54" fmla="*/ 33 w 181"/>
                <a:gd name="T55" fmla="*/ 32 h 214"/>
                <a:gd name="T56" fmla="*/ 19 w 181"/>
                <a:gd name="T57" fmla="*/ 47 h 214"/>
                <a:gd name="T58" fmla="*/ 9 w 181"/>
                <a:gd name="T59" fmla="*/ 66 h 214"/>
                <a:gd name="T60" fmla="*/ 2 w 181"/>
                <a:gd name="T61" fmla="*/ 86 h 214"/>
                <a:gd name="T62" fmla="*/ 0 w 181"/>
                <a:gd name="T63" fmla="*/ 107 h 214"/>
                <a:gd name="T64" fmla="*/ 2 w 181"/>
                <a:gd name="T65" fmla="*/ 129 h 214"/>
                <a:gd name="T66" fmla="*/ 9 w 181"/>
                <a:gd name="T67" fmla="*/ 150 h 214"/>
                <a:gd name="T68" fmla="*/ 19 w 181"/>
                <a:gd name="T69" fmla="*/ 168 h 214"/>
                <a:gd name="T70" fmla="*/ 33 w 181"/>
                <a:gd name="T71" fmla="*/ 184 h 214"/>
                <a:gd name="T72" fmla="*/ 49 w 181"/>
                <a:gd name="T73" fmla="*/ 197 h 214"/>
                <a:gd name="T74" fmla="*/ 68 w 181"/>
                <a:gd name="T75" fmla="*/ 206 h 214"/>
                <a:gd name="T76" fmla="*/ 89 w 181"/>
                <a:gd name="T77" fmla="*/ 212 h 214"/>
                <a:gd name="T78" fmla="*/ 110 w 181"/>
                <a:gd name="T79" fmla="*/ 214 h 214"/>
                <a:gd name="T80" fmla="*/ 168 w 181"/>
                <a:gd name="T81" fmla="*/ 214 h 214"/>
                <a:gd name="T82" fmla="*/ 172 w 181"/>
                <a:gd name="T83" fmla="*/ 214 h 214"/>
                <a:gd name="T84" fmla="*/ 176 w 181"/>
                <a:gd name="T85" fmla="*/ 214 h 214"/>
                <a:gd name="T86" fmla="*/ 179 w 181"/>
                <a:gd name="T87" fmla="*/ 211 h 214"/>
                <a:gd name="T88" fmla="*/ 181 w 181"/>
                <a:gd name="T89" fmla="*/ 207 h 214"/>
                <a:gd name="T90" fmla="*/ 179 w 181"/>
                <a:gd name="T91" fmla="*/ 202 h 214"/>
                <a:gd name="T92" fmla="*/ 176 w 181"/>
                <a:gd name="T93" fmla="*/ 199 h 214"/>
                <a:gd name="T94" fmla="*/ 172 w 181"/>
                <a:gd name="T95" fmla="*/ 199 h 214"/>
                <a:gd name="T96" fmla="*/ 168 w 181"/>
                <a:gd name="T97" fmla="*/ 198 h 214"/>
                <a:gd name="T98" fmla="*/ 112 w 181"/>
                <a:gd name="T99" fmla="*/ 198 h 214"/>
                <a:gd name="T100" fmla="*/ 76 w 181"/>
                <a:gd name="T101" fmla="*/ 192 h 214"/>
                <a:gd name="T102" fmla="*/ 47 w 181"/>
                <a:gd name="T103" fmla="*/ 175 h 214"/>
                <a:gd name="T104" fmla="*/ 26 w 181"/>
                <a:gd name="T105" fmla="*/ 148 h 214"/>
                <a:gd name="T106" fmla="*/ 16 w 181"/>
                <a:gd name="T107" fmla="*/ 115 h 214"/>
                <a:gd name="T108" fmla="*/ 168 w 181"/>
                <a:gd name="T109" fmla="*/ 11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" h="214">
                  <a:moveTo>
                    <a:pt x="168" y="115"/>
                  </a:moveTo>
                  <a:lnTo>
                    <a:pt x="172" y="115"/>
                  </a:lnTo>
                  <a:lnTo>
                    <a:pt x="176" y="114"/>
                  </a:lnTo>
                  <a:lnTo>
                    <a:pt x="179" y="112"/>
                  </a:lnTo>
                  <a:lnTo>
                    <a:pt x="181" y="108"/>
                  </a:lnTo>
                  <a:lnTo>
                    <a:pt x="179" y="103"/>
                  </a:lnTo>
                  <a:lnTo>
                    <a:pt x="176" y="100"/>
                  </a:lnTo>
                  <a:lnTo>
                    <a:pt x="172" y="100"/>
                  </a:lnTo>
                  <a:lnTo>
                    <a:pt x="168" y="99"/>
                  </a:lnTo>
                  <a:lnTo>
                    <a:pt x="16" y="99"/>
                  </a:lnTo>
                  <a:lnTo>
                    <a:pt x="26" y="66"/>
                  </a:lnTo>
                  <a:lnTo>
                    <a:pt x="47" y="40"/>
                  </a:lnTo>
                  <a:lnTo>
                    <a:pt x="76" y="23"/>
                  </a:lnTo>
                  <a:lnTo>
                    <a:pt x="112" y="17"/>
                  </a:lnTo>
                  <a:lnTo>
                    <a:pt x="168" y="17"/>
                  </a:lnTo>
                  <a:lnTo>
                    <a:pt x="172" y="16"/>
                  </a:lnTo>
                  <a:lnTo>
                    <a:pt x="176" y="15"/>
                  </a:lnTo>
                  <a:lnTo>
                    <a:pt x="179" y="13"/>
                  </a:lnTo>
                  <a:lnTo>
                    <a:pt x="181" y="9"/>
                  </a:lnTo>
                  <a:lnTo>
                    <a:pt x="179" y="4"/>
                  </a:lnTo>
                  <a:lnTo>
                    <a:pt x="176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10" y="0"/>
                  </a:lnTo>
                  <a:lnTo>
                    <a:pt x="88" y="3"/>
                  </a:lnTo>
                  <a:lnTo>
                    <a:pt x="68" y="9"/>
                  </a:lnTo>
                  <a:lnTo>
                    <a:pt x="49" y="19"/>
                  </a:lnTo>
                  <a:lnTo>
                    <a:pt x="33" y="32"/>
                  </a:lnTo>
                  <a:lnTo>
                    <a:pt x="19" y="47"/>
                  </a:lnTo>
                  <a:lnTo>
                    <a:pt x="9" y="66"/>
                  </a:lnTo>
                  <a:lnTo>
                    <a:pt x="2" y="86"/>
                  </a:lnTo>
                  <a:lnTo>
                    <a:pt x="0" y="107"/>
                  </a:lnTo>
                  <a:lnTo>
                    <a:pt x="2" y="129"/>
                  </a:lnTo>
                  <a:lnTo>
                    <a:pt x="9" y="150"/>
                  </a:lnTo>
                  <a:lnTo>
                    <a:pt x="19" y="168"/>
                  </a:lnTo>
                  <a:lnTo>
                    <a:pt x="33" y="184"/>
                  </a:lnTo>
                  <a:lnTo>
                    <a:pt x="49" y="197"/>
                  </a:lnTo>
                  <a:lnTo>
                    <a:pt x="68" y="206"/>
                  </a:lnTo>
                  <a:lnTo>
                    <a:pt x="89" y="212"/>
                  </a:lnTo>
                  <a:lnTo>
                    <a:pt x="110" y="214"/>
                  </a:lnTo>
                  <a:lnTo>
                    <a:pt x="168" y="214"/>
                  </a:lnTo>
                  <a:lnTo>
                    <a:pt x="172" y="214"/>
                  </a:lnTo>
                  <a:lnTo>
                    <a:pt x="176" y="214"/>
                  </a:lnTo>
                  <a:lnTo>
                    <a:pt x="179" y="211"/>
                  </a:lnTo>
                  <a:lnTo>
                    <a:pt x="181" y="207"/>
                  </a:lnTo>
                  <a:lnTo>
                    <a:pt x="179" y="202"/>
                  </a:lnTo>
                  <a:lnTo>
                    <a:pt x="176" y="199"/>
                  </a:lnTo>
                  <a:lnTo>
                    <a:pt x="172" y="199"/>
                  </a:lnTo>
                  <a:lnTo>
                    <a:pt x="168" y="198"/>
                  </a:lnTo>
                  <a:lnTo>
                    <a:pt x="112" y="198"/>
                  </a:lnTo>
                  <a:lnTo>
                    <a:pt x="76" y="192"/>
                  </a:lnTo>
                  <a:lnTo>
                    <a:pt x="47" y="175"/>
                  </a:lnTo>
                  <a:lnTo>
                    <a:pt x="26" y="148"/>
                  </a:lnTo>
                  <a:lnTo>
                    <a:pt x="16" y="115"/>
                  </a:lnTo>
                  <a:lnTo>
                    <a:pt x="168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 noChangeAspect="1"/>
            </p:cNvSpPr>
            <p:nvPr/>
          </p:nvSpPr>
          <p:spPr bwMode="auto">
            <a:xfrm>
              <a:off x="1865" y="781"/>
              <a:ext cx="357" cy="230"/>
            </a:xfrm>
            <a:custGeom>
              <a:avLst/>
              <a:gdLst>
                <a:gd name="T0" fmla="*/ 319 w 357"/>
                <a:gd name="T1" fmla="*/ 30 h 230"/>
                <a:gd name="T2" fmla="*/ 331 w 357"/>
                <a:gd name="T3" fmla="*/ 18 h 230"/>
                <a:gd name="T4" fmla="*/ 350 w 357"/>
                <a:gd name="T5" fmla="*/ 12 h 230"/>
                <a:gd name="T6" fmla="*/ 357 w 357"/>
                <a:gd name="T7" fmla="*/ 4 h 230"/>
                <a:gd name="T8" fmla="*/ 353 w 357"/>
                <a:gd name="T9" fmla="*/ 0 h 230"/>
                <a:gd name="T10" fmla="*/ 328 w 357"/>
                <a:gd name="T11" fmla="*/ 1 h 230"/>
                <a:gd name="T12" fmla="*/ 291 w 357"/>
                <a:gd name="T13" fmla="*/ 0 h 230"/>
                <a:gd name="T14" fmla="*/ 287 w 357"/>
                <a:gd name="T15" fmla="*/ 1 h 230"/>
                <a:gd name="T16" fmla="*/ 285 w 357"/>
                <a:gd name="T17" fmla="*/ 7 h 230"/>
                <a:gd name="T18" fmla="*/ 291 w 357"/>
                <a:gd name="T19" fmla="*/ 12 h 230"/>
                <a:gd name="T20" fmla="*/ 302 w 357"/>
                <a:gd name="T21" fmla="*/ 14 h 230"/>
                <a:gd name="T22" fmla="*/ 308 w 357"/>
                <a:gd name="T23" fmla="*/ 23 h 230"/>
                <a:gd name="T24" fmla="*/ 304 w 357"/>
                <a:gd name="T25" fmla="*/ 35 h 230"/>
                <a:gd name="T26" fmla="*/ 193 w 357"/>
                <a:gd name="T27" fmla="*/ 21 h 230"/>
                <a:gd name="T28" fmla="*/ 204 w 357"/>
                <a:gd name="T29" fmla="*/ 13 h 230"/>
                <a:gd name="T30" fmla="*/ 216 w 357"/>
                <a:gd name="T31" fmla="*/ 12 h 230"/>
                <a:gd name="T32" fmla="*/ 225 w 357"/>
                <a:gd name="T33" fmla="*/ 4 h 230"/>
                <a:gd name="T34" fmla="*/ 220 w 357"/>
                <a:gd name="T35" fmla="*/ 0 h 230"/>
                <a:gd name="T36" fmla="*/ 178 w 357"/>
                <a:gd name="T37" fmla="*/ 1 h 230"/>
                <a:gd name="T38" fmla="*/ 161 w 357"/>
                <a:gd name="T39" fmla="*/ 0 h 230"/>
                <a:gd name="T40" fmla="*/ 143 w 357"/>
                <a:gd name="T41" fmla="*/ 0 h 230"/>
                <a:gd name="T42" fmla="*/ 139 w 357"/>
                <a:gd name="T43" fmla="*/ 1 h 230"/>
                <a:gd name="T44" fmla="*/ 137 w 357"/>
                <a:gd name="T45" fmla="*/ 7 h 230"/>
                <a:gd name="T46" fmla="*/ 145 w 357"/>
                <a:gd name="T47" fmla="*/ 12 h 230"/>
                <a:gd name="T48" fmla="*/ 159 w 357"/>
                <a:gd name="T49" fmla="*/ 13 h 230"/>
                <a:gd name="T50" fmla="*/ 162 w 357"/>
                <a:gd name="T51" fmla="*/ 17 h 230"/>
                <a:gd name="T52" fmla="*/ 164 w 357"/>
                <a:gd name="T53" fmla="*/ 38 h 230"/>
                <a:gd name="T54" fmla="*/ 57 w 357"/>
                <a:gd name="T55" fmla="*/ 26 h 230"/>
                <a:gd name="T56" fmla="*/ 56 w 357"/>
                <a:gd name="T57" fmla="*/ 21 h 230"/>
                <a:gd name="T58" fmla="*/ 67 w 357"/>
                <a:gd name="T59" fmla="*/ 13 h 230"/>
                <a:gd name="T60" fmla="*/ 79 w 357"/>
                <a:gd name="T61" fmla="*/ 12 h 230"/>
                <a:gd name="T62" fmla="*/ 88 w 357"/>
                <a:gd name="T63" fmla="*/ 4 h 230"/>
                <a:gd name="T64" fmla="*/ 83 w 357"/>
                <a:gd name="T65" fmla="*/ 0 h 230"/>
                <a:gd name="T66" fmla="*/ 62 w 357"/>
                <a:gd name="T67" fmla="*/ 0 h 230"/>
                <a:gd name="T68" fmla="*/ 41 w 357"/>
                <a:gd name="T69" fmla="*/ 1 h 230"/>
                <a:gd name="T70" fmla="*/ 6 w 357"/>
                <a:gd name="T71" fmla="*/ 0 h 230"/>
                <a:gd name="T72" fmla="*/ 0 w 357"/>
                <a:gd name="T73" fmla="*/ 7 h 230"/>
                <a:gd name="T74" fmla="*/ 9 w 357"/>
                <a:gd name="T75" fmla="*/ 12 h 230"/>
                <a:gd name="T76" fmla="*/ 23 w 357"/>
                <a:gd name="T77" fmla="*/ 13 h 230"/>
                <a:gd name="T78" fmla="*/ 25 w 357"/>
                <a:gd name="T79" fmla="*/ 22 h 230"/>
                <a:gd name="T80" fmla="*/ 49 w 357"/>
                <a:gd name="T81" fmla="*/ 228 h 230"/>
                <a:gd name="T82" fmla="*/ 60 w 357"/>
                <a:gd name="T83" fmla="*/ 228 h 230"/>
                <a:gd name="T84" fmla="*/ 166 w 357"/>
                <a:gd name="T85" fmla="*/ 55 h 230"/>
                <a:gd name="T86" fmla="*/ 186 w 357"/>
                <a:gd name="T87" fmla="*/ 229 h 230"/>
                <a:gd name="T88" fmla="*/ 197 w 357"/>
                <a:gd name="T89" fmla="*/ 228 h 230"/>
                <a:gd name="T90" fmla="*/ 313 w 357"/>
                <a:gd name="T9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7" h="230">
                  <a:moveTo>
                    <a:pt x="313" y="38"/>
                  </a:moveTo>
                  <a:lnTo>
                    <a:pt x="319" y="30"/>
                  </a:lnTo>
                  <a:lnTo>
                    <a:pt x="324" y="23"/>
                  </a:lnTo>
                  <a:lnTo>
                    <a:pt x="331" y="18"/>
                  </a:lnTo>
                  <a:lnTo>
                    <a:pt x="339" y="14"/>
                  </a:lnTo>
                  <a:lnTo>
                    <a:pt x="350" y="12"/>
                  </a:lnTo>
                  <a:lnTo>
                    <a:pt x="355" y="10"/>
                  </a:lnTo>
                  <a:lnTo>
                    <a:pt x="357" y="4"/>
                  </a:lnTo>
                  <a:lnTo>
                    <a:pt x="356" y="1"/>
                  </a:lnTo>
                  <a:lnTo>
                    <a:pt x="353" y="0"/>
                  </a:lnTo>
                  <a:lnTo>
                    <a:pt x="340" y="0"/>
                  </a:lnTo>
                  <a:lnTo>
                    <a:pt x="328" y="1"/>
                  </a:lnTo>
                  <a:lnTo>
                    <a:pt x="309" y="0"/>
                  </a:lnTo>
                  <a:lnTo>
                    <a:pt x="291" y="0"/>
                  </a:lnTo>
                  <a:lnTo>
                    <a:pt x="290" y="0"/>
                  </a:lnTo>
                  <a:lnTo>
                    <a:pt x="287" y="1"/>
                  </a:lnTo>
                  <a:lnTo>
                    <a:pt x="285" y="3"/>
                  </a:lnTo>
                  <a:lnTo>
                    <a:pt x="285" y="7"/>
                  </a:lnTo>
                  <a:lnTo>
                    <a:pt x="287" y="11"/>
                  </a:lnTo>
                  <a:lnTo>
                    <a:pt x="291" y="12"/>
                  </a:lnTo>
                  <a:lnTo>
                    <a:pt x="296" y="12"/>
                  </a:lnTo>
                  <a:lnTo>
                    <a:pt x="302" y="14"/>
                  </a:lnTo>
                  <a:lnTo>
                    <a:pt x="307" y="17"/>
                  </a:lnTo>
                  <a:lnTo>
                    <a:pt x="308" y="23"/>
                  </a:lnTo>
                  <a:lnTo>
                    <a:pt x="306" y="29"/>
                  </a:lnTo>
                  <a:lnTo>
                    <a:pt x="304" y="35"/>
                  </a:lnTo>
                  <a:lnTo>
                    <a:pt x="211" y="186"/>
                  </a:lnTo>
                  <a:lnTo>
                    <a:pt x="193" y="21"/>
                  </a:lnTo>
                  <a:lnTo>
                    <a:pt x="196" y="16"/>
                  </a:lnTo>
                  <a:lnTo>
                    <a:pt x="204" y="13"/>
                  </a:lnTo>
                  <a:lnTo>
                    <a:pt x="211" y="12"/>
                  </a:lnTo>
                  <a:lnTo>
                    <a:pt x="216" y="12"/>
                  </a:lnTo>
                  <a:lnTo>
                    <a:pt x="222" y="11"/>
                  </a:lnTo>
                  <a:lnTo>
                    <a:pt x="225" y="4"/>
                  </a:lnTo>
                  <a:lnTo>
                    <a:pt x="224" y="2"/>
                  </a:lnTo>
                  <a:lnTo>
                    <a:pt x="220" y="0"/>
                  </a:lnTo>
                  <a:lnTo>
                    <a:pt x="199" y="1"/>
                  </a:lnTo>
                  <a:lnTo>
                    <a:pt x="178" y="1"/>
                  </a:lnTo>
                  <a:lnTo>
                    <a:pt x="170" y="1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39" y="1"/>
                  </a:lnTo>
                  <a:lnTo>
                    <a:pt x="138" y="3"/>
                  </a:lnTo>
                  <a:lnTo>
                    <a:pt x="137" y="7"/>
                  </a:lnTo>
                  <a:lnTo>
                    <a:pt x="139" y="11"/>
                  </a:lnTo>
                  <a:lnTo>
                    <a:pt x="145" y="12"/>
                  </a:lnTo>
                  <a:lnTo>
                    <a:pt x="154" y="12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62" y="17"/>
                  </a:lnTo>
                  <a:lnTo>
                    <a:pt x="163" y="25"/>
                  </a:lnTo>
                  <a:lnTo>
                    <a:pt x="164" y="38"/>
                  </a:lnTo>
                  <a:lnTo>
                    <a:pt x="74" y="186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6" y="21"/>
                  </a:lnTo>
                  <a:lnTo>
                    <a:pt x="60" y="15"/>
                  </a:lnTo>
                  <a:lnTo>
                    <a:pt x="67" y="13"/>
                  </a:lnTo>
                  <a:lnTo>
                    <a:pt x="75" y="12"/>
                  </a:lnTo>
                  <a:lnTo>
                    <a:pt x="79" y="12"/>
                  </a:lnTo>
                  <a:lnTo>
                    <a:pt x="85" y="11"/>
                  </a:lnTo>
                  <a:lnTo>
                    <a:pt x="88" y="4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41" y="1"/>
                  </a:lnTo>
                  <a:lnTo>
                    <a:pt x="23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3" y="11"/>
                  </a:lnTo>
                  <a:lnTo>
                    <a:pt x="9" y="12"/>
                  </a:lnTo>
                  <a:lnTo>
                    <a:pt x="18" y="12"/>
                  </a:lnTo>
                  <a:lnTo>
                    <a:pt x="23" y="13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47" y="221"/>
                  </a:lnTo>
                  <a:lnTo>
                    <a:pt x="49" y="228"/>
                  </a:lnTo>
                  <a:lnTo>
                    <a:pt x="54" y="230"/>
                  </a:lnTo>
                  <a:lnTo>
                    <a:pt x="60" y="228"/>
                  </a:lnTo>
                  <a:lnTo>
                    <a:pt x="64" y="224"/>
                  </a:lnTo>
                  <a:lnTo>
                    <a:pt x="166" y="55"/>
                  </a:lnTo>
                  <a:lnTo>
                    <a:pt x="184" y="222"/>
                  </a:lnTo>
                  <a:lnTo>
                    <a:pt x="186" y="229"/>
                  </a:lnTo>
                  <a:lnTo>
                    <a:pt x="191" y="230"/>
                  </a:lnTo>
                  <a:lnTo>
                    <a:pt x="197" y="228"/>
                  </a:lnTo>
                  <a:lnTo>
                    <a:pt x="201" y="223"/>
                  </a:lnTo>
                  <a:lnTo>
                    <a:pt x="31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38"/>
            <p:cNvSpPr>
              <a:spLocks noChangeAspect="1"/>
            </p:cNvSpPr>
            <p:nvPr/>
          </p:nvSpPr>
          <p:spPr bwMode="auto">
            <a:xfrm>
              <a:off x="2344" y="115"/>
              <a:ext cx="232" cy="426"/>
            </a:xfrm>
            <a:custGeom>
              <a:avLst/>
              <a:gdLst>
                <a:gd name="T0" fmla="*/ 186 w 232"/>
                <a:gd name="T1" fmla="*/ 142 h 426"/>
                <a:gd name="T2" fmla="*/ 197 w 232"/>
                <a:gd name="T3" fmla="*/ 141 h 426"/>
                <a:gd name="T4" fmla="*/ 200 w 232"/>
                <a:gd name="T5" fmla="*/ 133 h 426"/>
                <a:gd name="T6" fmla="*/ 188 w 232"/>
                <a:gd name="T7" fmla="*/ 128 h 426"/>
                <a:gd name="T8" fmla="*/ 159 w 232"/>
                <a:gd name="T9" fmla="*/ 75 h 426"/>
                <a:gd name="T10" fmla="*/ 164 w 232"/>
                <a:gd name="T11" fmla="*/ 49 h 426"/>
                <a:gd name="T12" fmla="*/ 170 w 232"/>
                <a:gd name="T13" fmla="*/ 26 h 426"/>
                <a:gd name="T14" fmla="*/ 192 w 232"/>
                <a:gd name="T15" fmla="*/ 10 h 426"/>
                <a:gd name="T16" fmla="*/ 201 w 232"/>
                <a:gd name="T17" fmla="*/ 11 h 426"/>
                <a:gd name="T18" fmla="*/ 215 w 232"/>
                <a:gd name="T19" fmla="*/ 18 h 426"/>
                <a:gd name="T20" fmla="*/ 194 w 232"/>
                <a:gd name="T21" fmla="*/ 29 h 426"/>
                <a:gd name="T22" fmla="*/ 190 w 232"/>
                <a:gd name="T23" fmla="*/ 44 h 426"/>
                <a:gd name="T24" fmla="*/ 195 w 232"/>
                <a:gd name="T25" fmla="*/ 56 h 426"/>
                <a:gd name="T26" fmla="*/ 207 w 232"/>
                <a:gd name="T27" fmla="*/ 60 h 426"/>
                <a:gd name="T28" fmla="*/ 224 w 232"/>
                <a:gd name="T29" fmla="*/ 53 h 426"/>
                <a:gd name="T30" fmla="*/ 232 w 232"/>
                <a:gd name="T31" fmla="*/ 32 h 426"/>
                <a:gd name="T32" fmla="*/ 219 w 232"/>
                <a:gd name="T33" fmla="*/ 8 h 426"/>
                <a:gd name="T34" fmla="*/ 192 w 232"/>
                <a:gd name="T35" fmla="*/ 0 h 426"/>
                <a:gd name="T36" fmla="*/ 178 w 232"/>
                <a:gd name="T37" fmla="*/ 2 h 426"/>
                <a:gd name="T38" fmla="*/ 162 w 232"/>
                <a:gd name="T39" fmla="*/ 10 h 426"/>
                <a:gd name="T40" fmla="*/ 146 w 232"/>
                <a:gd name="T41" fmla="*/ 26 h 426"/>
                <a:gd name="T42" fmla="*/ 133 w 232"/>
                <a:gd name="T43" fmla="*/ 54 h 426"/>
                <a:gd name="T44" fmla="*/ 128 w 232"/>
                <a:gd name="T45" fmla="*/ 73 h 426"/>
                <a:gd name="T46" fmla="*/ 117 w 232"/>
                <a:gd name="T47" fmla="*/ 128 h 426"/>
                <a:gd name="T48" fmla="*/ 79 w 232"/>
                <a:gd name="T49" fmla="*/ 128 h 426"/>
                <a:gd name="T50" fmla="*/ 72 w 232"/>
                <a:gd name="T51" fmla="*/ 132 h 426"/>
                <a:gd name="T52" fmla="*/ 74 w 232"/>
                <a:gd name="T53" fmla="*/ 142 h 426"/>
                <a:gd name="T54" fmla="*/ 115 w 232"/>
                <a:gd name="T55" fmla="*/ 142 h 426"/>
                <a:gd name="T56" fmla="*/ 73 w 232"/>
                <a:gd name="T57" fmla="*/ 360 h 426"/>
                <a:gd name="T58" fmla="*/ 55 w 232"/>
                <a:gd name="T59" fmla="*/ 408 h 426"/>
                <a:gd name="T60" fmla="*/ 36 w 232"/>
                <a:gd name="T61" fmla="*/ 415 h 426"/>
                <a:gd name="T62" fmla="*/ 24 w 232"/>
                <a:gd name="T63" fmla="*/ 412 h 426"/>
                <a:gd name="T64" fmla="*/ 30 w 232"/>
                <a:gd name="T65" fmla="*/ 404 h 426"/>
                <a:gd name="T66" fmla="*/ 42 w 232"/>
                <a:gd name="T67" fmla="*/ 389 h 426"/>
                <a:gd name="T68" fmla="*/ 41 w 232"/>
                <a:gd name="T69" fmla="*/ 375 h 426"/>
                <a:gd name="T70" fmla="*/ 32 w 232"/>
                <a:gd name="T71" fmla="*/ 366 h 426"/>
                <a:gd name="T72" fmla="*/ 16 w 232"/>
                <a:gd name="T73" fmla="*/ 367 h 426"/>
                <a:gd name="T74" fmla="*/ 2 w 232"/>
                <a:gd name="T75" fmla="*/ 382 h 426"/>
                <a:gd name="T76" fmla="*/ 3 w 232"/>
                <a:gd name="T77" fmla="*/ 407 h 426"/>
                <a:gd name="T78" fmla="*/ 25 w 232"/>
                <a:gd name="T79" fmla="*/ 424 h 426"/>
                <a:gd name="T80" fmla="*/ 57 w 232"/>
                <a:gd name="T81" fmla="*/ 421 h 426"/>
                <a:gd name="T82" fmla="*/ 84 w 232"/>
                <a:gd name="T83" fmla="*/ 395 h 426"/>
                <a:gd name="T84" fmla="*/ 102 w 232"/>
                <a:gd name="T85" fmla="*/ 354 h 426"/>
                <a:gd name="T86" fmla="*/ 116 w 232"/>
                <a:gd name="T87" fmla="*/ 302 h 426"/>
                <a:gd name="T88" fmla="*/ 146 w 232"/>
                <a:gd name="T89" fmla="*/ 14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426">
                  <a:moveTo>
                    <a:pt x="146" y="142"/>
                  </a:moveTo>
                  <a:lnTo>
                    <a:pt x="186" y="142"/>
                  </a:lnTo>
                  <a:lnTo>
                    <a:pt x="192" y="142"/>
                  </a:lnTo>
                  <a:lnTo>
                    <a:pt x="197" y="141"/>
                  </a:lnTo>
                  <a:lnTo>
                    <a:pt x="199" y="138"/>
                  </a:lnTo>
                  <a:lnTo>
                    <a:pt x="200" y="133"/>
                  </a:lnTo>
                  <a:lnTo>
                    <a:pt x="197" y="129"/>
                  </a:lnTo>
                  <a:lnTo>
                    <a:pt x="188" y="128"/>
                  </a:lnTo>
                  <a:lnTo>
                    <a:pt x="149" y="128"/>
                  </a:lnTo>
                  <a:lnTo>
                    <a:pt x="159" y="75"/>
                  </a:lnTo>
                  <a:lnTo>
                    <a:pt x="161" y="64"/>
                  </a:lnTo>
                  <a:lnTo>
                    <a:pt x="164" y="49"/>
                  </a:lnTo>
                  <a:lnTo>
                    <a:pt x="167" y="35"/>
                  </a:lnTo>
                  <a:lnTo>
                    <a:pt x="170" y="26"/>
                  </a:lnTo>
                  <a:lnTo>
                    <a:pt x="179" y="15"/>
                  </a:lnTo>
                  <a:lnTo>
                    <a:pt x="192" y="10"/>
                  </a:lnTo>
                  <a:lnTo>
                    <a:pt x="195" y="10"/>
                  </a:lnTo>
                  <a:lnTo>
                    <a:pt x="201" y="11"/>
                  </a:lnTo>
                  <a:lnTo>
                    <a:pt x="208" y="13"/>
                  </a:lnTo>
                  <a:lnTo>
                    <a:pt x="215" y="18"/>
                  </a:lnTo>
                  <a:lnTo>
                    <a:pt x="202" y="22"/>
                  </a:lnTo>
                  <a:lnTo>
                    <a:pt x="194" y="29"/>
                  </a:lnTo>
                  <a:lnTo>
                    <a:pt x="191" y="37"/>
                  </a:lnTo>
                  <a:lnTo>
                    <a:pt x="190" y="44"/>
                  </a:lnTo>
                  <a:lnTo>
                    <a:pt x="191" y="51"/>
                  </a:lnTo>
                  <a:lnTo>
                    <a:pt x="195" y="56"/>
                  </a:lnTo>
                  <a:lnTo>
                    <a:pt x="201" y="59"/>
                  </a:lnTo>
                  <a:lnTo>
                    <a:pt x="207" y="60"/>
                  </a:lnTo>
                  <a:lnTo>
                    <a:pt x="216" y="58"/>
                  </a:lnTo>
                  <a:lnTo>
                    <a:pt x="224" y="53"/>
                  </a:lnTo>
                  <a:lnTo>
                    <a:pt x="230" y="44"/>
                  </a:lnTo>
                  <a:lnTo>
                    <a:pt x="232" y="32"/>
                  </a:lnTo>
                  <a:lnTo>
                    <a:pt x="229" y="18"/>
                  </a:lnTo>
                  <a:lnTo>
                    <a:pt x="219" y="8"/>
                  </a:lnTo>
                  <a:lnTo>
                    <a:pt x="206" y="2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0" y="5"/>
                  </a:lnTo>
                  <a:lnTo>
                    <a:pt x="162" y="10"/>
                  </a:lnTo>
                  <a:lnTo>
                    <a:pt x="153" y="17"/>
                  </a:lnTo>
                  <a:lnTo>
                    <a:pt x="146" y="26"/>
                  </a:lnTo>
                  <a:lnTo>
                    <a:pt x="138" y="39"/>
                  </a:lnTo>
                  <a:lnTo>
                    <a:pt x="133" y="54"/>
                  </a:lnTo>
                  <a:lnTo>
                    <a:pt x="131" y="62"/>
                  </a:lnTo>
                  <a:lnTo>
                    <a:pt x="128" y="73"/>
                  </a:lnTo>
                  <a:lnTo>
                    <a:pt x="124" y="93"/>
                  </a:lnTo>
                  <a:lnTo>
                    <a:pt x="117" y="128"/>
                  </a:lnTo>
                  <a:lnTo>
                    <a:pt x="85" y="128"/>
                  </a:lnTo>
                  <a:lnTo>
                    <a:pt x="79" y="128"/>
                  </a:lnTo>
                  <a:lnTo>
                    <a:pt x="75" y="129"/>
                  </a:lnTo>
                  <a:lnTo>
                    <a:pt x="72" y="132"/>
                  </a:lnTo>
                  <a:lnTo>
                    <a:pt x="71" y="137"/>
                  </a:lnTo>
                  <a:lnTo>
                    <a:pt x="74" y="142"/>
                  </a:lnTo>
                  <a:lnTo>
                    <a:pt x="84" y="142"/>
                  </a:lnTo>
                  <a:lnTo>
                    <a:pt x="115" y="142"/>
                  </a:lnTo>
                  <a:lnTo>
                    <a:pt x="80" y="327"/>
                  </a:lnTo>
                  <a:lnTo>
                    <a:pt x="73" y="360"/>
                  </a:lnTo>
                  <a:lnTo>
                    <a:pt x="65" y="388"/>
                  </a:lnTo>
                  <a:lnTo>
                    <a:pt x="55" y="408"/>
                  </a:lnTo>
                  <a:lnTo>
                    <a:pt x="39" y="415"/>
                  </a:lnTo>
                  <a:lnTo>
                    <a:pt x="36" y="415"/>
                  </a:lnTo>
                  <a:lnTo>
                    <a:pt x="31" y="414"/>
                  </a:lnTo>
                  <a:lnTo>
                    <a:pt x="24" y="412"/>
                  </a:lnTo>
                  <a:lnTo>
                    <a:pt x="17" y="407"/>
                  </a:lnTo>
                  <a:lnTo>
                    <a:pt x="30" y="404"/>
                  </a:lnTo>
                  <a:lnTo>
                    <a:pt x="38" y="396"/>
                  </a:lnTo>
                  <a:lnTo>
                    <a:pt x="42" y="389"/>
                  </a:lnTo>
                  <a:lnTo>
                    <a:pt x="42" y="382"/>
                  </a:lnTo>
                  <a:lnTo>
                    <a:pt x="41" y="375"/>
                  </a:lnTo>
                  <a:lnTo>
                    <a:pt x="37" y="369"/>
                  </a:lnTo>
                  <a:lnTo>
                    <a:pt x="32" y="366"/>
                  </a:lnTo>
                  <a:lnTo>
                    <a:pt x="25" y="365"/>
                  </a:lnTo>
                  <a:lnTo>
                    <a:pt x="16" y="367"/>
                  </a:lnTo>
                  <a:lnTo>
                    <a:pt x="8" y="373"/>
                  </a:lnTo>
                  <a:lnTo>
                    <a:pt x="2" y="382"/>
                  </a:lnTo>
                  <a:lnTo>
                    <a:pt x="0" y="393"/>
                  </a:lnTo>
                  <a:lnTo>
                    <a:pt x="3" y="407"/>
                  </a:lnTo>
                  <a:lnTo>
                    <a:pt x="12" y="417"/>
                  </a:lnTo>
                  <a:lnTo>
                    <a:pt x="25" y="424"/>
                  </a:lnTo>
                  <a:lnTo>
                    <a:pt x="39" y="426"/>
                  </a:lnTo>
                  <a:lnTo>
                    <a:pt x="57" y="421"/>
                  </a:lnTo>
                  <a:lnTo>
                    <a:pt x="72" y="410"/>
                  </a:lnTo>
                  <a:lnTo>
                    <a:pt x="84" y="395"/>
                  </a:lnTo>
                  <a:lnTo>
                    <a:pt x="92" y="380"/>
                  </a:lnTo>
                  <a:lnTo>
                    <a:pt x="102" y="354"/>
                  </a:lnTo>
                  <a:lnTo>
                    <a:pt x="111" y="326"/>
                  </a:lnTo>
                  <a:lnTo>
                    <a:pt x="116" y="302"/>
                  </a:lnTo>
                  <a:lnTo>
                    <a:pt x="118" y="291"/>
                  </a:lnTo>
                  <a:lnTo>
                    <a:pt x="146" y="1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39"/>
            <p:cNvSpPr>
              <a:spLocks noChangeAspect="1"/>
            </p:cNvSpPr>
            <p:nvPr/>
          </p:nvSpPr>
          <p:spPr bwMode="auto">
            <a:xfrm>
              <a:off x="2563" y="370"/>
              <a:ext cx="239" cy="148"/>
            </a:xfrm>
            <a:custGeom>
              <a:avLst/>
              <a:gdLst>
                <a:gd name="T0" fmla="*/ 158 w 239"/>
                <a:gd name="T1" fmla="*/ 33 h 148"/>
                <a:gd name="T2" fmla="*/ 162 w 239"/>
                <a:gd name="T3" fmla="*/ 18 h 148"/>
                <a:gd name="T4" fmla="*/ 159 w 239"/>
                <a:gd name="T5" fmla="*/ 7 h 148"/>
                <a:gd name="T6" fmla="*/ 143 w 239"/>
                <a:gd name="T7" fmla="*/ 6 h 148"/>
                <a:gd name="T8" fmla="*/ 137 w 239"/>
                <a:gd name="T9" fmla="*/ 17 h 148"/>
                <a:gd name="T10" fmla="*/ 133 w 239"/>
                <a:gd name="T11" fmla="*/ 31 h 148"/>
                <a:gd name="T12" fmla="*/ 128 w 239"/>
                <a:gd name="T13" fmla="*/ 49 h 148"/>
                <a:gd name="T14" fmla="*/ 125 w 239"/>
                <a:gd name="T15" fmla="*/ 64 h 148"/>
                <a:gd name="T16" fmla="*/ 119 w 239"/>
                <a:gd name="T17" fmla="*/ 86 h 148"/>
                <a:gd name="T18" fmla="*/ 117 w 239"/>
                <a:gd name="T19" fmla="*/ 99 h 148"/>
                <a:gd name="T20" fmla="*/ 115 w 239"/>
                <a:gd name="T21" fmla="*/ 116 h 148"/>
                <a:gd name="T22" fmla="*/ 99 w 239"/>
                <a:gd name="T23" fmla="*/ 136 h 148"/>
                <a:gd name="T24" fmla="*/ 75 w 239"/>
                <a:gd name="T25" fmla="*/ 138 h 148"/>
                <a:gd name="T26" fmla="*/ 59 w 239"/>
                <a:gd name="T27" fmla="*/ 124 h 148"/>
                <a:gd name="T28" fmla="*/ 58 w 239"/>
                <a:gd name="T29" fmla="*/ 95 h 148"/>
                <a:gd name="T30" fmla="*/ 67 w 239"/>
                <a:gd name="T31" fmla="*/ 65 h 148"/>
                <a:gd name="T32" fmla="*/ 75 w 239"/>
                <a:gd name="T33" fmla="*/ 42 h 148"/>
                <a:gd name="T34" fmla="*/ 78 w 239"/>
                <a:gd name="T35" fmla="*/ 32 h 148"/>
                <a:gd name="T36" fmla="*/ 76 w 239"/>
                <a:gd name="T37" fmla="*/ 17 h 148"/>
                <a:gd name="T38" fmla="*/ 60 w 239"/>
                <a:gd name="T39" fmla="*/ 3 h 148"/>
                <a:gd name="T40" fmla="*/ 36 w 239"/>
                <a:gd name="T41" fmla="*/ 2 h 148"/>
                <a:gd name="T42" fmla="*/ 18 w 239"/>
                <a:gd name="T43" fmla="*/ 15 h 148"/>
                <a:gd name="T44" fmla="*/ 6 w 239"/>
                <a:gd name="T45" fmla="*/ 32 h 148"/>
                <a:gd name="T46" fmla="*/ 0 w 239"/>
                <a:gd name="T47" fmla="*/ 47 h 148"/>
                <a:gd name="T48" fmla="*/ 2 w 239"/>
                <a:gd name="T49" fmla="*/ 54 h 148"/>
                <a:gd name="T50" fmla="*/ 10 w 239"/>
                <a:gd name="T51" fmla="*/ 54 h 148"/>
                <a:gd name="T52" fmla="*/ 18 w 239"/>
                <a:gd name="T53" fmla="*/ 32 h 148"/>
                <a:gd name="T54" fmla="*/ 37 w 239"/>
                <a:gd name="T55" fmla="*/ 12 h 148"/>
                <a:gd name="T56" fmla="*/ 53 w 239"/>
                <a:gd name="T57" fmla="*/ 12 h 148"/>
                <a:gd name="T58" fmla="*/ 53 w 239"/>
                <a:gd name="T59" fmla="*/ 32 h 148"/>
                <a:gd name="T60" fmla="*/ 44 w 239"/>
                <a:gd name="T61" fmla="*/ 56 h 148"/>
                <a:gd name="T62" fmla="*/ 36 w 239"/>
                <a:gd name="T63" fmla="*/ 79 h 148"/>
                <a:gd name="T64" fmla="*/ 32 w 239"/>
                <a:gd name="T65" fmla="*/ 92 h 148"/>
                <a:gd name="T66" fmla="*/ 32 w 239"/>
                <a:gd name="T67" fmla="*/ 101 h 148"/>
                <a:gd name="T68" fmla="*/ 33 w 239"/>
                <a:gd name="T69" fmla="*/ 118 h 148"/>
                <a:gd name="T70" fmla="*/ 44 w 239"/>
                <a:gd name="T71" fmla="*/ 136 h 148"/>
                <a:gd name="T72" fmla="*/ 60 w 239"/>
                <a:gd name="T73" fmla="*/ 145 h 148"/>
                <a:gd name="T74" fmla="*/ 77 w 239"/>
                <a:gd name="T75" fmla="*/ 148 h 148"/>
                <a:gd name="T76" fmla="*/ 90 w 239"/>
                <a:gd name="T77" fmla="*/ 148 h 148"/>
                <a:gd name="T78" fmla="*/ 110 w 239"/>
                <a:gd name="T79" fmla="*/ 139 h 148"/>
                <a:gd name="T80" fmla="*/ 128 w 239"/>
                <a:gd name="T81" fmla="*/ 136 h 148"/>
                <a:gd name="T82" fmla="*/ 152 w 239"/>
                <a:gd name="T83" fmla="*/ 147 h 148"/>
                <a:gd name="T84" fmla="*/ 186 w 239"/>
                <a:gd name="T85" fmla="*/ 144 h 148"/>
                <a:gd name="T86" fmla="*/ 210 w 239"/>
                <a:gd name="T87" fmla="*/ 121 h 148"/>
                <a:gd name="T88" fmla="*/ 226 w 239"/>
                <a:gd name="T89" fmla="*/ 87 h 148"/>
                <a:gd name="T90" fmla="*/ 238 w 239"/>
                <a:gd name="T91" fmla="*/ 41 h 148"/>
                <a:gd name="T92" fmla="*/ 237 w 239"/>
                <a:gd name="T93" fmla="*/ 11 h 148"/>
                <a:gd name="T94" fmla="*/ 227 w 239"/>
                <a:gd name="T95" fmla="*/ 1 h 148"/>
                <a:gd name="T96" fmla="*/ 217 w 239"/>
                <a:gd name="T97" fmla="*/ 2 h 148"/>
                <a:gd name="T98" fmla="*/ 207 w 239"/>
                <a:gd name="T99" fmla="*/ 11 h 148"/>
                <a:gd name="T100" fmla="*/ 207 w 239"/>
                <a:gd name="T101" fmla="*/ 24 h 148"/>
                <a:gd name="T102" fmla="*/ 220 w 239"/>
                <a:gd name="T103" fmla="*/ 39 h 148"/>
                <a:gd name="T104" fmla="*/ 222 w 239"/>
                <a:gd name="T105" fmla="*/ 59 h 148"/>
                <a:gd name="T106" fmla="*/ 217 w 239"/>
                <a:gd name="T107" fmla="*/ 83 h 148"/>
                <a:gd name="T108" fmla="*/ 203 w 239"/>
                <a:gd name="T109" fmla="*/ 113 h 148"/>
                <a:gd name="T110" fmla="*/ 182 w 239"/>
                <a:gd name="T111" fmla="*/ 136 h 148"/>
                <a:gd name="T112" fmla="*/ 159 w 239"/>
                <a:gd name="T113" fmla="*/ 138 h 148"/>
                <a:gd name="T114" fmla="*/ 148 w 239"/>
                <a:gd name="T115" fmla="*/ 131 h 148"/>
                <a:gd name="T116" fmla="*/ 143 w 239"/>
                <a:gd name="T117" fmla="*/ 122 h 148"/>
                <a:gd name="T118" fmla="*/ 141 w 239"/>
                <a:gd name="T119" fmla="*/ 113 h 148"/>
                <a:gd name="T120" fmla="*/ 142 w 239"/>
                <a:gd name="T121" fmla="*/ 104 h 148"/>
                <a:gd name="T122" fmla="*/ 144 w 239"/>
                <a:gd name="T123" fmla="*/ 89 h 148"/>
                <a:gd name="T124" fmla="*/ 156 w 239"/>
                <a:gd name="T125" fmla="*/ 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" h="148">
                  <a:moveTo>
                    <a:pt x="156" y="40"/>
                  </a:moveTo>
                  <a:lnTo>
                    <a:pt x="158" y="33"/>
                  </a:lnTo>
                  <a:lnTo>
                    <a:pt x="160" y="24"/>
                  </a:lnTo>
                  <a:lnTo>
                    <a:pt x="162" y="18"/>
                  </a:lnTo>
                  <a:lnTo>
                    <a:pt x="163" y="14"/>
                  </a:lnTo>
                  <a:lnTo>
                    <a:pt x="159" y="7"/>
                  </a:lnTo>
                  <a:lnTo>
                    <a:pt x="152" y="4"/>
                  </a:lnTo>
                  <a:lnTo>
                    <a:pt x="143" y="6"/>
                  </a:lnTo>
                  <a:lnTo>
                    <a:pt x="138" y="13"/>
                  </a:lnTo>
                  <a:lnTo>
                    <a:pt x="137" y="17"/>
                  </a:lnTo>
                  <a:lnTo>
                    <a:pt x="135" y="23"/>
                  </a:lnTo>
                  <a:lnTo>
                    <a:pt x="133" y="31"/>
                  </a:lnTo>
                  <a:lnTo>
                    <a:pt x="131" y="38"/>
                  </a:lnTo>
                  <a:lnTo>
                    <a:pt x="128" y="49"/>
                  </a:lnTo>
                  <a:lnTo>
                    <a:pt x="127" y="57"/>
                  </a:lnTo>
                  <a:lnTo>
                    <a:pt x="125" y="64"/>
                  </a:lnTo>
                  <a:lnTo>
                    <a:pt x="122" y="76"/>
                  </a:lnTo>
                  <a:lnTo>
                    <a:pt x="119" y="86"/>
                  </a:lnTo>
                  <a:lnTo>
                    <a:pt x="118" y="94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5" y="116"/>
                  </a:lnTo>
                  <a:lnTo>
                    <a:pt x="107" y="128"/>
                  </a:lnTo>
                  <a:lnTo>
                    <a:pt x="99" y="136"/>
                  </a:lnTo>
                  <a:lnTo>
                    <a:pt x="86" y="139"/>
                  </a:lnTo>
                  <a:lnTo>
                    <a:pt x="75" y="138"/>
                  </a:lnTo>
                  <a:lnTo>
                    <a:pt x="66" y="134"/>
                  </a:lnTo>
                  <a:lnTo>
                    <a:pt x="59" y="124"/>
                  </a:lnTo>
                  <a:lnTo>
                    <a:pt x="56" y="109"/>
                  </a:lnTo>
                  <a:lnTo>
                    <a:pt x="58" y="95"/>
                  </a:lnTo>
                  <a:lnTo>
                    <a:pt x="61" y="80"/>
                  </a:lnTo>
                  <a:lnTo>
                    <a:pt x="67" y="65"/>
                  </a:lnTo>
                  <a:lnTo>
                    <a:pt x="72" y="51"/>
                  </a:lnTo>
                  <a:lnTo>
                    <a:pt x="75" y="42"/>
                  </a:lnTo>
                  <a:lnTo>
                    <a:pt x="77" y="36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76" y="17"/>
                  </a:lnTo>
                  <a:lnTo>
                    <a:pt x="70" y="8"/>
                  </a:lnTo>
                  <a:lnTo>
                    <a:pt x="60" y="3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18" y="15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5" y="55"/>
                  </a:lnTo>
                  <a:lnTo>
                    <a:pt x="10" y="54"/>
                  </a:lnTo>
                  <a:lnTo>
                    <a:pt x="11" y="50"/>
                  </a:lnTo>
                  <a:lnTo>
                    <a:pt x="18" y="32"/>
                  </a:lnTo>
                  <a:lnTo>
                    <a:pt x="27" y="19"/>
                  </a:lnTo>
                  <a:lnTo>
                    <a:pt x="37" y="12"/>
                  </a:lnTo>
                  <a:lnTo>
                    <a:pt x="46" y="9"/>
                  </a:lnTo>
                  <a:lnTo>
                    <a:pt x="53" y="12"/>
                  </a:lnTo>
                  <a:lnTo>
                    <a:pt x="55" y="21"/>
                  </a:lnTo>
                  <a:lnTo>
                    <a:pt x="53" y="32"/>
                  </a:lnTo>
                  <a:lnTo>
                    <a:pt x="50" y="40"/>
                  </a:lnTo>
                  <a:lnTo>
                    <a:pt x="44" y="56"/>
                  </a:lnTo>
                  <a:lnTo>
                    <a:pt x="39" y="69"/>
                  </a:lnTo>
                  <a:lnTo>
                    <a:pt x="36" y="79"/>
                  </a:lnTo>
                  <a:lnTo>
                    <a:pt x="34" y="86"/>
                  </a:lnTo>
                  <a:lnTo>
                    <a:pt x="32" y="92"/>
                  </a:lnTo>
                  <a:lnTo>
                    <a:pt x="32" y="97"/>
                  </a:lnTo>
                  <a:lnTo>
                    <a:pt x="32" y="101"/>
                  </a:lnTo>
                  <a:lnTo>
                    <a:pt x="32" y="105"/>
                  </a:lnTo>
                  <a:lnTo>
                    <a:pt x="33" y="118"/>
                  </a:lnTo>
                  <a:lnTo>
                    <a:pt x="37" y="128"/>
                  </a:lnTo>
                  <a:lnTo>
                    <a:pt x="44" y="136"/>
                  </a:lnTo>
                  <a:lnTo>
                    <a:pt x="51" y="141"/>
                  </a:lnTo>
                  <a:lnTo>
                    <a:pt x="60" y="145"/>
                  </a:lnTo>
                  <a:lnTo>
                    <a:pt x="68" y="147"/>
                  </a:lnTo>
                  <a:lnTo>
                    <a:pt x="77" y="148"/>
                  </a:lnTo>
                  <a:lnTo>
                    <a:pt x="84" y="148"/>
                  </a:lnTo>
                  <a:lnTo>
                    <a:pt x="90" y="148"/>
                  </a:lnTo>
                  <a:lnTo>
                    <a:pt x="99" y="145"/>
                  </a:lnTo>
                  <a:lnTo>
                    <a:pt x="110" y="139"/>
                  </a:lnTo>
                  <a:lnTo>
                    <a:pt x="121" y="126"/>
                  </a:lnTo>
                  <a:lnTo>
                    <a:pt x="128" y="136"/>
                  </a:lnTo>
                  <a:lnTo>
                    <a:pt x="139" y="143"/>
                  </a:lnTo>
                  <a:lnTo>
                    <a:pt x="152" y="147"/>
                  </a:lnTo>
                  <a:lnTo>
                    <a:pt x="167" y="148"/>
                  </a:lnTo>
                  <a:lnTo>
                    <a:pt x="186" y="144"/>
                  </a:lnTo>
                  <a:lnTo>
                    <a:pt x="200" y="134"/>
                  </a:lnTo>
                  <a:lnTo>
                    <a:pt x="210" y="121"/>
                  </a:lnTo>
                  <a:lnTo>
                    <a:pt x="216" y="110"/>
                  </a:lnTo>
                  <a:lnTo>
                    <a:pt x="226" y="87"/>
                  </a:lnTo>
                  <a:lnTo>
                    <a:pt x="233" y="63"/>
                  </a:lnTo>
                  <a:lnTo>
                    <a:pt x="238" y="41"/>
                  </a:lnTo>
                  <a:lnTo>
                    <a:pt x="239" y="26"/>
                  </a:lnTo>
                  <a:lnTo>
                    <a:pt x="237" y="11"/>
                  </a:lnTo>
                  <a:lnTo>
                    <a:pt x="232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5"/>
                  </a:lnTo>
                  <a:lnTo>
                    <a:pt x="207" y="11"/>
                  </a:lnTo>
                  <a:lnTo>
                    <a:pt x="205" y="18"/>
                  </a:lnTo>
                  <a:lnTo>
                    <a:pt x="207" y="24"/>
                  </a:lnTo>
                  <a:lnTo>
                    <a:pt x="211" y="28"/>
                  </a:lnTo>
                  <a:lnTo>
                    <a:pt x="220" y="39"/>
                  </a:lnTo>
                  <a:lnTo>
                    <a:pt x="223" y="54"/>
                  </a:lnTo>
                  <a:lnTo>
                    <a:pt x="222" y="59"/>
                  </a:lnTo>
                  <a:lnTo>
                    <a:pt x="220" y="69"/>
                  </a:lnTo>
                  <a:lnTo>
                    <a:pt x="217" y="83"/>
                  </a:lnTo>
                  <a:lnTo>
                    <a:pt x="211" y="98"/>
                  </a:lnTo>
                  <a:lnTo>
                    <a:pt x="203" y="113"/>
                  </a:lnTo>
                  <a:lnTo>
                    <a:pt x="194" y="126"/>
                  </a:lnTo>
                  <a:lnTo>
                    <a:pt x="182" y="136"/>
                  </a:lnTo>
                  <a:lnTo>
                    <a:pt x="168" y="139"/>
                  </a:lnTo>
                  <a:lnTo>
                    <a:pt x="159" y="138"/>
                  </a:lnTo>
                  <a:lnTo>
                    <a:pt x="153" y="135"/>
                  </a:lnTo>
                  <a:lnTo>
                    <a:pt x="148" y="131"/>
                  </a:lnTo>
                  <a:lnTo>
                    <a:pt x="145" y="127"/>
                  </a:lnTo>
                  <a:lnTo>
                    <a:pt x="143" y="122"/>
                  </a:lnTo>
                  <a:lnTo>
                    <a:pt x="142" y="117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42" y="104"/>
                  </a:lnTo>
                  <a:lnTo>
                    <a:pt x="142" y="97"/>
                  </a:lnTo>
                  <a:lnTo>
                    <a:pt x="144" y="89"/>
                  </a:lnTo>
                  <a:lnTo>
                    <a:pt x="147" y="77"/>
                  </a:lnTo>
                  <a:lnTo>
                    <a:pt x="15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" name="Freeform 40"/>
            <p:cNvSpPr>
              <a:spLocks noChangeAspect="1" noEditPoints="1"/>
            </p:cNvSpPr>
            <p:nvPr/>
          </p:nvSpPr>
          <p:spPr bwMode="auto">
            <a:xfrm>
              <a:off x="2869" y="238"/>
              <a:ext cx="200" cy="212"/>
            </a:xfrm>
            <a:custGeom>
              <a:avLst/>
              <a:gdLst>
                <a:gd name="T0" fmla="*/ 200 w 200"/>
                <a:gd name="T1" fmla="*/ 79 h 212"/>
                <a:gd name="T2" fmla="*/ 194 w 200"/>
                <a:gd name="T3" fmla="*/ 46 h 212"/>
                <a:gd name="T4" fmla="*/ 178 w 200"/>
                <a:gd name="T5" fmla="*/ 21 h 212"/>
                <a:gd name="T6" fmla="*/ 154 w 200"/>
                <a:gd name="T7" fmla="*/ 5 h 212"/>
                <a:gd name="T8" fmla="*/ 125 w 200"/>
                <a:gd name="T9" fmla="*/ 0 h 212"/>
                <a:gd name="T10" fmla="*/ 102 w 200"/>
                <a:gd name="T11" fmla="*/ 3 h 212"/>
                <a:gd name="T12" fmla="*/ 79 w 200"/>
                <a:gd name="T13" fmla="*/ 11 h 212"/>
                <a:gd name="T14" fmla="*/ 58 w 200"/>
                <a:gd name="T15" fmla="*/ 24 h 212"/>
                <a:gd name="T16" fmla="*/ 39 w 200"/>
                <a:gd name="T17" fmla="*/ 41 h 212"/>
                <a:gd name="T18" fmla="*/ 23 w 200"/>
                <a:gd name="T19" fmla="*/ 62 h 212"/>
                <a:gd name="T20" fmla="*/ 11 w 200"/>
                <a:gd name="T21" fmla="*/ 84 h 212"/>
                <a:gd name="T22" fmla="*/ 3 w 200"/>
                <a:gd name="T23" fmla="*/ 108 h 212"/>
                <a:gd name="T24" fmla="*/ 0 w 200"/>
                <a:gd name="T25" fmla="*/ 133 h 212"/>
                <a:gd name="T26" fmla="*/ 5 w 200"/>
                <a:gd name="T27" fmla="*/ 165 h 212"/>
                <a:gd name="T28" fmla="*/ 21 w 200"/>
                <a:gd name="T29" fmla="*/ 190 h 212"/>
                <a:gd name="T30" fmla="*/ 45 w 200"/>
                <a:gd name="T31" fmla="*/ 206 h 212"/>
                <a:gd name="T32" fmla="*/ 75 w 200"/>
                <a:gd name="T33" fmla="*/ 212 h 212"/>
                <a:gd name="T34" fmla="*/ 98 w 200"/>
                <a:gd name="T35" fmla="*/ 209 h 212"/>
                <a:gd name="T36" fmla="*/ 120 w 200"/>
                <a:gd name="T37" fmla="*/ 201 h 212"/>
                <a:gd name="T38" fmla="*/ 141 w 200"/>
                <a:gd name="T39" fmla="*/ 188 h 212"/>
                <a:gd name="T40" fmla="*/ 160 w 200"/>
                <a:gd name="T41" fmla="*/ 171 h 212"/>
                <a:gd name="T42" fmla="*/ 176 w 200"/>
                <a:gd name="T43" fmla="*/ 151 h 212"/>
                <a:gd name="T44" fmla="*/ 189 w 200"/>
                <a:gd name="T45" fmla="*/ 128 h 212"/>
                <a:gd name="T46" fmla="*/ 197 w 200"/>
                <a:gd name="T47" fmla="*/ 104 h 212"/>
                <a:gd name="T48" fmla="*/ 200 w 200"/>
                <a:gd name="T49" fmla="*/ 79 h 212"/>
                <a:gd name="T50" fmla="*/ 75 w 200"/>
                <a:gd name="T51" fmla="*/ 201 h 212"/>
                <a:gd name="T52" fmla="*/ 60 w 200"/>
                <a:gd name="T53" fmla="*/ 199 h 212"/>
                <a:gd name="T54" fmla="*/ 47 w 200"/>
                <a:gd name="T55" fmla="*/ 190 h 212"/>
                <a:gd name="T56" fmla="*/ 38 w 200"/>
                <a:gd name="T57" fmla="*/ 174 h 212"/>
                <a:gd name="T58" fmla="*/ 35 w 200"/>
                <a:gd name="T59" fmla="*/ 151 h 212"/>
                <a:gd name="T60" fmla="*/ 37 w 200"/>
                <a:gd name="T61" fmla="*/ 129 h 212"/>
                <a:gd name="T62" fmla="*/ 42 w 200"/>
                <a:gd name="T63" fmla="*/ 102 h 212"/>
                <a:gd name="T64" fmla="*/ 51 w 200"/>
                <a:gd name="T65" fmla="*/ 75 h 212"/>
                <a:gd name="T66" fmla="*/ 62 w 200"/>
                <a:gd name="T67" fmla="*/ 53 h 212"/>
                <a:gd name="T68" fmla="*/ 79 w 200"/>
                <a:gd name="T69" fmla="*/ 31 h 212"/>
                <a:gd name="T70" fmla="*/ 97 w 200"/>
                <a:gd name="T71" fmla="*/ 18 h 212"/>
                <a:gd name="T72" fmla="*/ 112 w 200"/>
                <a:gd name="T73" fmla="*/ 12 h 212"/>
                <a:gd name="T74" fmla="*/ 124 w 200"/>
                <a:gd name="T75" fmla="*/ 10 h 212"/>
                <a:gd name="T76" fmla="*/ 142 w 200"/>
                <a:gd name="T77" fmla="*/ 14 h 212"/>
                <a:gd name="T78" fmla="*/ 155 w 200"/>
                <a:gd name="T79" fmla="*/ 25 h 212"/>
                <a:gd name="T80" fmla="*/ 163 w 200"/>
                <a:gd name="T81" fmla="*/ 41 h 212"/>
                <a:gd name="T82" fmla="*/ 166 w 200"/>
                <a:gd name="T83" fmla="*/ 61 h 212"/>
                <a:gd name="T84" fmla="*/ 164 w 200"/>
                <a:gd name="T85" fmla="*/ 79 h 212"/>
                <a:gd name="T86" fmla="*/ 159 w 200"/>
                <a:gd name="T87" fmla="*/ 105 h 212"/>
                <a:gd name="T88" fmla="*/ 150 w 200"/>
                <a:gd name="T89" fmla="*/ 133 h 212"/>
                <a:gd name="T90" fmla="*/ 139 w 200"/>
                <a:gd name="T91" fmla="*/ 158 h 212"/>
                <a:gd name="T92" fmla="*/ 125 w 200"/>
                <a:gd name="T93" fmla="*/ 177 h 212"/>
                <a:gd name="T94" fmla="*/ 109 w 200"/>
                <a:gd name="T95" fmla="*/ 190 h 212"/>
                <a:gd name="T96" fmla="*/ 92 w 200"/>
                <a:gd name="T97" fmla="*/ 199 h 212"/>
                <a:gd name="T98" fmla="*/ 75 w 200"/>
                <a:gd name="T99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12">
                  <a:moveTo>
                    <a:pt x="200" y="79"/>
                  </a:moveTo>
                  <a:lnTo>
                    <a:pt x="194" y="46"/>
                  </a:lnTo>
                  <a:lnTo>
                    <a:pt x="178" y="21"/>
                  </a:lnTo>
                  <a:lnTo>
                    <a:pt x="154" y="5"/>
                  </a:lnTo>
                  <a:lnTo>
                    <a:pt x="125" y="0"/>
                  </a:lnTo>
                  <a:lnTo>
                    <a:pt x="102" y="3"/>
                  </a:lnTo>
                  <a:lnTo>
                    <a:pt x="79" y="11"/>
                  </a:lnTo>
                  <a:lnTo>
                    <a:pt x="58" y="24"/>
                  </a:lnTo>
                  <a:lnTo>
                    <a:pt x="39" y="41"/>
                  </a:lnTo>
                  <a:lnTo>
                    <a:pt x="23" y="62"/>
                  </a:lnTo>
                  <a:lnTo>
                    <a:pt x="11" y="84"/>
                  </a:lnTo>
                  <a:lnTo>
                    <a:pt x="3" y="108"/>
                  </a:lnTo>
                  <a:lnTo>
                    <a:pt x="0" y="133"/>
                  </a:lnTo>
                  <a:lnTo>
                    <a:pt x="5" y="165"/>
                  </a:lnTo>
                  <a:lnTo>
                    <a:pt x="21" y="190"/>
                  </a:lnTo>
                  <a:lnTo>
                    <a:pt x="45" y="206"/>
                  </a:lnTo>
                  <a:lnTo>
                    <a:pt x="75" y="212"/>
                  </a:lnTo>
                  <a:lnTo>
                    <a:pt x="98" y="209"/>
                  </a:lnTo>
                  <a:lnTo>
                    <a:pt x="120" y="201"/>
                  </a:lnTo>
                  <a:lnTo>
                    <a:pt x="141" y="188"/>
                  </a:lnTo>
                  <a:lnTo>
                    <a:pt x="160" y="171"/>
                  </a:lnTo>
                  <a:lnTo>
                    <a:pt x="176" y="151"/>
                  </a:lnTo>
                  <a:lnTo>
                    <a:pt x="189" y="128"/>
                  </a:lnTo>
                  <a:lnTo>
                    <a:pt x="197" y="104"/>
                  </a:lnTo>
                  <a:lnTo>
                    <a:pt x="200" y="79"/>
                  </a:lnTo>
                  <a:close/>
                  <a:moveTo>
                    <a:pt x="75" y="201"/>
                  </a:moveTo>
                  <a:lnTo>
                    <a:pt x="60" y="199"/>
                  </a:lnTo>
                  <a:lnTo>
                    <a:pt x="47" y="190"/>
                  </a:lnTo>
                  <a:lnTo>
                    <a:pt x="38" y="174"/>
                  </a:lnTo>
                  <a:lnTo>
                    <a:pt x="35" y="151"/>
                  </a:lnTo>
                  <a:lnTo>
                    <a:pt x="37" y="129"/>
                  </a:lnTo>
                  <a:lnTo>
                    <a:pt x="42" y="102"/>
                  </a:lnTo>
                  <a:lnTo>
                    <a:pt x="51" y="75"/>
                  </a:lnTo>
                  <a:lnTo>
                    <a:pt x="62" y="53"/>
                  </a:lnTo>
                  <a:lnTo>
                    <a:pt x="79" y="31"/>
                  </a:lnTo>
                  <a:lnTo>
                    <a:pt x="97" y="18"/>
                  </a:lnTo>
                  <a:lnTo>
                    <a:pt x="112" y="12"/>
                  </a:lnTo>
                  <a:lnTo>
                    <a:pt x="124" y="10"/>
                  </a:lnTo>
                  <a:lnTo>
                    <a:pt x="142" y="14"/>
                  </a:lnTo>
                  <a:lnTo>
                    <a:pt x="155" y="25"/>
                  </a:lnTo>
                  <a:lnTo>
                    <a:pt x="163" y="41"/>
                  </a:lnTo>
                  <a:lnTo>
                    <a:pt x="166" y="61"/>
                  </a:lnTo>
                  <a:lnTo>
                    <a:pt x="164" y="79"/>
                  </a:lnTo>
                  <a:lnTo>
                    <a:pt x="159" y="105"/>
                  </a:lnTo>
                  <a:lnTo>
                    <a:pt x="150" y="133"/>
                  </a:lnTo>
                  <a:lnTo>
                    <a:pt x="139" y="158"/>
                  </a:lnTo>
                  <a:lnTo>
                    <a:pt x="125" y="177"/>
                  </a:lnTo>
                  <a:lnTo>
                    <a:pt x="109" y="190"/>
                  </a:lnTo>
                  <a:lnTo>
                    <a:pt x="92" y="199"/>
                  </a:lnTo>
                  <a:lnTo>
                    <a:pt x="75" y="2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Freeform 41"/>
            <p:cNvSpPr>
              <a:spLocks noChangeAspect="1"/>
            </p:cNvSpPr>
            <p:nvPr/>
          </p:nvSpPr>
          <p:spPr bwMode="auto">
            <a:xfrm>
              <a:off x="3091" y="370"/>
              <a:ext cx="240" cy="148"/>
            </a:xfrm>
            <a:custGeom>
              <a:avLst/>
              <a:gdLst>
                <a:gd name="T0" fmla="*/ 159 w 240"/>
                <a:gd name="T1" fmla="*/ 33 h 148"/>
                <a:gd name="T2" fmla="*/ 163 w 240"/>
                <a:gd name="T3" fmla="*/ 18 h 148"/>
                <a:gd name="T4" fmla="*/ 160 w 240"/>
                <a:gd name="T5" fmla="*/ 7 h 148"/>
                <a:gd name="T6" fmla="*/ 144 w 240"/>
                <a:gd name="T7" fmla="*/ 6 h 148"/>
                <a:gd name="T8" fmla="*/ 137 w 240"/>
                <a:gd name="T9" fmla="*/ 17 h 148"/>
                <a:gd name="T10" fmla="*/ 134 w 240"/>
                <a:gd name="T11" fmla="*/ 31 h 148"/>
                <a:gd name="T12" fmla="*/ 129 w 240"/>
                <a:gd name="T13" fmla="*/ 49 h 148"/>
                <a:gd name="T14" fmla="*/ 125 w 240"/>
                <a:gd name="T15" fmla="*/ 64 h 148"/>
                <a:gd name="T16" fmla="*/ 120 w 240"/>
                <a:gd name="T17" fmla="*/ 86 h 148"/>
                <a:gd name="T18" fmla="*/ 117 w 240"/>
                <a:gd name="T19" fmla="*/ 99 h 148"/>
                <a:gd name="T20" fmla="*/ 116 w 240"/>
                <a:gd name="T21" fmla="*/ 116 h 148"/>
                <a:gd name="T22" fmla="*/ 100 w 240"/>
                <a:gd name="T23" fmla="*/ 136 h 148"/>
                <a:gd name="T24" fmla="*/ 76 w 240"/>
                <a:gd name="T25" fmla="*/ 138 h 148"/>
                <a:gd name="T26" fmla="*/ 59 w 240"/>
                <a:gd name="T27" fmla="*/ 124 h 148"/>
                <a:gd name="T28" fmla="*/ 58 w 240"/>
                <a:gd name="T29" fmla="*/ 95 h 148"/>
                <a:gd name="T30" fmla="*/ 67 w 240"/>
                <a:gd name="T31" fmla="*/ 65 h 148"/>
                <a:gd name="T32" fmla="*/ 76 w 240"/>
                <a:gd name="T33" fmla="*/ 42 h 148"/>
                <a:gd name="T34" fmla="*/ 79 w 240"/>
                <a:gd name="T35" fmla="*/ 32 h 148"/>
                <a:gd name="T36" fmla="*/ 77 w 240"/>
                <a:gd name="T37" fmla="*/ 17 h 148"/>
                <a:gd name="T38" fmla="*/ 61 w 240"/>
                <a:gd name="T39" fmla="*/ 3 h 148"/>
                <a:gd name="T40" fmla="*/ 37 w 240"/>
                <a:gd name="T41" fmla="*/ 2 h 148"/>
                <a:gd name="T42" fmla="*/ 19 w 240"/>
                <a:gd name="T43" fmla="*/ 15 h 148"/>
                <a:gd name="T44" fmla="*/ 7 w 240"/>
                <a:gd name="T45" fmla="*/ 32 h 148"/>
                <a:gd name="T46" fmla="*/ 1 w 240"/>
                <a:gd name="T47" fmla="*/ 47 h 148"/>
                <a:gd name="T48" fmla="*/ 3 w 240"/>
                <a:gd name="T49" fmla="*/ 54 h 148"/>
                <a:gd name="T50" fmla="*/ 10 w 240"/>
                <a:gd name="T51" fmla="*/ 54 h 148"/>
                <a:gd name="T52" fmla="*/ 19 w 240"/>
                <a:gd name="T53" fmla="*/ 32 h 148"/>
                <a:gd name="T54" fmla="*/ 37 w 240"/>
                <a:gd name="T55" fmla="*/ 12 h 148"/>
                <a:gd name="T56" fmla="*/ 53 w 240"/>
                <a:gd name="T57" fmla="*/ 12 h 148"/>
                <a:gd name="T58" fmla="*/ 54 w 240"/>
                <a:gd name="T59" fmla="*/ 32 h 148"/>
                <a:gd name="T60" fmla="*/ 45 w 240"/>
                <a:gd name="T61" fmla="*/ 56 h 148"/>
                <a:gd name="T62" fmla="*/ 37 w 240"/>
                <a:gd name="T63" fmla="*/ 79 h 148"/>
                <a:gd name="T64" fmla="*/ 33 w 240"/>
                <a:gd name="T65" fmla="*/ 92 h 148"/>
                <a:gd name="T66" fmla="*/ 32 w 240"/>
                <a:gd name="T67" fmla="*/ 101 h 148"/>
                <a:gd name="T68" fmla="*/ 34 w 240"/>
                <a:gd name="T69" fmla="*/ 118 h 148"/>
                <a:gd name="T70" fmla="*/ 44 w 240"/>
                <a:gd name="T71" fmla="*/ 136 h 148"/>
                <a:gd name="T72" fmla="*/ 60 w 240"/>
                <a:gd name="T73" fmla="*/ 145 h 148"/>
                <a:gd name="T74" fmla="*/ 78 w 240"/>
                <a:gd name="T75" fmla="*/ 148 h 148"/>
                <a:gd name="T76" fmla="*/ 91 w 240"/>
                <a:gd name="T77" fmla="*/ 148 h 148"/>
                <a:gd name="T78" fmla="*/ 111 w 240"/>
                <a:gd name="T79" fmla="*/ 139 h 148"/>
                <a:gd name="T80" fmla="*/ 129 w 240"/>
                <a:gd name="T81" fmla="*/ 136 h 148"/>
                <a:gd name="T82" fmla="*/ 153 w 240"/>
                <a:gd name="T83" fmla="*/ 147 h 148"/>
                <a:gd name="T84" fmla="*/ 186 w 240"/>
                <a:gd name="T85" fmla="*/ 144 h 148"/>
                <a:gd name="T86" fmla="*/ 211 w 240"/>
                <a:gd name="T87" fmla="*/ 121 h 148"/>
                <a:gd name="T88" fmla="*/ 227 w 240"/>
                <a:gd name="T89" fmla="*/ 87 h 148"/>
                <a:gd name="T90" fmla="*/ 238 w 240"/>
                <a:gd name="T91" fmla="*/ 41 h 148"/>
                <a:gd name="T92" fmla="*/ 238 w 240"/>
                <a:gd name="T93" fmla="*/ 11 h 148"/>
                <a:gd name="T94" fmla="*/ 227 w 240"/>
                <a:gd name="T95" fmla="*/ 1 h 148"/>
                <a:gd name="T96" fmla="*/ 217 w 240"/>
                <a:gd name="T97" fmla="*/ 2 h 148"/>
                <a:gd name="T98" fmla="*/ 208 w 240"/>
                <a:gd name="T99" fmla="*/ 11 h 148"/>
                <a:gd name="T100" fmla="*/ 208 w 240"/>
                <a:gd name="T101" fmla="*/ 24 h 148"/>
                <a:gd name="T102" fmla="*/ 221 w 240"/>
                <a:gd name="T103" fmla="*/ 39 h 148"/>
                <a:gd name="T104" fmla="*/ 223 w 240"/>
                <a:gd name="T105" fmla="*/ 59 h 148"/>
                <a:gd name="T106" fmla="*/ 217 w 240"/>
                <a:gd name="T107" fmla="*/ 83 h 148"/>
                <a:gd name="T108" fmla="*/ 204 w 240"/>
                <a:gd name="T109" fmla="*/ 113 h 148"/>
                <a:gd name="T110" fmla="*/ 183 w 240"/>
                <a:gd name="T111" fmla="*/ 136 h 148"/>
                <a:gd name="T112" fmla="*/ 160 w 240"/>
                <a:gd name="T113" fmla="*/ 138 h 148"/>
                <a:gd name="T114" fmla="*/ 149 w 240"/>
                <a:gd name="T115" fmla="*/ 131 h 148"/>
                <a:gd name="T116" fmla="*/ 143 w 240"/>
                <a:gd name="T117" fmla="*/ 122 h 148"/>
                <a:gd name="T118" fmla="*/ 142 w 240"/>
                <a:gd name="T119" fmla="*/ 113 h 148"/>
                <a:gd name="T120" fmla="*/ 142 w 240"/>
                <a:gd name="T121" fmla="*/ 104 h 148"/>
                <a:gd name="T122" fmla="*/ 145 w 240"/>
                <a:gd name="T123" fmla="*/ 89 h 148"/>
                <a:gd name="T124" fmla="*/ 157 w 240"/>
                <a:gd name="T125" fmla="*/ 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" h="148">
                  <a:moveTo>
                    <a:pt x="157" y="40"/>
                  </a:moveTo>
                  <a:lnTo>
                    <a:pt x="159" y="33"/>
                  </a:lnTo>
                  <a:lnTo>
                    <a:pt x="161" y="24"/>
                  </a:lnTo>
                  <a:lnTo>
                    <a:pt x="163" y="18"/>
                  </a:lnTo>
                  <a:lnTo>
                    <a:pt x="163" y="14"/>
                  </a:lnTo>
                  <a:lnTo>
                    <a:pt x="160" y="7"/>
                  </a:lnTo>
                  <a:lnTo>
                    <a:pt x="153" y="4"/>
                  </a:lnTo>
                  <a:lnTo>
                    <a:pt x="144" y="6"/>
                  </a:lnTo>
                  <a:lnTo>
                    <a:pt x="138" y="13"/>
                  </a:lnTo>
                  <a:lnTo>
                    <a:pt x="137" y="17"/>
                  </a:lnTo>
                  <a:lnTo>
                    <a:pt x="136" y="23"/>
                  </a:lnTo>
                  <a:lnTo>
                    <a:pt x="134" y="31"/>
                  </a:lnTo>
                  <a:lnTo>
                    <a:pt x="132" y="38"/>
                  </a:lnTo>
                  <a:lnTo>
                    <a:pt x="129" y="49"/>
                  </a:lnTo>
                  <a:lnTo>
                    <a:pt x="127" y="57"/>
                  </a:lnTo>
                  <a:lnTo>
                    <a:pt x="125" y="64"/>
                  </a:lnTo>
                  <a:lnTo>
                    <a:pt x="122" y="76"/>
                  </a:lnTo>
                  <a:lnTo>
                    <a:pt x="120" y="86"/>
                  </a:lnTo>
                  <a:lnTo>
                    <a:pt x="118" y="94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6" y="116"/>
                  </a:lnTo>
                  <a:lnTo>
                    <a:pt x="108" y="128"/>
                  </a:lnTo>
                  <a:lnTo>
                    <a:pt x="100" y="136"/>
                  </a:lnTo>
                  <a:lnTo>
                    <a:pt x="86" y="139"/>
                  </a:lnTo>
                  <a:lnTo>
                    <a:pt x="76" y="138"/>
                  </a:lnTo>
                  <a:lnTo>
                    <a:pt x="67" y="134"/>
                  </a:lnTo>
                  <a:lnTo>
                    <a:pt x="59" y="124"/>
                  </a:lnTo>
                  <a:lnTo>
                    <a:pt x="57" y="109"/>
                  </a:lnTo>
                  <a:lnTo>
                    <a:pt x="58" y="95"/>
                  </a:lnTo>
                  <a:lnTo>
                    <a:pt x="62" y="80"/>
                  </a:lnTo>
                  <a:lnTo>
                    <a:pt x="67" y="65"/>
                  </a:lnTo>
                  <a:lnTo>
                    <a:pt x="72" y="51"/>
                  </a:lnTo>
                  <a:lnTo>
                    <a:pt x="76" y="42"/>
                  </a:lnTo>
                  <a:lnTo>
                    <a:pt x="78" y="36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7" y="17"/>
                  </a:lnTo>
                  <a:lnTo>
                    <a:pt x="70" y="8"/>
                  </a:lnTo>
                  <a:lnTo>
                    <a:pt x="61" y="3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7" y="7"/>
                  </a:lnTo>
                  <a:lnTo>
                    <a:pt x="19" y="15"/>
                  </a:lnTo>
                  <a:lnTo>
                    <a:pt x="12" y="23"/>
                  </a:lnTo>
                  <a:lnTo>
                    <a:pt x="7" y="32"/>
                  </a:lnTo>
                  <a:lnTo>
                    <a:pt x="3" y="40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3" y="54"/>
                  </a:lnTo>
                  <a:lnTo>
                    <a:pt x="6" y="55"/>
                  </a:lnTo>
                  <a:lnTo>
                    <a:pt x="10" y="54"/>
                  </a:lnTo>
                  <a:lnTo>
                    <a:pt x="12" y="50"/>
                  </a:lnTo>
                  <a:lnTo>
                    <a:pt x="19" y="32"/>
                  </a:lnTo>
                  <a:lnTo>
                    <a:pt x="28" y="19"/>
                  </a:lnTo>
                  <a:lnTo>
                    <a:pt x="37" y="12"/>
                  </a:lnTo>
                  <a:lnTo>
                    <a:pt x="47" y="9"/>
                  </a:lnTo>
                  <a:lnTo>
                    <a:pt x="53" y="12"/>
                  </a:lnTo>
                  <a:lnTo>
                    <a:pt x="55" y="21"/>
                  </a:lnTo>
                  <a:lnTo>
                    <a:pt x="54" y="32"/>
                  </a:lnTo>
                  <a:lnTo>
                    <a:pt x="51" y="40"/>
                  </a:lnTo>
                  <a:lnTo>
                    <a:pt x="45" y="56"/>
                  </a:lnTo>
                  <a:lnTo>
                    <a:pt x="40" y="69"/>
                  </a:lnTo>
                  <a:lnTo>
                    <a:pt x="37" y="79"/>
                  </a:lnTo>
                  <a:lnTo>
                    <a:pt x="35" y="86"/>
                  </a:lnTo>
                  <a:lnTo>
                    <a:pt x="33" y="92"/>
                  </a:lnTo>
                  <a:lnTo>
                    <a:pt x="32" y="97"/>
                  </a:lnTo>
                  <a:lnTo>
                    <a:pt x="32" y="101"/>
                  </a:lnTo>
                  <a:lnTo>
                    <a:pt x="32" y="105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44" y="136"/>
                  </a:lnTo>
                  <a:lnTo>
                    <a:pt x="52" y="141"/>
                  </a:lnTo>
                  <a:lnTo>
                    <a:pt x="60" y="145"/>
                  </a:lnTo>
                  <a:lnTo>
                    <a:pt x="69" y="147"/>
                  </a:lnTo>
                  <a:lnTo>
                    <a:pt x="78" y="148"/>
                  </a:lnTo>
                  <a:lnTo>
                    <a:pt x="85" y="148"/>
                  </a:lnTo>
                  <a:lnTo>
                    <a:pt x="91" y="148"/>
                  </a:lnTo>
                  <a:lnTo>
                    <a:pt x="100" y="145"/>
                  </a:lnTo>
                  <a:lnTo>
                    <a:pt x="111" y="139"/>
                  </a:lnTo>
                  <a:lnTo>
                    <a:pt x="122" y="126"/>
                  </a:lnTo>
                  <a:lnTo>
                    <a:pt x="129" y="136"/>
                  </a:lnTo>
                  <a:lnTo>
                    <a:pt x="140" y="143"/>
                  </a:lnTo>
                  <a:lnTo>
                    <a:pt x="153" y="147"/>
                  </a:lnTo>
                  <a:lnTo>
                    <a:pt x="167" y="148"/>
                  </a:lnTo>
                  <a:lnTo>
                    <a:pt x="186" y="144"/>
                  </a:lnTo>
                  <a:lnTo>
                    <a:pt x="201" y="134"/>
                  </a:lnTo>
                  <a:lnTo>
                    <a:pt x="211" y="121"/>
                  </a:lnTo>
                  <a:lnTo>
                    <a:pt x="217" y="110"/>
                  </a:lnTo>
                  <a:lnTo>
                    <a:pt x="227" y="87"/>
                  </a:lnTo>
                  <a:lnTo>
                    <a:pt x="234" y="63"/>
                  </a:lnTo>
                  <a:lnTo>
                    <a:pt x="238" y="41"/>
                  </a:lnTo>
                  <a:lnTo>
                    <a:pt x="240" y="26"/>
                  </a:lnTo>
                  <a:lnTo>
                    <a:pt x="238" y="11"/>
                  </a:lnTo>
                  <a:lnTo>
                    <a:pt x="233" y="4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17" y="2"/>
                  </a:lnTo>
                  <a:lnTo>
                    <a:pt x="212" y="5"/>
                  </a:lnTo>
                  <a:lnTo>
                    <a:pt x="208" y="11"/>
                  </a:lnTo>
                  <a:lnTo>
                    <a:pt x="206" y="18"/>
                  </a:lnTo>
                  <a:lnTo>
                    <a:pt x="208" y="24"/>
                  </a:lnTo>
                  <a:lnTo>
                    <a:pt x="212" y="28"/>
                  </a:lnTo>
                  <a:lnTo>
                    <a:pt x="221" y="39"/>
                  </a:lnTo>
                  <a:lnTo>
                    <a:pt x="224" y="54"/>
                  </a:lnTo>
                  <a:lnTo>
                    <a:pt x="223" y="59"/>
                  </a:lnTo>
                  <a:lnTo>
                    <a:pt x="221" y="69"/>
                  </a:lnTo>
                  <a:lnTo>
                    <a:pt x="217" y="83"/>
                  </a:lnTo>
                  <a:lnTo>
                    <a:pt x="212" y="98"/>
                  </a:lnTo>
                  <a:lnTo>
                    <a:pt x="204" y="113"/>
                  </a:lnTo>
                  <a:lnTo>
                    <a:pt x="195" y="126"/>
                  </a:lnTo>
                  <a:lnTo>
                    <a:pt x="183" y="136"/>
                  </a:lnTo>
                  <a:lnTo>
                    <a:pt x="168" y="139"/>
                  </a:lnTo>
                  <a:lnTo>
                    <a:pt x="160" y="138"/>
                  </a:lnTo>
                  <a:lnTo>
                    <a:pt x="153" y="135"/>
                  </a:lnTo>
                  <a:lnTo>
                    <a:pt x="149" y="131"/>
                  </a:lnTo>
                  <a:lnTo>
                    <a:pt x="145" y="127"/>
                  </a:lnTo>
                  <a:lnTo>
                    <a:pt x="143" y="122"/>
                  </a:lnTo>
                  <a:lnTo>
                    <a:pt x="142" y="117"/>
                  </a:lnTo>
                  <a:lnTo>
                    <a:pt x="142" y="113"/>
                  </a:lnTo>
                  <a:lnTo>
                    <a:pt x="142" y="110"/>
                  </a:lnTo>
                  <a:lnTo>
                    <a:pt x="142" y="104"/>
                  </a:lnTo>
                  <a:lnTo>
                    <a:pt x="143" y="97"/>
                  </a:lnTo>
                  <a:lnTo>
                    <a:pt x="145" y="89"/>
                  </a:lnTo>
                  <a:lnTo>
                    <a:pt x="148" y="77"/>
                  </a:lnTo>
                  <a:lnTo>
                    <a:pt x="157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42"/>
            <p:cNvSpPr>
              <a:spLocks noChangeAspect="1"/>
            </p:cNvSpPr>
            <p:nvPr/>
          </p:nvSpPr>
          <p:spPr bwMode="auto">
            <a:xfrm>
              <a:off x="3509" y="172"/>
              <a:ext cx="310" cy="312"/>
            </a:xfrm>
            <a:custGeom>
              <a:avLst/>
              <a:gdLst>
                <a:gd name="T0" fmla="*/ 164 w 310"/>
                <a:gd name="T1" fmla="*/ 165 h 312"/>
                <a:gd name="T2" fmla="*/ 294 w 310"/>
                <a:gd name="T3" fmla="*/ 165 h 312"/>
                <a:gd name="T4" fmla="*/ 300 w 310"/>
                <a:gd name="T5" fmla="*/ 165 h 312"/>
                <a:gd name="T6" fmla="*/ 305 w 310"/>
                <a:gd name="T7" fmla="*/ 164 h 312"/>
                <a:gd name="T8" fmla="*/ 309 w 310"/>
                <a:gd name="T9" fmla="*/ 161 h 312"/>
                <a:gd name="T10" fmla="*/ 310 w 310"/>
                <a:gd name="T11" fmla="*/ 156 h 312"/>
                <a:gd name="T12" fmla="*/ 309 w 310"/>
                <a:gd name="T13" fmla="*/ 150 h 312"/>
                <a:gd name="T14" fmla="*/ 305 w 310"/>
                <a:gd name="T15" fmla="*/ 147 h 312"/>
                <a:gd name="T16" fmla="*/ 300 w 310"/>
                <a:gd name="T17" fmla="*/ 147 h 312"/>
                <a:gd name="T18" fmla="*/ 294 w 310"/>
                <a:gd name="T19" fmla="*/ 146 h 312"/>
                <a:gd name="T20" fmla="*/ 164 w 310"/>
                <a:gd name="T21" fmla="*/ 146 h 312"/>
                <a:gd name="T22" fmla="*/ 164 w 310"/>
                <a:gd name="T23" fmla="*/ 15 h 312"/>
                <a:gd name="T24" fmla="*/ 164 w 310"/>
                <a:gd name="T25" fmla="*/ 10 h 312"/>
                <a:gd name="T26" fmla="*/ 163 w 310"/>
                <a:gd name="T27" fmla="*/ 5 h 312"/>
                <a:gd name="T28" fmla="*/ 160 w 310"/>
                <a:gd name="T29" fmla="*/ 1 h 312"/>
                <a:gd name="T30" fmla="*/ 155 w 310"/>
                <a:gd name="T31" fmla="*/ 0 h 312"/>
                <a:gd name="T32" fmla="*/ 150 w 310"/>
                <a:gd name="T33" fmla="*/ 1 h 312"/>
                <a:gd name="T34" fmla="*/ 147 w 310"/>
                <a:gd name="T35" fmla="*/ 5 h 312"/>
                <a:gd name="T36" fmla="*/ 146 w 310"/>
                <a:gd name="T37" fmla="*/ 10 h 312"/>
                <a:gd name="T38" fmla="*/ 146 w 310"/>
                <a:gd name="T39" fmla="*/ 15 h 312"/>
                <a:gd name="T40" fmla="*/ 146 w 310"/>
                <a:gd name="T41" fmla="*/ 146 h 312"/>
                <a:gd name="T42" fmla="*/ 15 w 310"/>
                <a:gd name="T43" fmla="*/ 146 h 312"/>
                <a:gd name="T44" fmla="*/ 10 w 310"/>
                <a:gd name="T45" fmla="*/ 147 h 312"/>
                <a:gd name="T46" fmla="*/ 5 w 310"/>
                <a:gd name="T47" fmla="*/ 147 h 312"/>
                <a:gd name="T48" fmla="*/ 1 w 310"/>
                <a:gd name="T49" fmla="*/ 150 h 312"/>
                <a:gd name="T50" fmla="*/ 0 w 310"/>
                <a:gd name="T51" fmla="*/ 156 h 312"/>
                <a:gd name="T52" fmla="*/ 1 w 310"/>
                <a:gd name="T53" fmla="*/ 161 h 312"/>
                <a:gd name="T54" fmla="*/ 5 w 310"/>
                <a:gd name="T55" fmla="*/ 164 h 312"/>
                <a:gd name="T56" fmla="*/ 10 w 310"/>
                <a:gd name="T57" fmla="*/ 165 h 312"/>
                <a:gd name="T58" fmla="*/ 15 w 310"/>
                <a:gd name="T59" fmla="*/ 165 h 312"/>
                <a:gd name="T60" fmla="*/ 146 w 310"/>
                <a:gd name="T61" fmla="*/ 165 h 312"/>
                <a:gd name="T62" fmla="*/ 146 w 310"/>
                <a:gd name="T63" fmla="*/ 296 h 312"/>
                <a:gd name="T64" fmla="*/ 146 w 310"/>
                <a:gd name="T65" fmla="*/ 301 h 312"/>
                <a:gd name="T66" fmla="*/ 147 w 310"/>
                <a:gd name="T67" fmla="*/ 306 h 312"/>
                <a:gd name="T68" fmla="*/ 150 w 310"/>
                <a:gd name="T69" fmla="*/ 310 h 312"/>
                <a:gd name="T70" fmla="*/ 155 w 310"/>
                <a:gd name="T71" fmla="*/ 312 h 312"/>
                <a:gd name="T72" fmla="*/ 160 w 310"/>
                <a:gd name="T73" fmla="*/ 310 h 312"/>
                <a:gd name="T74" fmla="*/ 163 w 310"/>
                <a:gd name="T75" fmla="*/ 306 h 312"/>
                <a:gd name="T76" fmla="*/ 164 w 310"/>
                <a:gd name="T77" fmla="*/ 301 h 312"/>
                <a:gd name="T78" fmla="*/ 164 w 310"/>
                <a:gd name="T79" fmla="*/ 296 h 312"/>
                <a:gd name="T80" fmla="*/ 164 w 310"/>
                <a:gd name="T81" fmla="*/ 16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0" h="312">
                  <a:moveTo>
                    <a:pt x="164" y="165"/>
                  </a:moveTo>
                  <a:lnTo>
                    <a:pt x="294" y="165"/>
                  </a:lnTo>
                  <a:lnTo>
                    <a:pt x="300" y="165"/>
                  </a:lnTo>
                  <a:lnTo>
                    <a:pt x="305" y="164"/>
                  </a:lnTo>
                  <a:lnTo>
                    <a:pt x="309" y="161"/>
                  </a:lnTo>
                  <a:lnTo>
                    <a:pt x="310" y="156"/>
                  </a:lnTo>
                  <a:lnTo>
                    <a:pt x="309" y="150"/>
                  </a:lnTo>
                  <a:lnTo>
                    <a:pt x="305" y="147"/>
                  </a:lnTo>
                  <a:lnTo>
                    <a:pt x="300" y="147"/>
                  </a:lnTo>
                  <a:lnTo>
                    <a:pt x="294" y="146"/>
                  </a:lnTo>
                  <a:lnTo>
                    <a:pt x="164" y="146"/>
                  </a:lnTo>
                  <a:lnTo>
                    <a:pt x="164" y="15"/>
                  </a:lnTo>
                  <a:lnTo>
                    <a:pt x="164" y="10"/>
                  </a:lnTo>
                  <a:lnTo>
                    <a:pt x="163" y="5"/>
                  </a:lnTo>
                  <a:lnTo>
                    <a:pt x="160" y="1"/>
                  </a:lnTo>
                  <a:lnTo>
                    <a:pt x="155" y="0"/>
                  </a:lnTo>
                  <a:lnTo>
                    <a:pt x="150" y="1"/>
                  </a:lnTo>
                  <a:lnTo>
                    <a:pt x="147" y="5"/>
                  </a:lnTo>
                  <a:lnTo>
                    <a:pt x="146" y="10"/>
                  </a:lnTo>
                  <a:lnTo>
                    <a:pt x="146" y="15"/>
                  </a:lnTo>
                  <a:lnTo>
                    <a:pt x="146" y="146"/>
                  </a:lnTo>
                  <a:lnTo>
                    <a:pt x="15" y="146"/>
                  </a:lnTo>
                  <a:lnTo>
                    <a:pt x="10" y="147"/>
                  </a:lnTo>
                  <a:lnTo>
                    <a:pt x="5" y="147"/>
                  </a:lnTo>
                  <a:lnTo>
                    <a:pt x="1" y="150"/>
                  </a:lnTo>
                  <a:lnTo>
                    <a:pt x="0" y="156"/>
                  </a:lnTo>
                  <a:lnTo>
                    <a:pt x="1" y="161"/>
                  </a:lnTo>
                  <a:lnTo>
                    <a:pt x="5" y="164"/>
                  </a:lnTo>
                  <a:lnTo>
                    <a:pt x="10" y="165"/>
                  </a:lnTo>
                  <a:lnTo>
                    <a:pt x="15" y="165"/>
                  </a:lnTo>
                  <a:lnTo>
                    <a:pt x="146" y="165"/>
                  </a:lnTo>
                  <a:lnTo>
                    <a:pt x="146" y="296"/>
                  </a:lnTo>
                  <a:lnTo>
                    <a:pt x="146" y="301"/>
                  </a:lnTo>
                  <a:lnTo>
                    <a:pt x="147" y="306"/>
                  </a:lnTo>
                  <a:lnTo>
                    <a:pt x="150" y="310"/>
                  </a:lnTo>
                  <a:lnTo>
                    <a:pt x="155" y="312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4" y="301"/>
                  </a:lnTo>
                  <a:lnTo>
                    <a:pt x="164" y="296"/>
                  </a:lnTo>
                  <a:lnTo>
                    <a:pt x="164" y="1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43"/>
            <p:cNvSpPr>
              <a:spLocks noChangeAspect="1"/>
            </p:cNvSpPr>
            <p:nvPr/>
          </p:nvSpPr>
          <p:spPr bwMode="auto">
            <a:xfrm>
              <a:off x="3993" y="0"/>
              <a:ext cx="621" cy="655"/>
            </a:xfrm>
            <a:custGeom>
              <a:avLst/>
              <a:gdLst>
                <a:gd name="T0" fmla="*/ 565 w 621"/>
                <a:gd name="T1" fmla="*/ 655 h 655"/>
                <a:gd name="T2" fmla="*/ 621 w 621"/>
                <a:gd name="T3" fmla="*/ 505 h 655"/>
                <a:gd name="T4" fmla="*/ 609 w 621"/>
                <a:gd name="T5" fmla="*/ 505 h 655"/>
                <a:gd name="T6" fmla="*/ 590 w 621"/>
                <a:gd name="T7" fmla="*/ 539 h 655"/>
                <a:gd name="T8" fmla="*/ 562 w 621"/>
                <a:gd name="T9" fmla="*/ 566 h 655"/>
                <a:gd name="T10" fmla="*/ 527 w 621"/>
                <a:gd name="T11" fmla="*/ 586 h 655"/>
                <a:gd name="T12" fmla="*/ 488 w 621"/>
                <a:gd name="T13" fmla="*/ 600 h 655"/>
                <a:gd name="T14" fmla="*/ 474 w 621"/>
                <a:gd name="T15" fmla="*/ 603 h 655"/>
                <a:gd name="T16" fmla="*/ 446 w 621"/>
                <a:gd name="T17" fmla="*/ 608 h 655"/>
                <a:gd name="T18" fmla="*/ 402 w 621"/>
                <a:gd name="T19" fmla="*/ 613 h 655"/>
                <a:gd name="T20" fmla="*/ 343 w 621"/>
                <a:gd name="T21" fmla="*/ 614 h 655"/>
                <a:gd name="T22" fmla="*/ 62 w 621"/>
                <a:gd name="T23" fmla="*/ 614 h 655"/>
                <a:gd name="T24" fmla="*/ 299 w 621"/>
                <a:gd name="T25" fmla="*/ 335 h 655"/>
                <a:gd name="T26" fmla="*/ 302 w 621"/>
                <a:gd name="T27" fmla="*/ 331 h 655"/>
                <a:gd name="T28" fmla="*/ 303 w 621"/>
                <a:gd name="T29" fmla="*/ 328 h 655"/>
                <a:gd name="T30" fmla="*/ 303 w 621"/>
                <a:gd name="T31" fmla="*/ 326 h 655"/>
                <a:gd name="T32" fmla="*/ 300 w 621"/>
                <a:gd name="T33" fmla="*/ 321 h 655"/>
                <a:gd name="T34" fmla="*/ 83 w 621"/>
                <a:gd name="T35" fmla="*/ 22 h 655"/>
                <a:gd name="T36" fmla="*/ 338 w 621"/>
                <a:gd name="T37" fmla="*/ 22 h 655"/>
                <a:gd name="T38" fmla="*/ 381 w 621"/>
                <a:gd name="T39" fmla="*/ 23 h 655"/>
                <a:gd name="T40" fmla="*/ 415 w 621"/>
                <a:gd name="T41" fmla="*/ 26 h 655"/>
                <a:gd name="T42" fmla="*/ 438 w 621"/>
                <a:gd name="T43" fmla="*/ 28 h 655"/>
                <a:gd name="T44" fmla="*/ 448 w 621"/>
                <a:gd name="T45" fmla="*/ 30 h 655"/>
                <a:gd name="T46" fmla="*/ 469 w 621"/>
                <a:gd name="T47" fmla="*/ 34 h 655"/>
                <a:gd name="T48" fmla="*/ 494 w 621"/>
                <a:gd name="T49" fmla="*/ 40 h 655"/>
                <a:gd name="T50" fmla="*/ 522 w 621"/>
                <a:gd name="T51" fmla="*/ 50 h 655"/>
                <a:gd name="T52" fmla="*/ 550 w 621"/>
                <a:gd name="T53" fmla="*/ 65 h 655"/>
                <a:gd name="T54" fmla="*/ 562 w 621"/>
                <a:gd name="T55" fmla="*/ 73 h 655"/>
                <a:gd name="T56" fmla="*/ 578 w 621"/>
                <a:gd name="T57" fmla="*/ 87 h 655"/>
                <a:gd name="T58" fmla="*/ 595 w 621"/>
                <a:gd name="T59" fmla="*/ 106 h 655"/>
                <a:gd name="T60" fmla="*/ 609 w 621"/>
                <a:gd name="T61" fmla="*/ 131 h 655"/>
                <a:gd name="T62" fmla="*/ 621 w 621"/>
                <a:gd name="T63" fmla="*/ 131 h 655"/>
                <a:gd name="T64" fmla="*/ 565 w 621"/>
                <a:gd name="T65" fmla="*/ 0 h 655"/>
                <a:gd name="T66" fmla="*/ 13 w 621"/>
                <a:gd name="T67" fmla="*/ 0 h 655"/>
                <a:gd name="T68" fmla="*/ 7 w 621"/>
                <a:gd name="T69" fmla="*/ 0 h 655"/>
                <a:gd name="T70" fmla="*/ 3 w 621"/>
                <a:gd name="T71" fmla="*/ 0 h 655"/>
                <a:gd name="T72" fmla="*/ 2 w 621"/>
                <a:gd name="T73" fmla="*/ 2 h 655"/>
                <a:gd name="T74" fmla="*/ 0 w 621"/>
                <a:gd name="T75" fmla="*/ 3 h 655"/>
                <a:gd name="T76" fmla="*/ 0 w 621"/>
                <a:gd name="T77" fmla="*/ 9 h 655"/>
                <a:gd name="T78" fmla="*/ 0 w 621"/>
                <a:gd name="T79" fmla="*/ 19 h 655"/>
                <a:gd name="T80" fmla="*/ 247 w 621"/>
                <a:gd name="T81" fmla="*/ 358 h 655"/>
                <a:gd name="T82" fmla="*/ 5 w 621"/>
                <a:gd name="T83" fmla="*/ 642 h 655"/>
                <a:gd name="T84" fmla="*/ 1 w 621"/>
                <a:gd name="T85" fmla="*/ 648 h 655"/>
                <a:gd name="T86" fmla="*/ 0 w 621"/>
                <a:gd name="T87" fmla="*/ 650 h 655"/>
                <a:gd name="T88" fmla="*/ 4 w 621"/>
                <a:gd name="T89" fmla="*/ 654 h 655"/>
                <a:gd name="T90" fmla="*/ 13 w 621"/>
                <a:gd name="T91" fmla="*/ 655 h 655"/>
                <a:gd name="T92" fmla="*/ 565 w 621"/>
                <a:gd name="T93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1" h="655">
                  <a:moveTo>
                    <a:pt x="565" y="655"/>
                  </a:moveTo>
                  <a:lnTo>
                    <a:pt x="621" y="505"/>
                  </a:lnTo>
                  <a:lnTo>
                    <a:pt x="609" y="505"/>
                  </a:lnTo>
                  <a:lnTo>
                    <a:pt x="590" y="539"/>
                  </a:lnTo>
                  <a:lnTo>
                    <a:pt x="562" y="566"/>
                  </a:lnTo>
                  <a:lnTo>
                    <a:pt x="527" y="586"/>
                  </a:lnTo>
                  <a:lnTo>
                    <a:pt x="488" y="600"/>
                  </a:lnTo>
                  <a:lnTo>
                    <a:pt x="474" y="603"/>
                  </a:lnTo>
                  <a:lnTo>
                    <a:pt x="446" y="608"/>
                  </a:lnTo>
                  <a:lnTo>
                    <a:pt x="402" y="613"/>
                  </a:lnTo>
                  <a:lnTo>
                    <a:pt x="343" y="614"/>
                  </a:lnTo>
                  <a:lnTo>
                    <a:pt x="62" y="614"/>
                  </a:lnTo>
                  <a:lnTo>
                    <a:pt x="299" y="335"/>
                  </a:lnTo>
                  <a:lnTo>
                    <a:pt x="302" y="331"/>
                  </a:lnTo>
                  <a:lnTo>
                    <a:pt x="303" y="328"/>
                  </a:lnTo>
                  <a:lnTo>
                    <a:pt x="303" y="326"/>
                  </a:lnTo>
                  <a:lnTo>
                    <a:pt x="300" y="321"/>
                  </a:lnTo>
                  <a:lnTo>
                    <a:pt x="83" y="22"/>
                  </a:lnTo>
                  <a:lnTo>
                    <a:pt x="338" y="22"/>
                  </a:lnTo>
                  <a:lnTo>
                    <a:pt x="381" y="23"/>
                  </a:lnTo>
                  <a:lnTo>
                    <a:pt x="415" y="26"/>
                  </a:lnTo>
                  <a:lnTo>
                    <a:pt x="438" y="28"/>
                  </a:lnTo>
                  <a:lnTo>
                    <a:pt x="448" y="30"/>
                  </a:lnTo>
                  <a:lnTo>
                    <a:pt x="469" y="34"/>
                  </a:lnTo>
                  <a:lnTo>
                    <a:pt x="494" y="40"/>
                  </a:lnTo>
                  <a:lnTo>
                    <a:pt x="522" y="50"/>
                  </a:lnTo>
                  <a:lnTo>
                    <a:pt x="550" y="65"/>
                  </a:lnTo>
                  <a:lnTo>
                    <a:pt x="562" y="73"/>
                  </a:lnTo>
                  <a:lnTo>
                    <a:pt x="578" y="87"/>
                  </a:lnTo>
                  <a:lnTo>
                    <a:pt x="595" y="106"/>
                  </a:lnTo>
                  <a:lnTo>
                    <a:pt x="609" y="131"/>
                  </a:lnTo>
                  <a:lnTo>
                    <a:pt x="621" y="131"/>
                  </a:lnTo>
                  <a:lnTo>
                    <a:pt x="565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47" y="358"/>
                  </a:lnTo>
                  <a:lnTo>
                    <a:pt x="5" y="642"/>
                  </a:lnTo>
                  <a:lnTo>
                    <a:pt x="1" y="648"/>
                  </a:lnTo>
                  <a:lnTo>
                    <a:pt x="0" y="650"/>
                  </a:lnTo>
                  <a:lnTo>
                    <a:pt x="4" y="654"/>
                  </a:lnTo>
                  <a:lnTo>
                    <a:pt x="13" y="655"/>
                  </a:lnTo>
                  <a:lnTo>
                    <a:pt x="565" y="6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44"/>
            <p:cNvSpPr>
              <a:spLocks noChangeAspect="1"/>
            </p:cNvSpPr>
            <p:nvPr/>
          </p:nvSpPr>
          <p:spPr bwMode="auto">
            <a:xfrm>
              <a:off x="3970" y="860"/>
              <a:ext cx="141" cy="148"/>
            </a:xfrm>
            <a:custGeom>
              <a:avLst/>
              <a:gdLst>
                <a:gd name="T0" fmla="*/ 123 w 141"/>
                <a:gd name="T1" fmla="*/ 19 h 148"/>
                <a:gd name="T2" fmla="*/ 115 w 141"/>
                <a:gd name="T3" fmla="*/ 22 h 148"/>
                <a:gd name="T4" fmla="*/ 110 w 141"/>
                <a:gd name="T5" fmla="*/ 26 h 148"/>
                <a:gd name="T6" fmla="*/ 107 w 141"/>
                <a:gd name="T7" fmla="*/ 32 h 148"/>
                <a:gd name="T8" fmla="*/ 106 w 141"/>
                <a:gd name="T9" fmla="*/ 37 h 148"/>
                <a:gd name="T10" fmla="*/ 107 w 141"/>
                <a:gd name="T11" fmla="*/ 43 h 148"/>
                <a:gd name="T12" fmla="*/ 110 w 141"/>
                <a:gd name="T13" fmla="*/ 47 h 148"/>
                <a:gd name="T14" fmla="*/ 114 w 141"/>
                <a:gd name="T15" fmla="*/ 49 h 148"/>
                <a:gd name="T16" fmla="*/ 119 w 141"/>
                <a:gd name="T17" fmla="*/ 49 h 148"/>
                <a:gd name="T18" fmla="*/ 125 w 141"/>
                <a:gd name="T19" fmla="*/ 48 h 148"/>
                <a:gd name="T20" fmla="*/ 131 w 141"/>
                <a:gd name="T21" fmla="*/ 45 h 148"/>
                <a:gd name="T22" fmla="*/ 136 w 141"/>
                <a:gd name="T23" fmla="*/ 38 h 148"/>
                <a:gd name="T24" fmla="*/ 138 w 141"/>
                <a:gd name="T25" fmla="*/ 28 h 148"/>
                <a:gd name="T26" fmla="*/ 133 w 141"/>
                <a:gd name="T27" fmla="*/ 15 h 148"/>
                <a:gd name="T28" fmla="*/ 122 w 141"/>
                <a:gd name="T29" fmla="*/ 6 h 148"/>
                <a:gd name="T30" fmla="*/ 108 w 141"/>
                <a:gd name="T31" fmla="*/ 1 h 148"/>
                <a:gd name="T32" fmla="*/ 94 w 141"/>
                <a:gd name="T33" fmla="*/ 0 h 148"/>
                <a:gd name="T34" fmla="*/ 59 w 141"/>
                <a:gd name="T35" fmla="*/ 8 h 148"/>
                <a:gd name="T36" fmla="*/ 29 w 141"/>
                <a:gd name="T37" fmla="*/ 28 h 148"/>
                <a:gd name="T38" fmla="*/ 8 w 141"/>
                <a:gd name="T39" fmla="*/ 57 h 148"/>
                <a:gd name="T40" fmla="*/ 0 w 141"/>
                <a:gd name="T41" fmla="*/ 91 h 148"/>
                <a:gd name="T42" fmla="*/ 1 w 141"/>
                <a:gd name="T43" fmla="*/ 101 h 148"/>
                <a:gd name="T44" fmla="*/ 4 w 141"/>
                <a:gd name="T45" fmla="*/ 112 h 148"/>
                <a:gd name="T46" fmla="*/ 8 w 141"/>
                <a:gd name="T47" fmla="*/ 121 h 148"/>
                <a:gd name="T48" fmla="*/ 15 w 141"/>
                <a:gd name="T49" fmla="*/ 130 h 148"/>
                <a:gd name="T50" fmla="*/ 23 w 141"/>
                <a:gd name="T51" fmla="*/ 137 h 148"/>
                <a:gd name="T52" fmla="*/ 33 w 141"/>
                <a:gd name="T53" fmla="*/ 143 h 148"/>
                <a:gd name="T54" fmla="*/ 46 w 141"/>
                <a:gd name="T55" fmla="*/ 147 h 148"/>
                <a:gd name="T56" fmla="*/ 60 w 141"/>
                <a:gd name="T57" fmla="*/ 148 h 148"/>
                <a:gd name="T58" fmla="*/ 96 w 141"/>
                <a:gd name="T59" fmla="*/ 143 h 148"/>
                <a:gd name="T60" fmla="*/ 121 w 141"/>
                <a:gd name="T61" fmla="*/ 131 h 148"/>
                <a:gd name="T62" fmla="*/ 136 w 141"/>
                <a:gd name="T63" fmla="*/ 118 h 148"/>
                <a:gd name="T64" fmla="*/ 141 w 141"/>
                <a:gd name="T65" fmla="*/ 111 h 148"/>
                <a:gd name="T66" fmla="*/ 140 w 141"/>
                <a:gd name="T67" fmla="*/ 107 h 148"/>
                <a:gd name="T68" fmla="*/ 136 w 141"/>
                <a:gd name="T69" fmla="*/ 105 h 148"/>
                <a:gd name="T70" fmla="*/ 133 w 141"/>
                <a:gd name="T71" fmla="*/ 106 h 148"/>
                <a:gd name="T72" fmla="*/ 131 w 141"/>
                <a:gd name="T73" fmla="*/ 109 h 148"/>
                <a:gd name="T74" fmla="*/ 121 w 141"/>
                <a:gd name="T75" fmla="*/ 118 h 148"/>
                <a:gd name="T76" fmla="*/ 110 w 141"/>
                <a:gd name="T77" fmla="*/ 126 h 148"/>
                <a:gd name="T78" fmla="*/ 99 w 141"/>
                <a:gd name="T79" fmla="*/ 131 h 148"/>
                <a:gd name="T80" fmla="*/ 88 w 141"/>
                <a:gd name="T81" fmla="*/ 135 h 148"/>
                <a:gd name="T82" fmla="*/ 79 w 141"/>
                <a:gd name="T83" fmla="*/ 137 h 148"/>
                <a:gd name="T84" fmla="*/ 71 w 141"/>
                <a:gd name="T85" fmla="*/ 138 h 148"/>
                <a:gd name="T86" fmla="*/ 65 w 141"/>
                <a:gd name="T87" fmla="*/ 139 h 148"/>
                <a:gd name="T88" fmla="*/ 61 w 141"/>
                <a:gd name="T89" fmla="*/ 139 h 148"/>
                <a:gd name="T90" fmla="*/ 46 w 141"/>
                <a:gd name="T91" fmla="*/ 136 h 148"/>
                <a:gd name="T92" fmla="*/ 35 w 141"/>
                <a:gd name="T93" fmla="*/ 128 h 148"/>
                <a:gd name="T94" fmla="*/ 29 w 141"/>
                <a:gd name="T95" fmla="*/ 117 h 148"/>
                <a:gd name="T96" fmla="*/ 27 w 141"/>
                <a:gd name="T97" fmla="*/ 102 h 148"/>
                <a:gd name="T98" fmla="*/ 28 w 141"/>
                <a:gd name="T99" fmla="*/ 91 h 148"/>
                <a:gd name="T100" fmla="*/ 31 w 141"/>
                <a:gd name="T101" fmla="*/ 73 h 148"/>
                <a:gd name="T102" fmla="*/ 38 w 141"/>
                <a:gd name="T103" fmla="*/ 53 h 148"/>
                <a:gd name="T104" fmla="*/ 48 w 141"/>
                <a:gd name="T105" fmla="*/ 34 h 148"/>
                <a:gd name="T106" fmla="*/ 59 w 141"/>
                <a:gd name="T107" fmla="*/ 24 h 148"/>
                <a:gd name="T108" fmla="*/ 70 w 141"/>
                <a:gd name="T109" fmla="*/ 16 h 148"/>
                <a:gd name="T110" fmla="*/ 82 w 141"/>
                <a:gd name="T111" fmla="*/ 11 h 148"/>
                <a:gd name="T112" fmla="*/ 94 w 141"/>
                <a:gd name="T113" fmla="*/ 9 h 148"/>
                <a:gd name="T114" fmla="*/ 100 w 141"/>
                <a:gd name="T115" fmla="*/ 9 h 148"/>
                <a:gd name="T116" fmla="*/ 107 w 141"/>
                <a:gd name="T117" fmla="*/ 11 h 148"/>
                <a:gd name="T118" fmla="*/ 115 w 141"/>
                <a:gd name="T119" fmla="*/ 14 h 148"/>
                <a:gd name="T120" fmla="*/ 123 w 141"/>
                <a:gd name="T121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" h="148">
                  <a:moveTo>
                    <a:pt x="123" y="19"/>
                  </a:moveTo>
                  <a:lnTo>
                    <a:pt x="115" y="22"/>
                  </a:lnTo>
                  <a:lnTo>
                    <a:pt x="110" y="26"/>
                  </a:lnTo>
                  <a:lnTo>
                    <a:pt x="107" y="32"/>
                  </a:lnTo>
                  <a:lnTo>
                    <a:pt x="106" y="37"/>
                  </a:lnTo>
                  <a:lnTo>
                    <a:pt x="107" y="43"/>
                  </a:lnTo>
                  <a:lnTo>
                    <a:pt x="110" y="47"/>
                  </a:lnTo>
                  <a:lnTo>
                    <a:pt x="114" y="49"/>
                  </a:lnTo>
                  <a:lnTo>
                    <a:pt x="119" y="49"/>
                  </a:lnTo>
                  <a:lnTo>
                    <a:pt x="125" y="48"/>
                  </a:lnTo>
                  <a:lnTo>
                    <a:pt x="131" y="45"/>
                  </a:lnTo>
                  <a:lnTo>
                    <a:pt x="136" y="38"/>
                  </a:lnTo>
                  <a:lnTo>
                    <a:pt x="138" y="28"/>
                  </a:lnTo>
                  <a:lnTo>
                    <a:pt x="133" y="15"/>
                  </a:lnTo>
                  <a:lnTo>
                    <a:pt x="122" y="6"/>
                  </a:lnTo>
                  <a:lnTo>
                    <a:pt x="108" y="1"/>
                  </a:lnTo>
                  <a:lnTo>
                    <a:pt x="94" y="0"/>
                  </a:lnTo>
                  <a:lnTo>
                    <a:pt x="59" y="8"/>
                  </a:lnTo>
                  <a:lnTo>
                    <a:pt x="29" y="28"/>
                  </a:lnTo>
                  <a:lnTo>
                    <a:pt x="8" y="57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4" y="112"/>
                  </a:lnTo>
                  <a:lnTo>
                    <a:pt x="8" y="121"/>
                  </a:lnTo>
                  <a:lnTo>
                    <a:pt x="15" y="130"/>
                  </a:lnTo>
                  <a:lnTo>
                    <a:pt x="23" y="137"/>
                  </a:lnTo>
                  <a:lnTo>
                    <a:pt x="33" y="143"/>
                  </a:lnTo>
                  <a:lnTo>
                    <a:pt x="46" y="147"/>
                  </a:lnTo>
                  <a:lnTo>
                    <a:pt x="60" y="148"/>
                  </a:lnTo>
                  <a:lnTo>
                    <a:pt x="96" y="143"/>
                  </a:lnTo>
                  <a:lnTo>
                    <a:pt x="121" y="131"/>
                  </a:lnTo>
                  <a:lnTo>
                    <a:pt x="136" y="118"/>
                  </a:lnTo>
                  <a:lnTo>
                    <a:pt x="141" y="111"/>
                  </a:lnTo>
                  <a:lnTo>
                    <a:pt x="140" y="107"/>
                  </a:lnTo>
                  <a:lnTo>
                    <a:pt x="136" y="105"/>
                  </a:lnTo>
                  <a:lnTo>
                    <a:pt x="133" y="106"/>
                  </a:lnTo>
                  <a:lnTo>
                    <a:pt x="131" y="109"/>
                  </a:lnTo>
                  <a:lnTo>
                    <a:pt x="121" y="118"/>
                  </a:lnTo>
                  <a:lnTo>
                    <a:pt x="110" y="126"/>
                  </a:lnTo>
                  <a:lnTo>
                    <a:pt x="99" y="131"/>
                  </a:lnTo>
                  <a:lnTo>
                    <a:pt x="88" y="135"/>
                  </a:lnTo>
                  <a:lnTo>
                    <a:pt x="79" y="137"/>
                  </a:lnTo>
                  <a:lnTo>
                    <a:pt x="71" y="138"/>
                  </a:lnTo>
                  <a:lnTo>
                    <a:pt x="65" y="139"/>
                  </a:lnTo>
                  <a:lnTo>
                    <a:pt x="61" y="139"/>
                  </a:lnTo>
                  <a:lnTo>
                    <a:pt x="46" y="136"/>
                  </a:lnTo>
                  <a:lnTo>
                    <a:pt x="35" y="128"/>
                  </a:lnTo>
                  <a:lnTo>
                    <a:pt x="29" y="117"/>
                  </a:lnTo>
                  <a:lnTo>
                    <a:pt x="27" y="102"/>
                  </a:lnTo>
                  <a:lnTo>
                    <a:pt x="28" y="91"/>
                  </a:lnTo>
                  <a:lnTo>
                    <a:pt x="31" y="73"/>
                  </a:lnTo>
                  <a:lnTo>
                    <a:pt x="38" y="53"/>
                  </a:lnTo>
                  <a:lnTo>
                    <a:pt x="48" y="34"/>
                  </a:lnTo>
                  <a:lnTo>
                    <a:pt x="59" y="24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94" y="9"/>
                  </a:lnTo>
                  <a:lnTo>
                    <a:pt x="100" y="9"/>
                  </a:lnTo>
                  <a:lnTo>
                    <a:pt x="107" y="11"/>
                  </a:lnTo>
                  <a:lnTo>
                    <a:pt x="115" y="14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45"/>
            <p:cNvSpPr>
              <a:spLocks noChangeAspect="1"/>
            </p:cNvSpPr>
            <p:nvPr/>
          </p:nvSpPr>
          <p:spPr bwMode="auto">
            <a:xfrm>
              <a:off x="4152" y="815"/>
              <a:ext cx="181" cy="214"/>
            </a:xfrm>
            <a:custGeom>
              <a:avLst/>
              <a:gdLst>
                <a:gd name="T0" fmla="*/ 168 w 181"/>
                <a:gd name="T1" fmla="*/ 115 h 214"/>
                <a:gd name="T2" fmla="*/ 172 w 181"/>
                <a:gd name="T3" fmla="*/ 115 h 214"/>
                <a:gd name="T4" fmla="*/ 176 w 181"/>
                <a:gd name="T5" fmla="*/ 114 h 214"/>
                <a:gd name="T6" fmla="*/ 179 w 181"/>
                <a:gd name="T7" fmla="*/ 112 h 214"/>
                <a:gd name="T8" fmla="*/ 181 w 181"/>
                <a:gd name="T9" fmla="*/ 108 h 214"/>
                <a:gd name="T10" fmla="*/ 179 w 181"/>
                <a:gd name="T11" fmla="*/ 103 h 214"/>
                <a:gd name="T12" fmla="*/ 176 w 181"/>
                <a:gd name="T13" fmla="*/ 100 h 214"/>
                <a:gd name="T14" fmla="*/ 172 w 181"/>
                <a:gd name="T15" fmla="*/ 100 h 214"/>
                <a:gd name="T16" fmla="*/ 168 w 181"/>
                <a:gd name="T17" fmla="*/ 99 h 214"/>
                <a:gd name="T18" fmla="*/ 16 w 181"/>
                <a:gd name="T19" fmla="*/ 99 h 214"/>
                <a:gd name="T20" fmla="*/ 26 w 181"/>
                <a:gd name="T21" fmla="*/ 66 h 214"/>
                <a:gd name="T22" fmla="*/ 47 w 181"/>
                <a:gd name="T23" fmla="*/ 40 h 214"/>
                <a:gd name="T24" fmla="*/ 76 w 181"/>
                <a:gd name="T25" fmla="*/ 23 h 214"/>
                <a:gd name="T26" fmla="*/ 112 w 181"/>
                <a:gd name="T27" fmla="*/ 17 h 214"/>
                <a:gd name="T28" fmla="*/ 168 w 181"/>
                <a:gd name="T29" fmla="*/ 17 h 214"/>
                <a:gd name="T30" fmla="*/ 172 w 181"/>
                <a:gd name="T31" fmla="*/ 16 h 214"/>
                <a:gd name="T32" fmla="*/ 176 w 181"/>
                <a:gd name="T33" fmla="*/ 15 h 214"/>
                <a:gd name="T34" fmla="*/ 179 w 181"/>
                <a:gd name="T35" fmla="*/ 13 h 214"/>
                <a:gd name="T36" fmla="*/ 181 w 181"/>
                <a:gd name="T37" fmla="*/ 9 h 214"/>
                <a:gd name="T38" fmla="*/ 179 w 181"/>
                <a:gd name="T39" fmla="*/ 4 h 214"/>
                <a:gd name="T40" fmla="*/ 176 w 181"/>
                <a:gd name="T41" fmla="*/ 2 h 214"/>
                <a:gd name="T42" fmla="*/ 172 w 181"/>
                <a:gd name="T43" fmla="*/ 1 h 214"/>
                <a:gd name="T44" fmla="*/ 168 w 181"/>
                <a:gd name="T45" fmla="*/ 0 h 214"/>
                <a:gd name="T46" fmla="*/ 110 w 181"/>
                <a:gd name="T47" fmla="*/ 0 h 214"/>
                <a:gd name="T48" fmla="*/ 88 w 181"/>
                <a:gd name="T49" fmla="*/ 3 h 214"/>
                <a:gd name="T50" fmla="*/ 67 w 181"/>
                <a:gd name="T51" fmla="*/ 9 h 214"/>
                <a:gd name="T52" fmla="*/ 49 w 181"/>
                <a:gd name="T53" fmla="*/ 19 h 214"/>
                <a:gd name="T54" fmla="*/ 32 w 181"/>
                <a:gd name="T55" fmla="*/ 32 h 214"/>
                <a:gd name="T56" fmla="*/ 19 w 181"/>
                <a:gd name="T57" fmla="*/ 47 h 214"/>
                <a:gd name="T58" fmla="*/ 9 w 181"/>
                <a:gd name="T59" fmla="*/ 66 h 214"/>
                <a:gd name="T60" fmla="*/ 2 w 181"/>
                <a:gd name="T61" fmla="*/ 86 h 214"/>
                <a:gd name="T62" fmla="*/ 0 w 181"/>
                <a:gd name="T63" fmla="*/ 107 h 214"/>
                <a:gd name="T64" fmla="*/ 2 w 181"/>
                <a:gd name="T65" fmla="*/ 129 h 214"/>
                <a:gd name="T66" fmla="*/ 9 w 181"/>
                <a:gd name="T67" fmla="*/ 150 h 214"/>
                <a:gd name="T68" fmla="*/ 19 w 181"/>
                <a:gd name="T69" fmla="*/ 168 h 214"/>
                <a:gd name="T70" fmla="*/ 33 w 181"/>
                <a:gd name="T71" fmla="*/ 184 h 214"/>
                <a:gd name="T72" fmla="*/ 49 w 181"/>
                <a:gd name="T73" fmla="*/ 197 h 214"/>
                <a:gd name="T74" fmla="*/ 68 w 181"/>
                <a:gd name="T75" fmla="*/ 206 h 214"/>
                <a:gd name="T76" fmla="*/ 88 w 181"/>
                <a:gd name="T77" fmla="*/ 212 h 214"/>
                <a:gd name="T78" fmla="*/ 110 w 181"/>
                <a:gd name="T79" fmla="*/ 214 h 214"/>
                <a:gd name="T80" fmla="*/ 168 w 181"/>
                <a:gd name="T81" fmla="*/ 214 h 214"/>
                <a:gd name="T82" fmla="*/ 172 w 181"/>
                <a:gd name="T83" fmla="*/ 214 h 214"/>
                <a:gd name="T84" fmla="*/ 176 w 181"/>
                <a:gd name="T85" fmla="*/ 214 h 214"/>
                <a:gd name="T86" fmla="*/ 179 w 181"/>
                <a:gd name="T87" fmla="*/ 211 h 214"/>
                <a:gd name="T88" fmla="*/ 181 w 181"/>
                <a:gd name="T89" fmla="*/ 207 h 214"/>
                <a:gd name="T90" fmla="*/ 179 w 181"/>
                <a:gd name="T91" fmla="*/ 202 h 214"/>
                <a:gd name="T92" fmla="*/ 176 w 181"/>
                <a:gd name="T93" fmla="*/ 199 h 214"/>
                <a:gd name="T94" fmla="*/ 172 w 181"/>
                <a:gd name="T95" fmla="*/ 199 h 214"/>
                <a:gd name="T96" fmla="*/ 168 w 181"/>
                <a:gd name="T97" fmla="*/ 198 h 214"/>
                <a:gd name="T98" fmla="*/ 112 w 181"/>
                <a:gd name="T99" fmla="*/ 198 h 214"/>
                <a:gd name="T100" fmla="*/ 76 w 181"/>
                <a:gd name="T101" fmla="*/ 192 h 214"/>
                <a:gd name="T102" fmla="*/ 47 w 181"/>
                <a:gd name="T103" fmla="*/ 175 h 214"/>
                <a:gd name="T104" fmla="*/ 26 w 181"/>
                <a:gd name="T105" fmla="*/ 148 h 214"/>
                <a:gd name="T106" fmla="*/ 16 w 181"/>
                <a:gd name="T107" fmla="*/ 115 h 214"/>
                <a:gd name="T108" fmla="*/ 168 w 181"/>
                <a:gd name="T109" fmla="*/ 11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" h="214">
                  <a:moveTo>
                    <a:pt x="168" y="115"/>
                  </a:moveTo>
                  <a:lnTo>
                    <a:pt x="172" y="115"/>
                  </a:lnTo>
                  <a:lnTo>
                    <a:pt x="176" y="114"/>
                  </a:lnTo>
                  <a:lnTo>
                    <a:pt x="179" y="112"/>
                  </a:lnTo>
                  <a:lnTo>
                    <a:pt x="181" y="108"/>
                  </a:lnTo>
                  <a:lnTo>
                    <a:pt x="179" y="103"/>
                  </a:lnTo>
                  <a:lnTo>
                    <a:pt x="176" y="100"/>
                  </a:lnTo>
                  <a:lnTo>
                    <a:pt x="172" y="100"/>
                  </a:lnTo>
                  <a:lnTo>
                    <a:pt x="168" y="99"/>
                  </a:lnTo>
                  <a:lnTo>
                    <a:pt x="16" y="99"/>
                  </a:lnTo>
                  <a:lnTo>
                    <a:pt x="26" y="66"/>
                  </a:lnTo>
                  <a:lnTo>
                    <a:pt x="47" y="40"/>
                  </a:lnTo>
                  <a:lnTo>
                    <a:pt x="76" y="23"/>
                  </a:lnTo>
                  <a:lnTo>
                    <a:pt x="112" y="17"/>
                  </a:lnTo>
                  <a:lnTo>
                    <a:pt x="168" y="17"/>
                  </a:lnTo>
                  <a:lnTo>
                    <a:pt x="172" y="16"/>
                  </a:lnTo>
                  <a:lnTo>
                    <a:pt x="176" y="15"/>
                  </a:lnTo>
                  <a:lnTo>
                    <a:pt x="179" y="13"/>
                  </a:lnTo>
                  <a:lnTo>
                    <a:pt x="181" y="9"/>
                  </a:lnTo>
                  <a:lnTo>
                    <a:pt x="179" y="4"/>
                  </a:lnTo>
                  <a:lnTo>
                    <a:pt x="176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10" y="0"/>
                  </a:lnTo>
                  <a:lnTo>
                    <a:pt x="88" y="3"/>
                  </a:lnTo>
                  <a:lnTo>
                    <a:pt x="67" y="9"/>
                  </a:lnTo>
                  <a:lnTo>
                    <a:pt x="49" y="19"/>
                  </a:lnTo>
                  <a:lnTo>
                    <a:pt x="32" y="32"/>
                  </a:lnTo>
                  <a:lnTo>
                    <a:pt x="19" y="47"/>
                  </a:lnTo>
                  <a:lnTo>
                    <a:pt x="9" y="66"/>
                  </a:lnTo>
                  <a:lnTo>
                    <a:pt x="2" y="86"/>
                  </a:lnTo>
                  <a:lnTo>
                    <a:pt x="0" y="107"/>
                  </a:lnTo>
                  <a:lnTo>
                    <a:pt x="2" y="129"/>
                  </a:lnTo>
                  <a:lnTo>
                    <a:pt x="9" y="150"/>
                  </a:lnTo>
                  <a:lnTo>
                    <a:pt x="19" y="168"/>
                  </a:lnTo>
                  <a:lnTo>
                    <a:pt x="33" y="184"/>
                  </a:lnTo>
                  <a:lnTo>
                    <a:pt x="49" y="197"/>
                  </a:lnTo>
                  <a:lnTo>
                    <a:pt x="68" y="206"/>
                  </a:lnTo>
                  <a:lnTo>
                    <a:pt x="88" y="212"/>
                  </a:lnTo>
                  <a:lnTo>
                    <a:pt x="110" y="214"/>
                  </a:lnTo>
                  <a:lnTo>
                    <a:pt x="168" y="214"/>
                  </a:lnTo>
                  <a:lnTo>
                    <a:pt x="172" y="214"/>
                  </a:lnTo>
                  <a:lnTo>
                    <a:pt x="176" y="214"/>
                  </a:lnTo>
                  <a:lnTo>
                    <a:pt x="179" y="211"/>
                  </a:lnTo>
                  <a:lnTo>
                    <a:pt x="181" y="207"/>
                  </a:lnTo>
                  <a:lnTo>
                    <a:pt x="179" y="202"/>
                  </a:lnTo>
                  <a:lnTo>
                    <a:pt x="176" y="199"/>
                  </a:lnTo>
                  <a:lnTo>
                    <a:pt x="172" y="199"/>
                  </a:lnTo>
                  <a:lnTo>
                    <a:pt x="168" y="198"/>
                  </a:lnTo>
                  <a:lnTo>
                    <a:pt x="112" y="198"/>
                  </a:lnTo>
                  <a:lnTo>
                    <a:pt x="76" y="192"/>
                  </a:lnTo>
                  <a:lnTo>
                    <a:pt x="47" y="175"/>
                  </a:lnTo>
                  <a:lnTo>
                    <a:pt x="26" y="148"/>
                  </a:lnTo>
                  <a:lnTo>
                    <a:pt x="16" y="115"/>
                  </a:lnTo>
                  <a:lnTo>
                    <a:pt x="168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46"/>
            <p:cNvSpPr>
              <a:spLocks noChangeAspect="1"/>
            </p:cNvSpPr>
            <p:nvPr/>
          </p:nvSpPr>
          <p:spPr bwMode="auto">
            <a:xfrm>
              <a:off x="4391" y="774"/>
              <a:ext cx="253" cy="237"/>
            </a:xfrm>
            <a:custGeom>
              <a:avLst/>
              <a:gdLst>
                <a:gd name="T0" fmla="*/ 252 w 253"/>
                <a:gd name="T1" fmla="*/ 2 h 237"/>
                <a:gd name="T2" fmla="*/ 246 w 253"/>
                <a:gd name="T3" fmla="*/ 1 h 237"/>
                <a:gd name="T4" fmla="*/ 219 w 253"/>
                <a:gd name="T5" fmla="*/ 29 h 237"/>
                <a:gd name="T6" fmla="*/ 202 w 253"/>
                <a:gd name="T7" fmla="*/ 13 h 237"/>
                <a:gd name="T8" fmla="*/ 157 w 253"/>
                <a:gd name="T9" fmla="*/ 0 h 237"/>
                <a:gd name="T10" fmla="*/ 99 w 253"/>
                <a:gd name="T11" fmla="*/ 12 h 237"/>
                <a:gd name="T12" fmla="*/ 49 w 253"/>
                <a:gd name="T13" fmla="*/ 45 h 237"/>
                <a:gd name="T14" fmla="*/ 14 w 253"/>
                <a:gd name="T15" fmla="*/ 91 h 237"/>
                <a:gd name="T16" fmla="*/ 0 w 253"/>
                <a:gd name="T17" fmla="*/ 145 h 237"/>
                <a:gd name="T18" fmla="*/ 28 w 253"/>
                <a:gd name="T19" fmla="*/ 211 h 237"/>
                <a:gd name="T20" fmla="*/ 101 w 253"/>
                <a:gd name="T21" fmla="*/ 237 h 237"/>
                <a:gd name="T22" fmla="*/ 136 w 253"/>
                <a:gd name="T23" fmla="*/ 232 h 237"/>
                <a:gd name="T24" fmla="*/ 183 w 253"/>
                <a:gd name="T25" fmla="*/ 205 h 237"/>
                <a:gd name="T26" fmla="*/ 209 w 253"/>
                <a:gd name="T27" fmla="*/ 171 h 237"/>
                <a:gd name="T28" fmla="*/ 216 w 253"/>
                <a:gd name="T29" fmla="*/ 152 h 237"/>
                <a:gd name="T30" fmla="*/ 211 w 253"/>
                <a:gd name="T31" fmla="*/ 148 h 237"/>
                <a:gd name="T32" fmla="*/ 205 w 253"/>
                <a:gd name="T33" fmla="*/ 153 h 237"/>
                <a:gd name="T34" fmla="*/ 165 w 253"/>
                <a:gd name="T35" fmla="*/ 206 h 237"/>
                <a:gd name="T36" fmla="*/ 106 w 253"/>
                <a:gd name="T37" fmla="*/ 225 h 237"/>
                <a:gd name="T38" fmla="*/ 57 w 253"/>
                <a:gd name="T39" fmla="*/ 210 h 237"/>
                <a:gd name="T40" fmla="*/ 33 w 253"/>
                <a:gd name="T41" fmla="*/ 155 h 237"/>
                <a:gd name="T42" fmla="*/ 39 w 253"/>
                <a:gd name="T43" fmla="*/ 116 h 237"/>
                <a:gd name="T44" fmla="*/ 73 w 253"/>
                <a:gd name="T45" fmla="*/ 52 h 237"/>
                <a:gd name="T46" fmla="*/ 113 w 253"/>
                <a:gd name="T47" fmla="*/ 23 h 237"/>
                <a:gd name="T48" fmla="*/ 161 w 253"/>
                <a:gd name="T49" fmla="*/ 12 h 237"/>
                <a:gd name="T50" fmla="*/ 186 w 253"/>
                <a:gd name="T51" fmla="*/ 17 h 237"/>
                <a:gd name="T52" fmla="*/ 205 w 253"/>
                <a:gd name="T53" fmla="*/ 30 h 237"/>
                <a:gd name="T54" fmla="*/ 217 w 253"/>
                <a:gd name="T55" fmla="*/ 51 h 237"/>
                <a:gd name="T56" fmla="*/ 221 w 253"/>
                <a:gd name="T57" fmla="*/ 76 h 237"/>
                <a:gd name="T58" fmla="*/ 220 w 253"/>
                <a:gd name="T59" fmla="*/ 90 h 237"/>
                <a:gd name="T60" fmla="*/ 226 w 253"/>
                <a:gd name="T61" fmla="*/ 94 h 237"/>
                <a:gd name="T62" fmla="*/ 233 w 253"/>
                <a:gd name="T63" fmla="*/ 8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37">
                  <a:moveTo>
                    <a:pt x="253" y="4"/>
                  </a:moveTo>
                  <a:lnTo>
                    <a:pt x="252" y="2"/>
                  </a:lnTo>
                  <a:lnTo>
                    <a:pt x="249" y="0"/>
                  </a:lnTo>
                  <a:lnTo>
                    <a:pt x="246" y="1"/>
                  </a:lnTo>
                  <a:lnTo>
                    <a:pt x="243" y="4"/>
                  </a:lnTo>
                  <a:lnTo>
                    <a:pt x="219" y="29"/>
                  </a:lnTo>
                  <a:lnTo>
                    <a:pt x="214" y="23"/>
                  </a:lnTo>
                  <a:lnTo>
                    <a:pt x="202" y="13"/>
                  </a:lnTo>
                  <a:lnTo>
                    <a:pt x="184" y="4"/>
                  </a:lnTo>
                  <a:lnTo>
                    <a:pt x="157" y="0"/>
                  </a:lnTo>
                  <a:lnTo>
                    <a:pt x="128" y="3"/>
                  </a:lnTo>
                  <a:lnTo>
                    <a:pt x="99" y="12"/>
                  </a:lnTo>
                  <a:lnTo>
                    <a:pt x="73" y="26"/>
                  </a:lnTo>
                  <a:lnTo>
                    <a:pt x="49" y="45"/>
                  </a:lnTo>
                  <a:lnTo>
                    <a:pt x="29" y="66"/>
                  </a:lnTo>
                  <a:lnTo>
                    <a:pt x="14" y="91"/>
                  </a:lnTo>
                  <a:lnTo>
                    <a:pt x="4" y="117"/>
                  </a:lnTo>
                  <a:lnTo>
                    <a:pt x="0" y="145"/>
                  </a:lnTo>
                  <a:lnTo>
                    <a:pt x="8" y="182"/>
                  </a:lnTo>
                  <a:lnTo>
                    <a:pt x="28" y="211"/>
                  </a:lnTo>
                  <a:lnTo>
                    <a:pt x="60" y="230"/>
                  </a:lnTo>
                  <a:lnTo>
                    <a:pt x="101" y="237"/>
                  </a:lnTo>
                  <a:lnTo>
                    <a:pt x="116" y="236"/>
                  </a:lnTo>
                  <a:lnTo>
                    <a:pt x="136" y="232"/>
                  </a:lnTo>
                  <a:lnTo>
                    <a:pt x="159" y="222"/>
                  </a:lnTo>
                  <a:lnTo>
                    <a:pt x="183" y="205"/>
                  </a:lnTo>
                  <a:lnTo>
                    <a:pt x="199" y="188"/>
                  </a:lnTo>
                  <a:lnTo>
                    <a:pt x="209" y="171"/>
                  </a:lnTo>
                  <a:lnTo>
                    <a:pt x="215" y="158"/>
                  </a:lnTo>
                  <a:lnTo>
                    <a:pt x="216" y="152"/>
                  </a:lnTo>
                  <a:lnTo>
                    <a:pt x="214" y="148"/>
                  </a:lnTo>
                  <a:lnTo>
                    <a:pt x="211" y="148"/>
                  </a:lnTo>
                  <a:lnTo>
                    <a:pt x="207" y="149"/>
                  </a:lnTo>
                  <a:lnTo>
                    <a:pt x="205" y="153"/>
                  </a:lnTo>
                  <a:lnTo>
                    <a:pt x="189" y="183"/>
                  </a:lnTo>
                  <a:lnTo>
                    <a:pt x="165" y="206"/>
                  </a:lnTo>
                  <a:lnTo>
                    <a:pt x="136" y="220"/>
                  </a:lnTo>
                  <a:lnTo>
                    <a:pt x="106" y="225"/>
                  </a:lnTo>
                  <a:lnTo>
                    <a:pt x="80" y="222"/>
                  </a:lnTo>
                  <a:lnTo>
                    <a:pt x="57" y="210"/>
                  </a:lnTo>
                  <a:lnTo>
                    <a:pt x="39" y="188"/>
                  </a:lnTo>
                  <a:lnTo>
                    <a:pt x="33" y="155"/>
                  </a:lnTo>
                  <a:lnTo>
                    <a:pt x="34" y="141"/>
                  </a:lnTo>
                  <a:lnTo>
                    <a:pt x="39" y="116"/>
                  </a:lnTo>
                  <a:lnTo>
                    <a:pt x="51" y="84"/>
                  </a:lnTo>
                  <a:lnTo>
                    <a:pt x="73" y="52"/>
                  </a:lnTo>
                  <a:lnTo>
                    <a:pt x="92" y="35"/>
                  </a:lnTo>
                  <a:lnTo>
                    <a:pt x="113" y="23"/>
                  </a:lnTo>
                  <a:lnTo>
                    <a:pt x="137" y="15"/>
                  </a:lnTo>
                  <a:lnTo>
                    <a:pt x="161" y="12"/>
                  </a:lnTo>
                  <a:lnTo>
                    <a:pt x="174" y="13"/>
                  </a:lnTo>
                  <a:lnTo>
                    <a:pt x="186" y="17"/>
                  </a:lnTo>
                  <a:lnTo>
                    <a:pt x="196" y="23"/>
                  </a:lnTo>
                  <a:lnTo>
                    <a:pt x="205" y="30"/>
                  </a:lnTo>
                  <a:lnTo>
                    <a:pt x="212" y="40"/>
                  </a:lnTo>
                  <a:lnTo>
                    <a:pt x="217" y="51"/>
                  </a:lnTo>
                  <a:lnTo>
                    <a:pt x="220" y="63"/>
                  </a:lnTo>
                  <a:lnTo>
                    <a:pt x="221" y="76"/>
                  </a:lnTo>
                  <a:lnTo>
                    <a:pt x="220" y="86"/>
                  </a:lnTo>
                  <a:lnTo>
                    <a:pt x="220" y="90"/>
                  </a:lnTo>
                  <a:lnTo>
                    <a:pt x="222" y="93"/>
                  </a:lnTo>
                  <a:lnTo>
                    <a:pt x="226" y="94"/>
                  </a:lnTo>
                  <a:lnTo>
                    <a:pt x="230" y="92"/>
                  </a:lnTo>
                  <a:lnTo>
                    <a:pt x="233" y="87"/>
                  </a:lnTo>
                  <a:lnTo>
                    <a:pt x="2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47"/>
            <p:cNvSpPr>
              <a:spLocks noChangeAspect="1"/>
            </p:cNvSpPr>
            <p:nvPr/>
          </p:nvSpPr>
          <p:spPr bwMode="auto">
            <a:xfrm>
              <a:off x="4747" y="152"/>
              <a:ext cx="144" cy="298"/>
            </a:xfrm>
            <a:custGeom>
              <a:avLst/>
              <a:gdLst>
                <a:gd name="T0" fmla="*/ 86 w 144"/>
                <a:gd name="T1" fmla="*/ 105 h 298"/>
                <a:gd name="T2" fmla="*/ 130 w 144"/>
                <a:gd name="T3" fmla="*/ 105 h 298"/>
                <a:gd name="T4" fmla="*/ 136 w 144"/>
                <a:gd name="T5" fmla="*/ 105 h 298"/>
                <a:gd name="T6" fmla="*/ 140 w 144"/>
                <a:gd name="T7" fmla="*/ 104 h 298"/>
                <a:gd name="T8" fmla="*/ 143 w 144"/>
                <a:gd name="T9" fmla="*/ 101 h 298"/>
                <a:gd name="T10" fmla="*/ 144 w 144"/>
                <a:gd name="T11" fmla="*/ 96 h 298"/>
                <a:gd name="T12" fmla="*/ 140 w 144"/>
                <a:gd name="T13" fmla="*/ 92 h 298"/>
                <a:gd name="T14" fmla="*/ 131 w 144"/>
                <a:gd name="T15" fmla="*/ 91 h 298"/>
                <a:gd name="T16" fmla="*/ 89 w 144"/>
                <a:gd name="T17" fmla="*/ 91 h 298"/>
                <a:gd name="T18" fmla="*/ 99 w 144"/>
                <a:gd name="T19" fmla="*/ 51 h 298"/>
                <a:gd name="T20" fmla="*/ 105 w 144"/>
                <a:gd name="T21" fmla="*/ 28 h 298"/>
                <a:gd name="T22" fmla="*/ 108 w 144"/>
                <a:gd name="T23" fmla="*/ 17 h 298"/>
                <a:gd name="T24" fmla="*/ 109 w 144"/>
                <a:gd name="T25" fmla="*/ 12 h 298"/>
                <a:gd name="T26" fmla="*/ 105 w 144"/>
                <a:gd name="T27" fmla="*/ 3 h 298"/>
                <a:gd name="T28" fmla="*/ 95 w 144"/>
                <a:gd name="T29" fmla="*/ 0 h 298"/>
                <a:gd name="T30" fmla="*/ 92 w 144"/>
                <a:gd name="T31" fmla="*/ 0 h 298"/>
                <a:gd name="T32" fmla="*/ 87 w 144"/>
                <a:gd name="T33" fmla="*/ 2 h 298"/>
                <a:gd name="T34" fmla="*/ 81 w 144"/>
                <a:gd name="T35" fmla="*/ 7 h 298"/>
                <a:gd name="T36" fmla="*/ 76 w 144"/>
                <a:gd name="T37" fmla="*/ 17 h 298"/>
                <a:gd name="T38" fmla="*/ 58 w 144"/>
                <a:gd name="T39" fmla="*/ 91 h 298"/>
                <a:gd name="T40" fmla="*/ 14 w 144"/>
                <a:gd name="T41" fmla="*/ 91 h 298"/>
                <a:gd name="T42" fmla="*/ 8 w 144"/>
                <a:gd name="T43" fmla="*/ 91 h 298"/>
                <a:gd name="T44" fmla="*/ 4 w 144"/>
                <a:gd name="T45" fmla="*/ 92 h 298"/>
                <a:gd name="T46" fmla="*/ 1 w 144"/>
                <a:gd name="T47" fmla="*/ 95 h 298"/>
                <a:gd name="T48" fmla="*/ 0 w 144"/>
                <a:gd name="T49" fmla="*/ 100 h 298"/>
                <a:gd name="T50" fmla="*/ 3 w 144"/>
                <a:gd name="T51" fmla="*/ 105 h 298"/>
                <a:gd name="T52" fmla="*/ 13 w 144"/>
                <a:gd name="T53" fmla="*/ 105 h 298"/>
                <a:gd name="T54" fmla="*/ 55 w 144"/>
                <a:gd name="T55" fmla="*/ 105 h 298"/>
                <a:gd name="T56" fmla="*/ 43 w 144"/>
                <a:gd name="T57" fmla="*/ 150 h 298"/>
                <a:gd name="T58" fmla="*/ 35 w 144"/>
                <a:gd name="T59" fmla="*/ 184 h 298"/>
                <a:gd name="T60" fmla="*/ 28 w 144"/>
                <a:gd name="T61" fmla="*/ 209 h 298"/>
                <a:gd name="T62" fmla="*/ 24 w 144"/>
                <a:gd name="T63" fmla="*/ 227 h 298"/>
                <a:gd name="T64" fmla="*/ 21 w 144"/>
                <a:gd name="T65" fmla="*/ 239 h 298"/>
                <a:gd name="T66" fmla="*/ 20 w 144"/>
                <a:gd name="T67" fmla="*/ 247 h 298"/>
                <a:gd name="T68" fmla="*/ 19 w 144"/>
                <a:gd name="T69" fmla="*/ 251 h 298"/>
                <a:gd name="T70" fmla="*/ 19 w 144"/>
                <a:gd name="T71" fmla="*/ 255 h 298"/>
                <a:gd name="T72" fmla="*/ 22 w 144"/>
                <a:gd name="T73" fmla="*/ 272 h 298"/>
                <a:gd name="T74" fmla="*/ 31 w 144"/>
                <a:gd name="T75" fmla="*/ 286 h 298"/>
                <a:gd name="T76" fmla="*/ 45 w 144"/>
                <a:gd name="T77" fmla="*/ 295 h 298"/>
                <a:gd name="T78" fmla="*/ 62 w 144"/>
                <a:gd name="T79" fmla="*/ 298 h 298"/>
                <a:gd name="T80" fmla="*/ 94 w 144"/>
                <a:gd name="T81" fmla="*/ 287 h 298"/>
                <a:gd name="T82" fmla="*/ 117 w 144"/>
                <a:gd name="T83" fmla="*/ 263 h 298"/>
                <a:gd name="T84" fmla="*/ 131 w 144"/>
                <a:gd name="T85" fmla="*/ 239 h 298"/>
                <a:gd name="T86" fmla="*/ 136 w 144"/>
                <a:gd name="T87" fmla="*/ 226 h 298"/>
                <a:gd name="T88" fmla="*/ 134 w 144"/>
                <a:gd name="T89" fmla="*/ 222 h 298"/>
                <a:gd name="T90" fmla="*/ 131 w 144"/>
                <a:gd name="T91" fmla="*/ 221 h 298"/>
                <a:gd name="T92" fmla="*/ 126 w 144"/>
                <a:gd name="T93" fmla="*/ 222 h 298"/>
                <a:gd name="T94" fmla="*/ 124 w 144"/>
                <a:gd name="T95" fmla="*/ 228 h 298"/>
                <a:gd name="T96" fmla="*/ 108 w 144"/>
                <a:gd name="T97" fmla="*/ 257 h 298"/>
                <a:gd name="T98" fmla="*/ 92 w 144"/>
                <a:gd name="T99" fmla="*/ 276 h 298"/>
                <a:gd name="T100" fmla="*/ 76 w 144"/>
                <a:gd name="T101" fmla="*/ 285 h 298"/>
                <a:gd name="T102" fmla="*/ 63 w 144"/>
                <a:gd name="T103" fmla="*/ 287 h 298"/>
                <a:gd name="T104" fmla="*/ 56 w 144"/>
                <a:gd name="T105" fmla="*/ 286 h 298"/>
                <a:gd name="T106" fmla="*/ 52 w 144"/>
                <a:gd name="T107" fmla="*/ 283 h 298"/>
                <a:gd name="T108" fmla="*/ 49 w 144"/>
                <a:gd name="T109" fmla="*/ 276 h 298"/>
                <a:gd name="T110" fmla="*/ 48 w 144"/>
                <a:gd name="T111" fmla="*/ 266 h 298"/>
                <a:gd name="T112" fmla="*/ 49 w 144"/>
                <a:gd name="T113" fmla="*/ 254 h 298"/>
                <a:gd name="T114" fmla="*/ 51 w 144"/>
                <a:gd name="T115" fmla="*/ 244 h 298"/>
                <a:gd name="T116" fmla="*/ 86 w 144"/>
                <a:gd name="T117" fmla="*/ 10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298">
                  <a:moveTo>
                    <a:pt x="86" y="105"/>
                  </a:moveTo>
                  <a:lnTo>
                    <a:pt x="130" y="105"/>
                  </a:lnTo>
                  <a:lnTo>
                    <a:pt x="136" y="105"/>
                  </a:lnTo>
                  <a:lnTo>
                    <a:pt x="140" y="104"/>
                  </a:lnTo>
                  <a:lnTo>
                    <a:pt x="143" y="101"/>
                  </a:lnTo>
                  <a:lnTo>
                    <a:pt x="144" y="96"/>
                  </a:lnTo>
                  <a:lnTo>
                    <a:pt x="140" y="92"/>
                  </a:lnTo>
                  <a:lnTo>
                    <a:pt x="131" y="91"/>
                  </a:lnTo>
                  <a:lnTo>
                    <a:pt x="89" y="91"/>
                  </a:lnTo>
                  <a:lnTo>
                    <a:pt x="99" y="51"/>
                  </a:lnTo>
                  <a:lnTo>
                    <a:pt x="105" y="28"/>
                  </a:lnTo>
                  <a:lnTo>
                    <a:pt x="108" y="17"/>
                  </a:lnTo>
                  <a:lnTo>
                    <a:pt x="109" y="12"/>
                  </a:lnTo>
                  <a:lnTo>
                    <a:pt x="105" y="3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1" y="7"/>
                  </a:lnTo>
                  <a:lnTo>
                    <a:pt x="76" y="17"/>
                  </a:lnTo>
                  <a:lnTo>
                    <a:pt x="58" y="91"/>
                  </a:lnTo>
                  <a:lnTo>
                    <a:pt x="14" y="91"/>
                  </a:lnTo>
                  <a:lnTo>
                    <a:pt x="8" y="91"/>
                  </a:lnTo>
                  <a:lnTo>
                    <a:pt x="4" y="92"/>
                  </a:lnTo>
                  <a:lnTo>
                    <a:pt x="1" y="95"/>
                  </a:lnTo>
                  <a:lnTo>
                    <a:pt x="0" y="100"/>
                  </a:lnTo>
                  <a:lnTo>
                    <a:pt x="3" y="105"/>
                  </a:lnTo>
                  <a:lnTo>
                    <a:pt x="13" y="105"/>
                  </a:lnTo>
                  <a:lnTo>
                    <a:pt x="55" y="105"/>
                  </a:lnTo>
                  <a:lnTo>
                    <a:pt x="43" y="150"/>
                  </a:lnTo>
                  <a:lnTo>
                    <a:pt x="35" y="184"/>
                  </a:lnTo>
                  <a:lnTo>
                    <a:pt x="28" y="209"/>
                  </a:lnTo>
                  <a:lnTo>
                    <a:pt x="24" y="227"/>
                  </a:lnTo>
                  <a:lnTo>
                    <a:pt x="21" y="239"/>
                  </a:lnTo>
                  <a:lnTo>
                    <a:pt x="20" y="247"/>
                  </a:lnTo>
                  <a:lnTo>
                    <a:pt x="19" y="251"/>
                  </a:lnTo>
                  <a:lnTo>
                    <a:pt x="19" y="255"/>
                  </a:lnTo>
                  <a:lnTo>
                    <a:pt x="22" y="272"/>
                  </a:lnTo>
                  <a:lnTo>
                    <a:pt x="31" y="286"/>
                  </a:lnTo>
                  <a:lnTo>
                    <a:pt x="45" y="295"/>
                  </a:lnTo>
                  <a:lnTo>
                    <a:pt x="62" y="298"/>
                  </a:lnTo>
                  <a:lnTo>
                    <a:pt x="94" y="287"/>
                  </a:lnTo>
                  <a:lnTo>
                    <a:pt x="117" y="263"/>
                  </a:lnTo>
                  <a:lnTo>
                    <a:pt x="131" y="239"/>
                  </a:lnTo>
                  <a:lnTo>
                    <a:pt x="136" y="226"/>
                  </a:lnTo>
                  <a:lnTo>
                    <a:pt x="134" y="222"/>
                  </a:lnTo>
                  <a:lnTo>
                    <a:pt x="131" y="221"/>
                  </a:lnTo>
                  <a:lnTo>
                    <a:pt x="126" y="222"/>
                  </a:lnTo>
                  <a:lnTo>
                    <a:pt x="124" y="228"/>
                  </a:lnTo>
                  <a:lnTo>
                    <a:pt x="108" y="257"/>
                  </a:lnTo>
                  <a:lnTo>
                    <a:pt x="92" y="276"/>
                  </a:lnTo>
                  <a:lnTo>
                    <a:pt x="76" y="285"/>
                  </a:lnTo>
                  <a:lnTo>
                    <a:pt x="63" y="287"/>
                  </a:lnTo>
                  <a:lnTo>
                    <a:pt x="56" y="286"/>
                  </a:lnTo>
                  <a:lnTo>
                    <a:pt x="52" y="283"/>
                  </a:lnTo>
                  <a:lnTo>
                    <a:pt x="49" y="276"/>
                  </a:lnTo>
                  <a:lnTo>
                    <a:pt x="48" y="266"/>
                  </a:lnTo>
                  <a:lnTo>
                    <a:pt x="49" y="254"/>
                  </a:lnTo>
                  <a:lnTo>
                    <a:pt x="51" y="244"/>
                  </a:lnTo>
                  <a:lnTo>
                    <a:pt x="86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48"/>
            <p:cNvSpPr>
              <a:spLocks noChangeAspect="1" noEditPoints="1"/>
            </p:cNvSpPr>
            <p:nvPr/>
          </p:nvSpPr>
          <p:spPr bwMode="auto">
            <a:xfrm>
              <a:off x="4925" y="385"/>
              <a:ext cx="167" cy="148"/>
            </a:xfrm>
            <a:custGeom>
              <a:avLst/>
              <a:gdLst>
                <a:gd name="T0" fmla="*/ 112 w 167"/>
                <a:gd name="T1" fmla="*/ 12 h 148"/>
                <a:gd name="T2" fmla="*/ 95 w 167"/>
                <a:gd name="T3" fmla="*/ 1 h 148"/>
                <a:gd name="T4" fmla="*/ 54 w 167"/>
                <a:gd name="T5" fmla="*/ 8 h 148"/>
                <a:gd name="T6" fmla="*/ 7 w 167"/>
                <a:gd name="T7" fmla="*/ 59 h 148"/>
                <a:gd name="T8" fmla="*/ 4 w 167"/>
                <a:gd name="T9" fmla="*/ 115 h 148"/>
                <a:gd name="T10" fmla="*/ 30 w 167"/>
                <a:gd name="T11" fmla="*/ 144 h 148"/>
                <a:gd name="T12" fmla="*/ 62 w 167"/>
                <a:gd name="T13" fmla="*/ 146 h 148"/>
                <a:gd name="T14" fmla="*/ 86 w 167"/>
                <a:gd name="T15" fmla="*/ 134 h 148"/>
                <a:gd name="T16" fmla="*/ 103 w 167"/>
                <a:gd name="T17" fmla="*/ 137 h 148"/>
                <a:gd name="T18" fmla="*/ 122 w 167"/>
                <a:gd name="T19" fmla="*/ 147 h 148"/>
                <a:gd name="T20" fmla="*/ 145 w 167"/>
                <a:gd name="T21" fmla="*/ 143 h 148"/>
                <a:gd name="T22" fmla="*/ 160 w 167"/>
                <a:gd name="T23" fmla="*/ 120 h 148"/>
                <a:gd name="T24" fmla="*/ 166 w 167"/>
                <a:gd name="T25" fmla="*/ 102 h 148"/>
                <a:gd name="T26" fmla="*/ 165 w 167"/>
                <a:gd name="T27" fmla="*/ 94 h 148"/>
                <a:gd name="T28" fmla="*/ 157 w 167"/>
                <a:gd name="T29" fmla="*/ 95 h 148"/>
                <a:gd name="T30" fmla="*/ 151 w 167"/>
                <a:gd name="T31" fmla="*/ 116 h 148"/>
                <a:gd name="T32" fmla="*/ 140 w 167"/>
                <a:gd name="T33" fmla="*/ 135 h 148"/>
                <a:gd name="T34" fmla="*/ 125 w 167"/>
                <a:gd name="T35" fmla="*/ 137 h 148"/>
                <a:gd name="T36" fmla="*/ 120 w 167"/>
                <a:gd name="T37" fmla="*/ 129 h 148"/>
                <a:gd name="T38" fmla="*/ 121 w 167"/>
                <a:gd name="T39" fmla="*/ 111 h 148"/>
                <a:gd name="T40" fmla="*/ 128 w 167"/>
                <a:gd name="T41" fmla="*/ 81 h 148"/>
                <a:gd name="T42" fmla="*/ 138 w 167"/>
                <a:gd name="T43" fmla="*/ 42 h 148"/>
                <a:gd name="T44" fmla="*/ 142 w 167"/>
                <a:gd name="T45" fmla="*/ 27 h 148"/>
                <a:gd name="T46" fmla="*/ 144 w 167"/>
                <a:gd name="T47" fmla="*/ 17 h 148"/>
                <a:gd name="T48" fmla="*/ 133 w 167"/>
                <a:gd name="T49" fmla="*/ 6 h 148"/>
                <a:gd name="T50" fmla="*/ 118 w 167"/>
                <a:gd name="T51" fmla="*/ 19 h 148"/>
                <a:gd name="T52" fmla="*/ 91 w 167"/>
                <a:gd name="T53" fmla="*/ 116 h 148"/>
                <a:gd name="T54" fmla="*/ 77 w 167"/>
                <a:gd name="T55" fmla="*/ 129 h 148"/>
                <a:gd name="T56" fmla="*/ 61 w 167"/>
                <a:gd name="T57" fmla="*/ 137 h 148"/>
                <a:gd name="T58" fmla="*/ 42 w 167"/>
                <a:gd name="T59" fmla="*/ 137 h 148"/>
                <a:gd name="T60" fmla="*/ 29 w 167"/>
                <a:gd name="T61" fmla="*/ 121 h 148"/>
                <a:gd name="T62" fmla="*/ 28 w 167"/>
                <a:gd name="T63" fmla="*/ 91 h 148"/>
                <a:gd name="T64" fmla="*/ 38 w 167"/>
                <a:gd name="T65" fmla="*/ 54 h 148"/>
                <a:gd name="T66" fmla="*/ 55 w 167"/>
                <a:gd name="T67" fmla="*/ 24 h 148"/>
                <a:gd name="T68" fmla="*/ 76 w 167"/>
                <a:gd name="T69" fmla="*/ 10 h 148"/>
                <a:gd name="T70" fmla="*/ 99 w 167"/>
                <a:gd name="T71" fmla="*/ 13 h 148"/>
                <a:gd name="T72" fmla="*/ 112 w 167"/>
                <a:gd name="T73" fmla="*/ 32 h 148"/>
                <a:gd name="T74" fmla="*/ 113 w 167"/>
                <a:gd name="T75" fmla="*/ 4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7" h="148">
                  <a:moveTo>
                    <a:pt x="118" y="19"/>
                  </a:moveTo>
                  <a:lnTo>
                    <a:pt x="112" y="12"/>
                  </a:lnTo>
                  <a:lnTo>
                    <a:pt x="105" y="5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54" y="8"/>
                  </a:lnTo>
                  <a:lnTo>
                    <a:pt x="27" y="29"/>
                  </a:lnTo>
                  <a:lnTo>
                    <a:pt x="7" y="59"/>
                  </a:lnTo>
                  <a:lnTo>
                    <a:pt x="0" y="93"/>
                  </a:lnTo>
                  <a:lnTo>
                    <a:pt x="4" y="115"/>
                  </a:lnTo>
                  <a:lnTo>
                    <a:pt x="14" y="132"/>
                  </a:lnTo>
                  <a:lnTo>
                    <a:pt x="30" y="144"/>
                  </a:lnTo>
                  <a:lnTo>
                    <a:pt x="49" y="148"/>
                  </a:lnTo>
                  <a:lnTo>
                    <a:pt x="62" y="146"/>
                  </a:lnTo>
                  <a:lnTo>
                    <a:pt x="74" y="141"/>
                  </a:lnTo>
                  <a:lnTo>
                    <a:pt x="86" y="134"/>
                  </a:lnTo>
                  <a:lnTo>
                    <a:pt x="96" y="125"/>
                  </a:lnTo>
                  <a:lnTo>
                    <a:pt x="103" y="137"/>
                  </a:lnTo>
                  <a:lnTo>
                    <a:pt x="112" y="144"/>
                  </a:lnTo>
                  <a:lnTo>
                    <a:pt x="122" y="147"/>
                  </a:lnTo>
                  <a:lnTo>
                    <a:pt x="130" y="148"/>
                  </a:lnTo>
                  <a:lnTo>
                    <a:pt x="145" y="143"/>
                  </a:lnTo>
                  <a:lnTo>
                    <a:pt x="155" y="130"/>
                  </a:lnTo>
                  <a:lnTo>
                    <a:pt x="160" y="120"/>
                  </a:lnTo>
                  <a:lnTo>
                    <a:pt x="164" y="110"/>
                  </a:lnTo>
                  <a:lnTo>
                    <a:pt x="166" y="102"/>
                  </a:lnTo>
                  <a:lnTo>
                    <a:pt x="167" y="97"/>
                  </a:lnTo>
                  <a:lnTo>
                    <a:pt x="165" y="94"/>
                  </a:lnTo>
                  <a:lnTo>
                    <a:pt x="162" y="93"/>
                  </a:lnTo>
                  <a:lnTo>
                    <a:pt x="157" y="95"/>
                  </a:lnTo>
                  <a:lnTo>
                    <a:pt x="154" y="104"/>
                  </a:lnTo>
                  <a:lnTo>
                    <a:pt x="151" y="116"/>
                  </a:lnTo>
                  <a:lnTo>
                    <a:pt x="146" y="127"/>
                  </a:lnTo>
                  <a:lnTo>
                    <a:pt x="140" y="135"/>
                  </a:lnTo>
                  <a:lnTo>
                    <a:pt x="130" y="138"/>
                  </a:lnTo>
                  <a:lnTo>
                    <a:pt x="125" y="137"/>
                  </a:lnTo>
                  <a:lnTo>
                    <a:pt x="122" y="134"/>
                  </a:lnTo>
                  <a:lnTo>
                    <a:pt x="120" y="129"/>
                  </a:lnTo>
                  <a:lnTo>
                    <a:pt x="120" y="123"/>
                  </a:lnTo>
                  <a:lnTo>
                    <a:pt x="121" y="111"/>
                  </a:lnTo>
                  <a:lnTo>
                    <a:pt x="125" y="97"/>
                  </a:lnTo>
                  <a:lnTo>
                    <a:pt x="128" y="81"/>
                  </a:lnTo>
                  <a:lnTo>
                    <a:pt x="132" y="67"/>
                  </a:lnTo>
                  <a:lnTo>
                    <a:pt x="138" y="42"/>
                  </a:lnTo>
                  <a:lnTo>
                    <a:pt x="140" y="35"/>
                  </a:lnTo>
                  <a:lnTo>
                    <a:pt x="142" y="27"/>
                  </a:lnTo>
                  <a:lnTo>
                    <a:pt x="144" y="20"/>
                  </a:lnTo>
                  <a:lnTo>
                    <a:pt x="144" y="17"/>
                  </a:lnTo>
                  <a:lnTo>
                    <a:pt x="141" y="9"/>
                  </a:lnTo>
                  <a:lnTo>
                    <a:pt x="133" y="6"/>
                  </a:lnTo>
                  <a:lnTo>
                    <a:pt x="124" y="9"/>
                  </a:lnTo>
                  <a:lnTo>
                    <a:pt x="118" y="19"/>
                  </a:lnTo>
                  <a:close/>
                  <a:moveTo>
                    <a:pt x="97" y="104"/>
                  </a:moveTo>
                  <a:lnTo>
                    <a:pt x="91" y="116"/>
                  </a:lnTo>
                  <a:lnTo>
                    <a:pt x="80" y="125"/>
                  </a:lnTo>
                  <a:lnTo>
                    <a:pt x="77" y="129"/>
                  </a:lnTo>
                  <a:lnTo>
                    <a:pt x="70" y="133"/>
                  </a:lnTo>
                  <a:lnTo>
                    <a:pt x="61" y="137"/>
                  </a:lnTo>
                  <a:lnTo>
                    <a:pt x="51" y="138"/>
                  </a:lnTo>
                  <a:lnTo>
                    <a:pt x="42" y="137"/>
                  </a:lnTo>
                  <a:lnTo>
                    <a:pt x="34" y="131"/>
                  </a:lnTo>
                  <a:lnTo>
                    <a:pt x="29" y="121"/>
                  </a:lnTo>
                  <a:lnTo>
                    <a:pt x="27" y="107"/>
                  </a:lnTo>
                  <a:lnTo>
                    <a:pt x="28" y="91"/>
                  </a:lnTo>
                  <a:lnTo>
                    <a:pt x="32" y="72"/>
                  </a:lnTo>
                  <a:lnTo>
                    <a:pt x="38" y="54"/>
                  </a:lnTo>
                  <a:lnTo>
                    <a:pt x="44" y="40"/>
                  </a:lnTo>
                  <a:lnTo>
                    <a:pt x="55" y="24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4" y="9"/>
                  </a:lnTo>
                  <a:lnTo>
                    <a:pt x="99" y="13"/>
                  </a:lnTo>
                  <a:lnTo>
                    <a:pt x="108" y="22"/>
                  </a:lnTo>
                  <a:lnTo>
                    <a:pt x="112" y="32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97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49"/>
            <p:cNvSpPr>
              <a:spLocks noChangeAspect="1"/>
            </p:cNvSpPr>
            <p:nvPr/>
          </p:nvSpPr>
          <p:spPr bwMode="auto">
            <a:xfrm>
              <a:off x="5152" y="284"/>
              <a:ext cx="51" cy="327"/>
            </a:xfrm>
            <a:custGeom>
              <a:avLst/>
              <a:gdLst>
                <a:gd name="T0" fmla="*/ 51 w 51"/>
                <a:gd name="T1" fmla="*/ 327 h 327"/>
                <a:gd name="T2" fmla="*/ 51 w 51"/>
                <a:gd name="T3" fmla="*/ 311 h 327"/>
                <a:gd name="T4" fmla="*/ 16 w 51"/>
                <a:gd name="T5" fmla="*/ 311 h 327"/>
                <a:gd name="T6" fmla="*/ 16 w 51"/>
                <a:gd name="T7" fmla="*/ 16 h 327"/>
                <a:gd name="T8" fmla="*/ 51 w 51"/>
                <a:gd name="T9" fmla="*/ 16 h 327"/>
                <a:gd name="T10" fmla="*/ 51 w 51"/>
                <a:gd name="T11" fmla="*/ 0 h 327"/>
                <a:gd name="T12" fmla="*/ 0 w 51"/>
                <a:gd name="T13" fmla="*/ 0 h 327"/>
                <a:gd name="T14" fmla="*/ 0 w 51"/>
                <a:gd name="T15" fmla="*/ 327 h 327"/>
                <a:gd name="T16" fmla="*/ 51 w 51"/>
                <a:gd name="T17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27">
                  <a:moveTo>
                    <a:pt x="51" y="327"/>
                  </a:moveTo>
                  <a:lnTo>
                    <a:pt x="51" y="311"/>
                  </a:lnTo>
                  <a:lnTo>
                    <a:pt x="16" y="311"/>
                  </a:lnTo>
                  <a:lnTo>
                    <a:pt x="16" y="16"/>
                  </a:lnTo>
                  <a:lnTo>
                    <a:pt x="51" y="1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327"/>
                  </a:lnTo>
                  <a:lnTo>
                    <a:pt x="51" y="3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50"/>
            <p:cNvSpPr>
              <a:spLocks noChangeAspect="1"/>
            </p:cNvSpPr>
            <p:nvPr/>
          </p:nvSpPr>
          <p:spPr bwMode="auto">
            <a:xfrm>
              <a:off x="5234" y="385"/>
              <a:ext cx="141" cy="148"/>
            </a:xfrm>
            <a:custGeom>
              <a:avLst/>
              <a:gdLst>
                <a:gd name="T0" fmla="*/ 123 w 141"/>
                <a:gd name="T1" fmla="*/ 19 h 148"/>
                <a:gd name="T2" fmla="*/ 115 w 141"/>
                <a:gd name="T3" fmla="*/ 22 h 148"/>
                <a:gd name="T4" fmla="*/ 110 w 141"/>
                <a:gd name="T5" fmla="*/ 26 h 148"/>
                <a:gd name="T6" fmla="*/ 107 w 141"/>
                <a:gd name="T7" fmla="*/ 32 h 148"/>
                <a:gd name="T8" fmla="*/ 106 w 141"/>
                <a:gd name="T9" fmla="*/ 37 h 148"/>
                <a:gd name="T10" fmla="*/ 107 w 141"/>
                <a:gd name="T11" fmla="*/ 43 h 148"/>
                <a:gd name="T12" fmla="*/ 110 w 141"/>
                <a:gd name="T13" fmla="*/ 47 h 148"/>
                <a:gd name="T14" fmla="*/ 114 w 141"/>
                <a:gd name="T15" fmla="*/ 49 h 148"/>
                <a:gd name="T16" fmla="*/ 119 w 141"/>
                <a:gd name="T17" fmla="*/ 49 h 148"/>
                <a:gd name="T18" fmla="*/ 125 w 141"/>
                <a:gd name="T19" fmla="*/ 48 h 148"/>
                <a:gd name="T20" fmla="*/ 131 w 141"/>
                <a:gd name="T21" fmla="*/ 45 h 148"/>
                <a:gd name="T22" fmla="*/ 136 w 141"/>
                <a:gd name="T23" fmla="*/ 38 h 148"/>
                <a:gd name="T24" fmla="*/ 137 w 141"/>
                <a:gd name="T25" fmla="*/ 28 h 148"/>
                <a:gd name="T26" fmla="*/ 133 w 141"/>
                <a:gd name="T27" fmla="*/ 14 h 148"/>
                <a:gd name="T28" fmla="*/ 122 w 141"/>
                <a:gd name="T29" fmla="*/ 6 h 148"/>
                <a:gd name="T30" fmla="*/ 108 w 141"/>
                <a:gd name="T31" fmla="*/ 1 h 148"/>
                <a:gd name="T32" fmla="*/ 94 w 141"/>
                <a:gd name="T33" fmla="*/ 0 h 148"/>
                <a:gd name="T34" fmla="*/ 59 w 141"/>
                <a:gd name="T35" fmla="*/ 8 h 148"/>
                <a:gd name="T36" fmla="*/ 29 w 141"/>
                <a:gd name="T37" fmla="*/ 28 h 148"/>
                <a:gd name="T38" fmla="*/ 8 w 141"/>
                <a:gd name="T39" fmla="*/ 57 h 148"/>
                <a:gd name="T40" fmla="*/ 0 w 141"/>
                <a:gd name="T41" fmla="*/ 91 h 148"/>
                <a:gd name="T42" fmla="*/ 1 w 141"/>
                <a:gd name="T43" fmla="*/ 101 h 148"/>
                <a:gd name="T44" fmla="*/ 3 w 141"/>
                <a:gd name="T45" fmla="*/ 112 h 148"/>
                <a:gd name="T46" fmla="*/ 8 w 141"/>
                <a:gd name="T47" fmla="*/ 121 h 148"/>
                <a:gd name="T48" fmla="*/ 15 w 141"/>
                <a:gd name="T49" fmla="*/ 130 h 148"/>
                <a:gd name="T50" fmla="*/ 23 w 141"/>
                <a:gd name="T51" fmla="*/ 137 h 148"/>
                <a:gd name="T52" fmla="*/ 34 w 141"/>
                <a:gd name="T53" fmla="*/ 143 h 148"/>
                <a:gd name="T54" fmla="*/ 46 w 141"/>
                <a:gd name="T55" fmla="*/ 147 h 148"/>
                <a:gd name="T56" fmla="*/ 60 w 141"/>
                <a:gd name="T57" fmla="*/ 148 h 148"/>
                <a:gd name="T58" fmla="*/ 96 w 141"/>
                <a:gd name="T59" fmla="*/ 142 h 148"/>
                <a:gd name="T60" fmla="*/ 122 w 141"/>
                <a:gd name="T61" fmla="*/ 131 h 148"/>
                <a:gd name="T62" fmla="*/ 136 w 141"/>
                <a:gd name="T63" fmla="*/ 118 h 148"/>
                <a:gd name="T64" fmla="*/ 141 w 141"/>
                <a:gd name="T65" fmla="*/ 111 h 148"/>
                <a:gd name="T66" fmla="*/ 140 w 141"/>
                <a:gd name="T67" fmla="*/ 107 h 148"/>
                <a:gd name="T68" fmla="*/ 136 w 141"/>
                <a:gd name="T69" fmla="*/ 105 h 148"/>
                <a:gd name="T70" fmla="*/ 133 w 141"/>
                <a:gd name="T71" fmla="*/ 106 h 148"/>
                <a:gd name="T72" fmla="*/ 130 w 141"/>
                <a:gd name="T73" fmla="*/ 108 h 148"/>
                <a:gd name="T74" fmla="*/ 120 w 141"/>
                <a:gd name="T75" fmla="*/ 118 h 148"/>
                <a:gd name="T76" fmla="*/ 110 w 141"/>
                <a:gd name="T77" fmla="*/ 126 h 148"/>
                <a:gd name="T78" fmla="*/ 99 w 141"/>
                <a:gd name="T79" fmla="*/ 131 h 148"/>
                <a:gd name="T80" fmla="*/ 88 w 141"/>
                <a:gd name="T81" fmla="*/ 135 h 148"/>
                <a:gd name="T82" fmla="*/ 79 w 141"/>
                <a:gd name="T83" fmla="*/ 137 h 148"/>
                <a:gd name="T84" fmla="*/ 71 w 141"/>
                <a:gd name="T85" fmla="*/ 138 h 148"/>
                <a:gd name="T86" fmla="*/ 65 w 141"/>
                <a:gd name="T87" fmla="*/ 138 h 148"/>
                <a:gd name="T88" fmla="*/ 61 w 141"/>
                <a:gd name="T89" fmla="*/ 138 h 148"/>
                <a:gd name="T90" fmla="*/ 46 w 141"/>
                <a:gd name="T91" fmla="*/ 136 h 148"/>
                <a:gd name="T92" fmla="*/ 35 w 141"/>
                <a:gd name="T93" fmla="*/ 128 h 148"/>
                <a:gd name="T94" fmla="*/ 29 w 141"/>
                <a:gd name="T95" fmla="*/ 117 h 148"/>
                <a:gd name="T96" fmla="*/ 27 w 141"/>
                <a:gd name="T97" fmla="*/ 102 h 148"/>
                <a:gd name="T98" fmla="*/ 28 w 141"/>
                <a:gd name="T99" fmla="*/ 91 h 148"/>
                <a:gd name="T100" fmla="*/ 31 w 141"/>
                <a:gd name="T101" fmla="*/ 73 h 148"/>
                <a:gd name="T102" fmla="*/ 38 w 141"/>
                <a:gd name="T103" fmla="*/ 53 h 148"/>
                <a:gd name="T104" fmla="*/ 49 w 141"/>
                <a:gd name="T105" fmla="*/ 34 h 148"/>
                <a:gd name="T106" fmla="*/ 59 w 141"/>
                <a:gd name="T107" fmla="*/ 24 h 148"/>
                <a:gd name="T108" fmla="*/ 70 w 141"/>
                <a:gd name="T109" fmla="*/ 16 h 148"/>
                <a:gd name="T110" fmla="*/ 82 w 141"/>
                <a:gd name="T111" fmla="*/ 11 h 148"/>
                <a:gd name="T112" fmla="*/ 94 w 141"/>
                <a:gd name="T113" fmla="*/ 9 h 148"/>
                <a:gd name="T114" fmla="*/ 99 w 141"/>
                <a:gd name="T115" fmla="*/ 9 h 148"/>
                <a:gd name="T116" fmla="*/ 107 w 141"/>
                <a:gd name="T117" fmla="*/ 11 h 148"/>
                <a:gd name="T118" fmla="*/ 115 w 141"/>
                <a:gd name="T119" fmla="*/ 14 h 148"/>
                <a:gd name="T120" fmla="*/ 123 w 141"/>
                <a:gd name="T121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" h="148">
                  <a:moveTo>
                    <a:pt x="123" y="19"/>
                  </a:moveTo>
                  <a:lnTo>
                    <a:pt x="115" y="22"/>
                  </a:lnTo>
                  <a:lnTo>
                    <a:pt x="110" y="26"/>
                  </a:lnTo>
                  <a:lnTo>
                    <a:pt x="107" y="32"/>
                  </a:lnTo>
                  <a:lnTo>
                    <a:pt x="106" y="37"/>
                  </a:lnTo>
                  <a:lnTo>
                    <a:pt x="107" y="43"/>
                  </a:lnTo>
                  <a:lnTo>
                    <a:pt x="110" y="47"/>
                  </a:lnTo>
                  <a:lnTo>
                    <a:pt x="114" y="49"/>
                  </a:lnTo>
                  <a:lnTo>
                    <a:pt x="119" y="49"/>
                  </a:lnTo>
                  <a:lnTo>
                    <a:pt x="125" y="48"/>
                  </a:lnTo>
                  <a:lnTo>
                    <a:pt x="131" y="45"/>
                  </a:lnTo>
                  <a:lnTo>
                    <a:pt x="136" y="38"/>
                  </a:lnTo>
                  <a:lnTo>
                    <a:pt x="137" y="28"/>
                  </a:lnTo>
                  <a:lnTo>
                    <a:pt x="133" y="14"/>
                  </a:lnTo>
                  <a:lnTo>
                    <a:pt x="122" y="6"/>
                  </a:lnTo>
                  <a:lnTo>
                    <a:pt x="108" y="1"/>
                  </a:lnTo>
                  <a:lnTo>
                    <a:pt x="94" y="0"/>
                  </a:lnTo>
                  <a:lnTo>
                    <a:pt x="59" y="8"/>
                  </a:lnTo>
                  <a:lnTo>
                    <a:pt x="29" y="28"/>
                  </a:lnTo>
                  <a:lnTo>
                    <a:pt x="8" y="57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3" y="112"/>
                  </a:lnTo>
                  <a:lnTo>
                    <a:pt x="8" y="121"/>
                  </a:lnTo>
                  <a:lnTo>
                    <a:pt x="15" y="130"/>
                  </a:lnTo>
                  <a:lnTo>
                    <a:pt x="23" y="137"/>
                  </a:lnTo>
                  <a:lnTo>
                    <a:pt x="34" y="143"/>
                  </a:lnTo>
                  <a:lnTo>
                    <a:pt x="46" y="147"/>
                  </a:lnTo>
                  <a:lnTo>
                    <a:pt x="60" y="148"/>
                  </a:lnTo>
                  <a:lnTo>
                    <a:pt x="96" y="142"/>
                  </a:lnTo>
                  <a:lnTo>
                    <a:pt x="122" y="131"/>
                  </a:lnTo>
                  <a:lnTo>
                    <a:pt x="136" y="118"/>
                  </a:lnTo>
                  <a:lnTo>
                    <a:pt x="141" y="111"/>
                  </a:lnTo>
                  <a:lnTo>
                    <a:pt x="140" y="107"/>
                  </a:lnTo>
                  <a:lnTo>
                    <a:pt x="136" y="105"/>
                  </a:lnTo>
                  <a:lnTo>
                    <a:pt x="133" y="106"/>
                  </a:lnTo>
                  <a:lnTo>
                    <a:pt x="130" y="108"/>
                  </a:lnTo>
                  <a:lnTo>
                    <a:pt x="120" y="118"/>
                  </a:lnTo>
                  <a:lnTo>
                    <a:pt x="110" y="126"/>
                  </a:lnTo>
                  <a:lnTo>
                    <a:pt x="99" y="131"/>
                  </a:lnTo>
                  <a:lnTo>
                    <a:pt x="88" y="135"/>
                  </a:lnTo>
                  <a:lnTo>
                    <a:pt x="79" y="137"/>
                  </a:lnTo>
                  <a:lnTo>
                    <a:pt x="71" y="138"/>
                  </a:lnTo>
                  <a:lnTo>
                    <a:pt x="65" y="138"/>
                  </a:lnTo>
                  <a:lnTo>
                    <a:pt x="61" y="138"/>
                  </a:lnTo>
                  <a:lnTo>
                    <a:pt x="46" y="136"/>
                  </a:lnTo>
                  <a:lnTo>
                    <a:pt x="35" y="128"/>
                  </a:lnTo>
                  <a:lnTo>
                    <a:pt x="29" y="117"/>
                  </a:lnTo>
                  <a:lnTo>
                    <a:pt x="27" y="102"/>
                  </a:lnTo>
                  <a:lnTo>
                    <a:pt x="28" y="91"/>
                  </a:lnTo>
                  <a:lnTo>
                    <a:pt x="31" y="73"/>
                  </a:lnTo>
                  <a:lnTo>
                    <a:pt x="38" y="53"/>
                  </a:lnTo>
                  <a:lnTo>
                    <a:pt x="49" y="34"/>
                  </a:lnTo>
                  <a:lnTo>
                    <a:pt x="59" y="24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94" y="9"/>
                  </a:lnTo>
                  <a:lnTo>
                    <a:pt x="99" y="9"/>
                  </a:lnTo>
                  <a:lnTo>
                    <a:pt x="107" y="11"/>
                  </a:lnTo>
                  <a:lnTo>
                    <a:pt x="115" y="14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51"/>
            <p:cNvSpPr>
              <a:spLocks noChangeAspect="1"/>
            </p:cNvSpPr>
            <p:nvPr/>
          </p:nvSpPr>
          <p:spPr bwMode="auto">
            <a:xfrm>
              <a:off x="5391" y="284"/>
              <a:ext cx="50" cy="327"/>
            </a:xfrm>
            <a:custGeom>
              <a:avLst/>
              <a:gdLst>
                <a:gd name="T0" fmla="*/ 50 w 50"/>
                <a:gd name="T1" fmla="*/ 0 h 327"/>
                <a:gd name="T2" fmla="*/ 0 w 50"/>
                <a:gd name="T3" fmla="*/ 0 h 327"/>
                <a:gd name="T4" fmla="*/ 0 w 50"/>
                <a:gd name="T5" fmla="*/ 16 h 327"/>
                <a:gd name="T6" fmla="*/ 34 w 50"/>
                <a:gd name="T7" fmla="*/ 16 h 327"/>
                <a:gd name="T8" fmla="*/ 34 w 50"/>
                <a:gd name="T9" fmla="*/ 311 h 327"/>
                <a:gd name="T10" fmla="*/ 0 w 50"/>
                <a:gd name="T11" fmla="*/ 311 h 327"/>
                <a:gd name="T12" fmla="*/ 0 w 50"/>
                <a:gd name="T13" fmla="*/ 327 h 327"/>
                <a:gd name="T14" fmla="*/ 50 w 50"/>
                <a:gd name="T15" fmla="*/ 327 h 327"/>
                <a:gd name="T16" fmla="*/ 50 w 50"/>
                <a:gd name="T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27">
                  <a:moveTo>
                    <a:pt x="5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4" y="16"/>
                  </a:lnTo>
                  <a:lnTo>
                    <a:pt x="34" y="311"/>
                  </a:lnTo>
                  <a:lnTo>
                    <a:pt x="0" y="311"/>
                  </a:lnTo>
                  <a:lnTo>
                    <a:pt x="0" y="327"/>
                  </a:lnTo>
                  <a:lnTo>
                    <a:pt x="50" y="3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52"/>
            <p:cNvSpPr>
              <a:spLocks noChangeAspect="1"/>
            </p:cNvSpPr>
            <p:nvPr/>
          </p:nvSpPr>
          <p:spPr bwMode="auto">
            <a:xfrm>
              <a:off x="5523" y="492"/>
              <a:ext cx="41" cy="101"/>
            </a:xfrm>
            <a:custGeom>
              <a:avLst/>
              <a:gdLst>
                <a:gd name="T0" fmla="*/ 32 w 41"/>
                <a:gd name="T1" fmla="*/ 32 h 101"/>
                <a:gd name="T2" fmla="*/ 31 w 41"/>
                <a:gd name="T3" fmla="*/ 46 h 101"/>
                <a:gd name="T4" fmla="*/ 28 w 41"/>
                <a:gd name="T5" fmla="*/ 61 h 101"/>
                <a:gd name="T6" fmla="*/ 20 w 41"/>
                <a:gd name="T7" fmla="*/ 76 h 101"/>
                <a:gd name="T8" fmla="*/ 7 w 41"/>
                <a:gd name="T9" fmla="*/ 92 h 101"/>
                <a:gd name="T10" fmla="*/ 4 w 41"/>
                <a:gd name="T11" fmla="*/ 96 h 101"/>
                <a:gd name="T12" fmla="*/ 6 w 41"/>
                <a:gd name="T13" fmla="*/ 99 h 101"/>
                <a:gd name="T14" fmla="*/ 9 w 41"/>
                <a:gd name="T15" fmla="*/ 101 h 101"/>
                <a:gd name="T16" fmla="*/ 12 w 41"/>
                <a:gd name="T17" fmla="*/ 100 h 101"/>
                <a:gd name="T18" fmla="*/ 16 w 41"/>
                <a:gd name="T19" fmla="*/ 96 h 101"/>
                <a:gd name="T20" fmla="*/ 21 w 41"/>
                <a:gd name="T21" fmla="*/ 90 h 101"/>
                <a:gd name="T22" fmla="*/ 27 w 41"/>
                <a:gd name="T23" fmla="*/ 83 h 101"/>
                <a:gd name="T24" fmla="*/ 32 w 41"/>
                <a:gd name="T25" fmla="*/ 73 h 101"/>
                <a:gd name="T26" fmla="*/ 37 w 41"/>
                <a:gd name="T27" fmla="*/ 62 h 101"/>
                <a:gd name="T28" fmla="*/ 40 w 41"/>
                <a:gd name="T29" fmla="*/ 49 h 101"/>
                <a:gd name="T30" fmla="*/ 41 w 41"/>
                <a:gd name="T31" fmla="*/ 35 h 101"/>
                <a:gd name="T32" fmla="*/ 40 w 41"/>
                <a:gd name="T33" fmla="*/ 21 h 101"/>
                <a:gd name="T34" fmla="*/ 36 w 41"/>
                <a:gd name="T35" fmla="*/ 10 h 101"/>
                <a:gd name="T36" fmla="*/ 29 w 41"/>
                <a:gd name="T37" fmla="*/ 2 h 101"/>
                <a:gd name="T38" fmla="*/ 19 w 41"/>
                <a:gd name="T39" fmla="*/ 0 h 101"/>
                <a:gd name="T40" fmla="*/ 11 w 41"/>
                <a:gd name="T41" fmla="*/ 1 h 101"/>
                <a:gd name="T42" fmla="*/ 5 w 41"/>
                <a:gd name="T43" fmla="*/ 5 h 101"/>
                <a:gd name="T44" fmla="*/ 1 w 41"/>
                <a:gd name="T45" fmla="*/ 11 h 101"/>
                <a:gd name="T46" fmla="*/ 0 w 41"/>
                <a:gd name="T47" fmla="*/ 18 h 101"/>
                <a:gd name="T48" fmla="*/ 1 w 41"/>
                <a:gd name="T49" fmla="*/ 26 h 101"/>
                <a:gd name="T50" fmla="*/ 5 w 41"/>
                <a:gd name="T51" fmla="*/ 32 h 101"/>
                <a:gd name="T52" fmla="*/ 11 w 41"/>
                <a:gd name="T53" fmla="*/ 36 h 101"/>
                <a:gd name="T54" fmla="*/ 19 w 41"/>
                <a:gd name="T55" fmla="*/ 37 h 101"/>
                <a:gd name="T56" fmla="*/ 29 w 41"/>
                <a:gd name="T57" fmla="*/ 35 h 101"/>
                <a:gd name="T58" fmla="*/ 32 w 41"/>
                <a:gd name="T59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101">
                  <a:moveTo>
                    <a:pt x="32" y="32"/>
                  </a:moveTo>
                  <a:lnTo>
                    <a:pt x="31" y="46"/>
                  </a:lnTo>
                  <a:lnTo>
                    <a:pt x="28" y="61"/>
                  </a:lnTo>
                  <a:lnTo>
                    <a:pt x="20" y="76"/>
                  </a:lnTo>
                  <a:lnTo>
                    <a:pt x="7" y="92"/>
                  </a:lnTo>
                  <a:lnTo>
                    <a:pt x="4" y="96"/>
                  </a:lnTo>
                  <a:lnTo>
                    <a:pt x="6" y="99"/>
                  </a:lnTo>
                  <a:lnTo>
                    <a:pt x="9" y="101"/>
                  </a:lnTo>
                  <a:lnTo>
                    <a:pt x="12" y="100"/>
                  </a:lnTo>
                  <a:lnTo>
                    <a:pt x="16" y="96"/>
                  </a:lnTo>
                  <a:lnTo>
                    <a:pt x="21" y="90"/>
                  </a:lnTo>
                  <a:lnTo>
                    <a:pt x="27" y="83"/>
                  </a:lnTo>
                  <a:lnTo>
                    <a:pt x="32" y="73"/>
                  </a:lnTo>
                  <a:lnTo>
                    <a:pt x="37" y="62"/>
                  </a:lnTo>
                  <a:lnTo>
                    <a:pt x="40" y="49"/>
                  </a:lnTo>
                  <a:lnTo>
                    <a:pt x="41" y="35"/>
                  </a:lnTo>
                  <a:lnTo>
                    <a:pt x="40" y="21"/>
                  </a:lnTo>
                  <a:lnTo>
                    <a:pt x="36" y="10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1" y="36"/>
                  </a:lnTo>
                  <a:lnTo>
                    <a:pt x="19" y="37"/>
                  </a:lnTo>
                  <a:lnTo>
                    <a:pt x="29" y="35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53"/>
            <p:cNvSpPr>
              <a:spLocks noChangeAspect="1"/>
            </p:cNvSpPr>
            <p:nvPr/>
          </p:nvSpPr>
          <p:spPr bwMode="auto">
            <a:xfrm>
              <a:off x="5617" y="385"/>
              <a:ext cx="142" cy="148"/>
            </a:xfrm>
            <a:custGeom>
              <a:avLst/>
              <a:gdLst>
                <a:gd name="T0" fmla="*/ 123 w 142"/>
                <a:gd name="T1" fmla="*/ 19 h 148"/>
                <a:gd name="T2" fmla="*/ 116 w 142"/>
                <a:gd name="T3" fmla="*/ 22 h 148"/>
                <a:gd name="T4" fmla="*/ 110 w 142"/>
                <a:gd name="T5" fmla="*/ 26 h 148"/>
                <a:gd name="T6" fmla="*/ 108 w 142"/>
                <a:gd name="T7" fmla="*/ 32 h 148"/>
                <a:gd name="T8" fmla="*/ 107 w 142"/>
                <a:gd name="T9" fmla="*/ 37 h 148"/>
                <a:gd name="T10" fmla="*/ 108 w 142"/>
                <a:gd name="T11" fmla="*/ 43 h 148"/>
                <a:gd name="T12" fmla="*/ 111 w 142"/>
                <a:gd name="T13" fmla="*/ 47 h 148"/>
                <a:gd name="T14" fmla="*/ 115 w 142"/>
                <a:gd name="T15" fmla="*/ 49 h 148"/>
                <a:gd name="T16" fmla="*/ 119 w 142"/>
                <a:gd name="T17" fmla="*/ 49 h 148"/>
                <a:gd name="T18" fmla="*/ 125 w 142"/>
                <a:gd name="T19" fmla="*/ 48 h 148"/>
                <a:gd name="T20" fmla="*/ 131 w 142"/>
                <a:gd name="T21" fmla="*/ 45 h 148"/>
                <a:gd name="T22" fmla="*/ 136 w 142"/>
                <a:gd name="T23" fmla="*/ 38 h 148"/>
                <a:gd name="T24" fmla="*/ 138 w 142"/>
                <a:gd name="T25" fmla="*/ 28 h 148"/>
                <a:gd name="T26" fmla="*/ 134 w 142"/>
                <a:gd name="T27" fmla="*/ 14 h 148"/>
                <a:gd name="T28" fmla="*/ 123 w 142"/>
                <a:gd name="T29" fmla="*/ 6 h 148"/>
                <a:gd name="T30" fmla="*/ 109 w 142"/>
                <a:gd name="T31" fmla="*/ 1 h 148"/>
                <a:gd name="T32" fmla="*/ 95 w 142"/>
                <a:gd name="T33" fmla="*/ 0 h 148"/>
                <a:gd name="T34" fmla="*/ 59 w 142"/>
                <a:gd name="T35" fmla="*/ 8 h 148"/>
                <a:gd name="T36" fmla="*/ 29 w 142"/>
                <a:gd name="T37" fmla="*/ 28 h 148"/>
                <a:gd name="T38" fmla="*/ 8 w 142"/>
                <a:gd name="T39" fmla="*/ 57 h 148"/>
                <a:gd name="T40" fmla="*/ 0 w 142"/>
                <a:gd name="T41" fmla="*/ 91 h 148"/>
                <a:gd name="T42" fmla="*/ 1 w 142"/>
                <a:gd name="T43" fmla="*/ 101 h 148"/>
                <a:gd name="T44" fmla="*/ 4 w 142"/>
                <a:gd name="T45" fmla="*/ 112 h 148"/>
                <a:gd name="T46" fmla="*/ 9 w 142"/>
                <a:gd name="T47" fmla="*/ 121 h 148"/>
                <a:gd name="T48" fmla="*/ 15 w 142"/>
                <a:gd name="T49" fmla="*/ 130 h 148"/>
                <a:gd name="T50" fmla="*/ 24 w 142"/>
                <a:gd name="T51" fmla="*/ 137 h 148"/>
                <a:gd name="T52" fmla="*/ 34 w 142"/>
                <a:gd name="T53" fmla="*/ 143 h 148"/>
                <a:gd name="T54" fmla="*/ 47 w 142"/>
                <a:gd name="T55" fmla="*/ 147 h 148"/>
                <a:gd name="T56" fmla="*/ 61 w 142"/>
                <a:gd name="T57" fmla="*/ 148 h 148"/>
                <a:gd name="T58" fmla="*/ 97 w 142"/>
                <a:gd name="T59" fmla="*/ 142 h 148"/>
                <a:gd name="T60" fmla="*/ 122 w 142"/>
                <a:gd name="T61" fmla="*/ 131 h 148"/>
                <a:gd name="T62" fmla="*/ 137 w 142"/>
                <a:gd name="T63" fmla="*/ 118 h 148"/>
                <a:gd name="T64" fmla="*/ 142 w 142"/>
                <a:gd name="T65" fmla="*/ 111 h 148"/>
                <a:gd name="T66" fmla="*/ 140 w 142"/>
                <a:gd name="T67" fmla="*/ 107 h 148"/>
                <a:gd name="T68" fmla="*/ 136 w 142"/>
                <a:gd name="T69" fmla="*/ 105 h 148"/>
                <a:gd name="T70" fmla="*/ 134 w 142"/>
                <a:gd name="T71" fmla="*/ 106 h 148"/>
                <a:gd name="T72" fmla="*/ 131 w 142"/>
                <a:gd name="T73" fmla="*/ 108 h 148"/>
                <a:gd name="T74" fmla="*/ 121 w 142"/>
                <a:gd name="T75" fmla="*/ 118 h 148"/>
                <a:gd name="T76" fmla="*/ 110 w 142"/>
                <a:gd name="T77" fmla="*/ 126 h 148"/>
                <a:gd name="T78" fmla="*/ 100 w 142"/>
                <a:gd name="T79" fmla="*/ 131 h 148"/>
                <a:gd name="T80" fmla="*/ 89 w 142"/>
                <a:gd name="T81" fmla="*/ 135 h 148"/>
                <a:gd name="T82" fmla="*/ 79 w 142"/>
                <a:gd name="T83" fmla="*/ 137 h 148"/>
                <a:gd name="T84" fmla="*/ 71 w 142"/>
                <a:gd name="T85" fmla="*/ 138 h 148"/>
                <a:gd name="T86" fmla="*/ 65 w 142"/>
                <a:gd name="T87" fmla="*/ 138 h 148"/>
                <a:gd name="T88" fmla="*/ 62 w 142"/>
                <a:gd name="T89" fmla="*/ 138 h 148"/>
                <a:gd name="T90" fmla="*/ 46 w 142"/>
                <a:gd name="T91" fmla="*/ 136 h 148"/>
                <a:gd name="T92" fmla="*/ 36 w 142"/>
                <a:gd name="T93" fmla="*/ 128 h 148"/>
                <a:gd name="T94" fmla="*/ 30 w 142"/>
                <a:gd name="T95" fmla="*/ 117 h 148"/>
                <a:gd name="T96" fmla="*/ 28 w 142"/>
                <a:gd name="T97" fmla="*/ 102 h 148"/>
                <a:gd name="T98" fmla="*/ 29 w 142"/>
                <a:gd name="T99" fmla="*/ 91 h 148"/>
                <a:gd name="T100" fmla="*/ 32 w 142"/>
                <a:gd name="T101" fmla="*/ 73 h 148"/>
                <a:gd name="T102" fmla="*/ 39 w 142"/>
                <a:gd name="T103" fmla="*/ 53 h 148"/>
                <a:gd name="T104" fmla="*/ 49 w 142"/>
                <a:gd name="T105" fmla="*/ 34 h 148"/>
                <a:gd name="T106" fmla="*/ 59 w 142"/>
                <a:gd name="T107" fmla="*/ 24 h 148"/>
                <a:gd name="T108" fmla="*/ 70 w 142"/>
                <a:gd name="T109" fmla="*/ 16 h 148"/>
                <a:gd name="T110" fmla="*/ 83 w 142"/>
                <a:gd name="T111" fmla="*/ 11 h 148"/>
                <a:gd name="T112" fmla="*/ 95 w 142"/>
                <a:gd name="T113" fmla="*/ 9 h 148"/>
                <a:gd name="T114" fmla="*/ 100 w 142"/>
                <a:gd name="T115" fmla="*/ 9 h 148"/>
                <a:gd name="T116" fmla="*/ 108 w 142"/>
                <a:gd name="T117" fmla="*/ 11 h 148"/>
                <a:gd name="T118" fmla="*/ 116 w 142"/>
                <a:gd name="T119" fmla="*/ 14 h 148"/>
                <a:gd name="T120" fmla="*/ 123 w 142"/>
                <a:gd name="T121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48">
                  <a:moveTo>
                    <a:pt x="123" y="19"/>
                  </a:moveTo>
                  <a:lnTo>
                    <a:pt x="116" y="22"/>
                  </a:lnTo>
                  <a:lnTo>
                    <a:pt x="110" y="26"/>
                  </a:lnTo>
                  <a:lnTo>
                    <a:pt x="108" y="32"/>
                  </a:lnTo>
                  <a:lnTo>
                    <a:pt x="107" y="37"/>
                  </a:lnTo>
                  <a:lnTo>
                    <a:pt x="108" y="43"/>
                  </a:lnTo>
                  <a:lnTo>
                    <a:pt x="111" y="47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5" y="48"/>
                  </a:lnTo>
                  <a:lnTo>
                    <a:pt x="131" y="45"/>
                  </a:lnTo>
                  <a:lnTo>
                    <a:pt x="136" y="38"/>
                  </a:lnTo>
                  <a:lnTo>
                    <a:pt x="138" y="28"/>
                  </a:lnTo>
                  <a:lnTo>
                    <a:pt x="134" y="14"/>
                  </a:lnTo>
                  <a:lnTo>
                    <a:pt x="123" y="6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59" y="8"/>
                  </a:lnTo>
                  <a:lnTo>
                    <a:pt x="29" y="28"/>
                  </a:lnTo>
                  <a:lnTo>
                    <a:pt x="8" y="57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4" y="112"/>
                  </a:lnTo>
                  <a:lnTo>
                    <a:pt x="9" y="121"/>
                  </a:lnTo>
                  <a:lnTo>
                    <a:pt x="15" y="130"/>
                  </a:lnTo>
                  <a:lnTo>
                    <a:pt x="24" y="137"/>
                  </a:lnTo>
                  <a:lnTo>
                    <a:pt x="34" y="143"/>
                  </a:lnTo>
                  <a:lnTo>
                    <a:pt x="47" y="147"/>
                  </a:lnTo>
                  <a:lnTo>
                    <a:pt x="61" y="148"/>
                  </a:lnTo>
                  <a:lnTo>
                    <a:pt x="97" y="142"/>
                  </a:lnTo>
                  <a:lnTo>
                    <a:pt x="122" y="131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0" y="107"/>
                  </a:lnTo>
                  <a:lnTo>
                    <a:pt x="136" y="105"/>
                  </a:lnTo>
                  <a:lnTo>
                    <a:pt x="134" y="106"/>
                  </a:lnTo>
                  <a:lnTo>
                    <a:pt x="131" y="108"/>
                  </a:lnTo>
                  <a:lnTo>
                    <a:pt x="121" y="118"/>
                  </a:lnTo>
                  <a:lnTo>
                    <a:pt x="110" y="126"/>
                  </a:lnTo>
                  <a:lnTo>
                    <a:pt x="100" y="131"/>
                  </a:lnTo>
                  <a:lnTo>
                    <a:pt x="89" y="135"/>
                  </a:lnTo>
                  <a:lnTo>
                    <a:pt x="79" y="137"/>
                  </a:lnTo>
                  <a:lnTo>
                    <a:pt x="71" y="138"/>
                  </a:lnTo>
                  <a:lnTo>
                    <a:pt x="65" y="138"/>
                  </a:lnTo>
                  <a:lnTo>
                    <a:pt x="62" y="138"/>
                  </a:lnTo>
                  <a:lnTo>
                    <a:pt x="46" y="136"/>
                  </a:lnTo>
                  <a:lnTo>
                    <a:pt x="36" y="128"/>
                  </a:lnTo>
                  <a:lnTo>
                    <a:pt x="30" y="117"/>
                  </a:lnTo>
                  <a:lnTo>
                    <a:pt x="28" y="102"/>
                  </a:lnTo>
                  <a:lnTo>
                    <a:pt x="29" y="91"/>
                  </a:lnTo>
                  <a:lnTo>
                    <a:pt x="32" y="73"/>
                  </a:lnTo>
                  <a:lnTo>
                    <a:pt x="39" y="53"/>
                  </a:lnTo>
                  <a:lnTo>
                    <a:pt x="49" y="34"/>
                  </a:lnTo>
                  <a:lnTo>
                    <a:pt x="59" y="24"/>
                  </a:lnTo>
                  <a:lnTo>
                    <a:pt x="70" y="16"/>
                  </a:lnTo>
                  <a:lnTo>
                    <a:pt x="83" y="11"/>
                  </a:lnTo>
                  <a:lnTo>
                    <a:pt x="95" y="9"/>
                  </a:lnTo>
                  <a:lnTo>
                    <a:pt x="100" y="9"/>
                  </a:lnTo>
                  <a:lnTo>
                    <a:pt x="108" y="11"/>
                  </a:lnTo>
                  <a:lnTo>
                    <a:pt x="116" y="14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5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Warehouse location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Task</a:t>
            </a:r>
            <a:r>
              <a:rPr lang="en-US" sz="2400" dirty="0"/>
              <a:t>: where to place warehouses</a:t>
            </a:r>
            <a:r>
              <a:rPr lang="en-US" sz="2400" dirty="0" smtClean="0"/>
              <a:t>?     ( input: f</a:t>
            </a:r>
            <a:r>
              <a:rPr lang="en-US" sz="2400" baseline="-25000" dirty="0" smtClean="0"/>
              <a:t>w </a:t>
            </a:r>
            <a:r>
              <a:rPr lang="en-US" sz="2400" dirty="0" smtClean="0"/>
              <a:t>,  t</a:t>
            </a:r>
            <a:r>
              <a:rPr lang="en-US" sz="2400" baseline="-25000" dirty="0" smtClean="0"/>
              <a:t>w,c 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Key observation:</a:t>
            </a:r>
          </a:p>
          <a:p>
            <a:pPr lvl="1"/>
            <a:r>
              <a:rPr lang="en-US" sz="2400" dirty="0" smtClean="0"/>
              <a:t>once the warehouse locations have been chosen, the problem is easy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t’s enough to assign customers to warehouses minimizing the transportation costs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Objective: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AutoShape 2" descr="Image result for powerpoint 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24008" y="5336687"/>
            <a:ext cx="4444315" cy="610322"/>
            <a:chOff x="0" y="0"/>
            <a:chExt cx="5760" cy="791"/>
          </a:xfrm>
        </p:grpSpPr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0" y="183"/>
              <a:ext cx="280" cy="159"/>
            </a:xfrm>
            <a:custGeom>
              <a:avLst/>
              <a:gdLst>
                <a:gd name="T0" fmla="*/ 28 w 280"/>
                <a:gd name="T1" fmla="*/ 132 h 159"/>
                <a:gd name="T2" fmla="*/ 23 w 280"/>
                <a:gd name="T3" fmla="*/ 146 h 159"/>
                <a:gd name="T4" fmla="*/ 0 w 280"/>
                <a:gd name="T5" fmla="*/ 148 h 159"/>
                <a:gd name="T6" fmla="*/ 10 w 280"/>
                <a:gd name="T7" fmla="*/ 158 h 159"/>
                <a:gd name="T8" fmla="*/ 32 w 280"/>
                <a:gd name="T9" fmla="*/ 158 h 159"/>
                <a:gd name="T10" fmla="*/ 49 w 280"/>
                <a:gd name="T11" fmla="*/ 158 h 159"/>
                <a:gd name="T12" fmla="*/ 71 w 280"/>
                <a:gd name="T13" fmla="*/ 158 h 159"/>
                <a:gd name="T14" fmla="*/ 81 w 280"/>
                <a:gd name="T15" fmla="*/ 148 h 159"/>
                <a:gd name="T16" fmla="*/ 58 w 280"/>
                <a:gd name="T17" fmla="*/ 146 h 159"/>
                <a:gd name="T18" fmla="*/ 53 w 280"/>
                <a:gd name="T19" fmla="*/ 132 h 159"/>
                <a:gd name="T20" fmla="*/ 57 w 280"/>
                <a:gd name="T21" fmla="*/ 41 h 159"/>
                <a:gd name="T22" fmla="*/ 84 w 280"/>
                <a:gd name="T23" fmla="*/ 11 h 159"/>
                <a:gd name="T24" fmla="*/ 109 w 280"/>
                <a:gd name="T25" fmla="*/ 9 h 159"/>
                <a:gd name="T26" fmla="*/ 120 w 280"/>
                <a:gd name="T27" fmla="*/ 15 h 159"/>
                <a:gd name="T28" fmla="*/ 125 w 280"/>
                <a:gd name="T29" fmla="*/ 26 h 159"/>
                <a:gd name="T30" fmla="*/ 128 w 280"/>
                <a:gd name="T31" fmla="*/ 40 h 159"/>
                <a:gd name="T32" fmla="*/ 128 w 280"/>
                <a:gd name="T33" fmla="*/ 132 h 159"/>
                <a:gd name="T34" fmla="*/ 123 w 280"/>
                <a:gd name="T35" fmla="*/ 146 h 159"/>
                <a:gd name="T36" fmla="*/ 100 w 280"/>
                <a:gd name="T37" fmla="*/ 148 h 159"/>
                <a:gd name="T38" fmla="*/ 110 w 280"/>
                <a:gd name="T39" fmla="*/ 158 h 159"/>
                <a:gd name="T40" fmla="*/ 132 w 280"/>
                <a:gd name="T41" fmla="*/ 158 h 159"/>
                <a:gd name="T42" fmla="*/ 149 w 280"/>
                <a:gd name="T43" fmla="*/ 158 h 159"/>
                <a:gd name="T44" fmla="*/ 170 w 280"/>
                <a:gd name="T45" fmla="*/ 158 h 159"/>
                <a:gd name="T46" fmla="*/ 181 w 280"/>
                <a:gd name="T47" fmla="*/ 148 h 159"/>
                <a:gd name="T48" fmla="*/ 158 w 280"/>
                <a:gd name="T49" fmla="*/ 146 h 159"/>
                <a:gd name="T50" fmla="*/ 153 w 280"/>
                <a:gd name="T51" fmla="*/ 132 h 159"/>
                <a:gd name="T52" fmla="*/ 157 w 280"/>
                <a:gd name="T53" fmla="*/ 41 h 159"/>
                <a:gd name="T54" fmla="*/ 184 w 280"/>
                <a:gd name="T55" fmla="*/ 11 h 159"/>
                <a:gd name="T56" fmla="*/ 209 w 280"/>
                <a:gd name="T57" fmla="*/ 9 h 159"/>
                <a:gd name="T58" fmla="*/ 219 w 280"/>
                <a:gd name="T59" fmla="*/ 15 h 159"/>
                <a:gd name="T60" fmla="*/ 225 w 280"/>
                <a:gd name="T61" fmla="*/ 26 h 159"/>
                <a:gd name="T62" fmla="*/ 227 w 280"/>
                <a:gd name="T63" fmla="*/ 40 h 159"/>
                <a:gd name="T64" fmla="*/ 228 w 280"/>
                <a:gd name="T65" fmla="*/ 132 h 159"/>
                <a:gd name="T66" fmla="*/ 223 w 280"/>
                <a:gd name="T67" fmla="*/ 146 h 159"/>
                <a:gd name="T68" fmla="*/ 200 w 280"/>
                <a:gd name="T69" fmla="*/ 148 h 159"/>
                <a:gd name="T70" fmla="*/ 210 w 280"/>
                <a:gd name="T71" fmla="*/ 158 h 159"/>
                <a:gd name="T72" fmla="*/ 231 w 280"/>
                <a:gd name="T73" fmla="*/ 158 h 159"/>
                <a:gd name="T74" fmla="*/ 249 w 280"/>
                <a:gd name="T75" fmla="*/ 158 h 159"/>
                <a:gd name="T76" fmla="*/ 270 w 280"/>
                <a:gd name="T77" fmla="*/ 158 h 159"/>
                <a:gd name="T78" fmla="*/ 280 w 280"/>
                <a:gd name="T79" fmla="*/ 148 h 159"/>
                <a:gd name="T80" fmla="*/ 259 w 280"/>
                <a:gd name="T81" fmla="*/ 146 h 159"/>
                <a:gd name="T82" fmla="*/ 252 w 280"/>
                <a:gd name="T83" fmla="*/ 137 h 159"/>
                <a:gd name="T84" fmla="*/ 252 w 280"/>
                <a:gd name="T85" fmla="*/ 48 h 159"/>
                <a:gd name="T86" fmla="*/ 248 w 280"/>
                <a:gd name="T87" fmla="*/ 23 h 159"/>
                <a:gd name="T88" fmla="*/ 236 w 280"/>
                <a:gd name="T89" fmla="*/ 9 h 159"/>
                <a:gd name="T90" fmla="*/ 217 w 280"/>
                <a:gd name="T91" fmla="*/ 1 h 159"/>
                <a:gd name="T92" fmla="*/ 183 w 280"/>
                <a:gd name="T93" fmla="*/ 3 h 159"/>
                <a:gd name="T94" fmla="*/ 158 w 280"/>
                <a:gd name="T95" fmla="*/ 24 h 159"/>
                <a:gd name="T96" fmla="*/ 149 w 280"/>
                <a:gd name="T97" fmla="*/ 25 h 159"/>
                <a:gd name="T98" fmla="*/ 138 w 280"/>
                <a:gd name="T99" fmla="*/ 10 h 159"/>
                <a:gd name="T100" fmla="*/ 125 w 280"/>
                <a:gd name="T101" fmla="*/ 3 h 159"/>
                <a:gd name="T102" fmla="*/ 110 w 280"/>
                <a:gd name="T103" fmla="*/ 0 h 159"/>
                <a:gd name="T104" fmla="*/ 86 w 280"/>
                <a:gd name="T105" fmla="*/ 3 h 159"/>
                <a:gd name="T106" fmla="*/ 60 w 280"/>
                <a:gd name="T107" fmla="*/ 22 h 159"/>
                <a:gd name="T108" fmla="*/ 51 w 280"/>
                <a:gd name="T109" fmla="*/ 0 h 159"/>
                <a:gd name="T110" fmla="*/ 0 w 280"/>
                <a:gd name="T111" fmla="*/ 15 h 159"/>
                <a:gd name="T112" fmla="*/ 15 w 280"/>
                <a:gd name="T113" fmla="*/ 16 h 159"/>
                <a:gd name="T114" fmla="*/ 24 w 280"/>
                <a:gd name="T115" fmla="*/ 18 h 159"/>
                <a:gd name="T116" fmla="*/ 27 w 280"/>
                <a:gd name="T117" fmla="*/ 25 h 159"/>
                <a:gd name="T118" fmla="*/ 28 w 280"/>
                <a:gd name="T119" fmla="*/ 3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159">
                  <a:moveTo>
                    <a:pt x="28" y="35"/>
                  </a:moveTo>
                  <a:lnTo>
                    <a:pt x="28" y="132"/>
                  </a:lnTo>
                  <a:lnTo>
                    <a:pt x="27" y="141"/>
                  </a:lnTo>
                  <a:lnTo>
                    <a:pt x="23" y="146"/>
                  </a:lnTo>
                  <a:lnTo>
                    <a:pt x="15" y="147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10" y="158"/>
                  </a:lnTo>
                  <a:lnTo>
                    <a:pt x="21" y="158"/>
                  </a:lnTo>
                  <a:lnTo>
                    <a:pt x="32" y="158"/>
                  </a:lnTo>
                  <a:lnTo>
                    <a:pt x="41" y="158"/>
                  </a:lnTo>
                  <a:lnTo>
                    <a:pt x="49" y="158"/>
                  </a:lnTo>
                  <a:lnTo>
                    <a:pt x="60" y="158"/>
                  </a:lnTo>
                  <a:lnTo>
                    <a:pt x="71" y="158"/>
                  </a:lnTo>
                  <a:lnTo>
                    <a:pt x="81" y="159"/>
                  </a:lnTo>
                  <a:lnTo>
                    <a:pt x="81" y="148"/>
                  </a:lnTo>
                  <a:lnTo>
                    <a:pt x="66" y="147"/>
                  </a:lnTo>
                  <a:lnTo>
                    <a:pt x="58" y="146"/>
                  </a:lnTo>
                  <a:lnTo>
                    <a:pt x="54" y="141"/>
                  </a:lnTo>
                  <a:lnTo>
                    <a:pt x="53" y="132"/>
                  </a:lnTo>
                  <a:lnTo>
                    <a:pt x="53" y="65"/>
                  </a:lnTo>
                  <a:lnTo>
                    <a:pt x="57" y="41"/>
                  </a:lnTo>
                  <a:lnTo>
                    <a:pt x="68" y="22"/>
                  </a:lnTo>
                  <a:lnTo>
                    <a:pt x="84" y="11"/>
                  </a:lnTo>
                  <a:lnTo>
                    <a:pt x="101" y="8"/>
                  </a:lnTo>
                  <a:lnTo>
                    <a:pt x="109" y="9"/>
                  </a:lnTo>
                  <a:lnTo>
                    <a:pt x="115" y="11"/>
                  </a:lnTo>
                  <a:lnTo>
                    <a:pt x="120" y="15"/>
                  </a:lnTo>
                  <a:lnTo>
                    <a:pt x="123" y="20"/>
                  </a:lnTo>
                  <a:lnTo>
                    <a:pt x="125" y="26"/>
                  </a:lnTo>
                  <a:lnTo>
                    <a:pt x="127" y="33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132"/>
                  </a:lnTo>
                  <a:lnTo>
                    <a:pt x="127" y="141"/>
                  </a:lnTo>
                  <a:lnTo>
                    <a:pt x="123" y="146"/>
                  </a:lnTo>
                  <a:lnTo>
                    <a:pt x="114" y="147"/>
                  </a:lnTo>
                  <a:lnTo>
                    <a:pt x="100" y="148"/>
                  </a:lnTo>
                  <a:lnTo>
                    <a:pt x="100" y="159"/>
                  </a:lnTo>
                  <a:lnTo>
                    <a:pt x="110" y="158"/>
                  </a:lnTo>
                  <a:lnTo>
                    <a:pt x="121" y="158"/>
                  </a:lnTo>
                  <a:lnTo>
                    <a:pt x="132" y="158"/>
                  </a:lnTo>
                  <a:lnTo>
                    <a:pt x="140" y="158"/>
                  </a:lnTo>
                  <a:lnTo>
                    <a:pt x="149" y="158"/>
                  </a:lnTo>
                  <a:lnTo>
                    <a:pt x="159" y="158"/>
                  </a:lnTo>
                  <a:lnTo>
                    <a:pt x="170" y="158"/>
                  </a:lnTo>
                  <a:lnTo>
                    <a:pt x="181" y="159"/>
                  </a:lnTo>
                  <a:lnTo>
                    <a:pt x="181" y="148"/>
                  </a:lnTo>
                  <a:lnTo>
                    <a:pt x="166" y="147"/>
                  </a:lnTo>
                  <a:lnTo>
                    <a:pt x="158" y="146"/>
                  </a:lnTo>
                  <a:lnTo>
                    <a:pt x="154" y="141"/>
                  </a:lnTo>
                  <a:lnTo>
                    <a:pt x="153" y="132"/>
                  </a:lnTo>
                  <a:lnTo>
                    <a:pt x="153" y="65"/>
                  </a:lnTo>
                  <a:lnTo>
                    <a:pt x="157" y="41"/>
                  </a:lnTo>
                  <a:lnTo>
                    <a:pt x="168" y="22"/>
                  </a:lnTo>
                  <a:lnTo>
                    <a:pt x="184" y="11"/>
                  </a:lnTo>
                  <a:lnTo>
                    <a:pt x="201" y="8"/>
                  </a:lnTo>
                  <a:lnTo>
                    <a:pt x="209" y="9"/>
                  </a:lnTo>
                  <a:lnTo>
                    <a:pt x="215" y="11"/>
                  </a:lnTo>
                  <a:lnTo>
                    <a:pt x="219" y="15"/>
                  </a:lnTo>
                  <a:lnTo>
                    <a:pt x="223" y="20"/>
                  </a:lnTo>
                  <a:lnTo>
                    <a:pt x="225" y="26"/>
                  </a:lnTo>
                  <a:lnTo>
                    <a:pt x="226" y="33"/>
                  </a:lnTo>
                  <a:lnTo>
                    <a:pt x="227" y="40"/>
                  </a:lnTo>
                  <a:lnTo>
                    <a:pt x="228" y="48"/>
                  </a:lnTo>
                  <a:lnTo>
                    <a:pt x="228" y="132"/>
                  </a:lnTo>
                  <a:lnTo>
                    <a:pt x="226" y="141"/>
                  </a:lnTo>
                  <a:lnTo>
                    <a:pt x="223" y="146"/>
                  </a:lnTo>
                  <a:lnTo>
                    <a:pt x="214" y="147"/>
                  </a:lnTo>
                  <a:lnTo>
                    <a:pt x="200" y="148"/>
                  </a:lnTo>
                  <a:lnTo>
                    <a:pt x="200" y="159"/>
                  </a:lnTo>
                  <a:lnTo>
                    <a:pt x="210" y="158"/>
                  </a:lnTo>
                  <a:lnTo>
                    <a:pt x="221" y="158"/>
                  </a:lnTo>
                  <a:lnTo>
                    <a:pt x="231" y="158"/>
                  </a:lnTo>
                  <a:lnTo>
                    <a:pt x="240" y="158"/>
                  </a:lnTo>
                  <a:lnTo>
                    <a:pt x="249" y="158"/>
                  </a:lnTo>
                  <a:lnTo>
                    <a:pt x="259" y="158"/>
                  </a:lnTo>
                  <a:lnTo>
                    <a:pt x="270" y="158"/>
                  </a:lnTo>
                  <a:lnTo>
                    <a:pt x="280" y="159"/>
                  </a:lnTo>
                  <a:lnTo>
                    <a:pt x="280" y="148"/>
                  </a:lnTo>
                  <a:lnTo>
                    <a:pt x="268" y="148"/>
                  </a:lnTo>
                  <a:lnTo>
                    <a:pt x="259" y="146"/>
                  </a:lnTo>
                  <a:lnTo>
                    <a:pt x="254" y="143"/>
                  </a:lnTo>
                  <a:lnTo>
                    <a:pt x="252" y="137"/>
                  </a:lnTo>
                  <a:lnTo>
                    <a:pt x="252" y="68"/>
                  </a:lnTo>
                  <a:lnTo>
                    <a:pt x="252" y="48"/>
                  </a:lnTo>
                  <a:lnTo>
                    <a:pt x="251" y="34"/>
                  </a:lnTo>
                  <a:lnTo>
                    <a:pt x="248" y="23"/>
                  </a:lnTo>
                  <a:lnTo>
                    <a:pt x="241" y="13"/>
                  </a:lnTo>
                  <a:lnTo>
                    <a:pt x="236" y="9"/>
                  </a:lnTo>
                  <a:lnTo>
                    <a:pt x="228" y="4"/>
                  </a:lnTo>
                  <a:lnTo>
                    <a:pt x="217" y="1"/>
                  </a:lnTo>
                  <a:lnTo>
                    <a:pt x="203" y="0"/>
                  </a:lnTo>
                  <a:lnTo>
                    <a:pt x="183" y="3"/>
                  </a:lnTo>
                  <a:lnTo>
                    <a:pt x="169" y="12"/>
                  </a:lnTo>
                  <a:lnTo>
                    <a:pt x="158" y="24"/>
                  </a:lnTo>
                  <a:lnTo>
                    <a:pt x="151" y="35"/>
                  </a:lnTo>
                  <a:lnTo>
                    <a:pt x="149" y="25"/>
                  </a:lnTo>
                  <a:lnTo>
                    <a:pt x="144" y="16"/>
                  </a:lnTo>
                  <a:lnTo>
                    <a:pt x="138" y="10"/>
                  </a:lnTo>
                  <a:lnTo>
                    <a:pt x="132" y="6"/>
                  </a:lnTo>
                  <a:lnTo>
                    <a:pt x="125" y="3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86" y="3"/>
                  </a:lnTo>
                  <a:lnTo>
                    <a:pt x="71" y="10"/>
                  </a:lnTo>
                  <a:lnTo>
                    <a:pt x="60" y="22"/>
                  </a:lnTo>
                  <a:lnTo>
                    <a:pt x="51" y="38"/>
                  </a:lnTo>
                  <a:lnTo>
                    <a:pt x="51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15" y="16"/>
                  </a:lnTo>
                  <a:lnTo>
                    <a:pt x="20" y="17"/>
                  </a:lnTo>
                  <a:lnTo>
                    <a:pt x="24" y="18"/>
                  </a:lnTo>
                  <a:lnTo>
                    <a:pt x="26" y="21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 noEditPoints="1"/>
            </p:cNvSpPr>
            <p:nvPr/>
          </p:nvSpPr>
          <p:spPr bwMode="auto">
            <a:xfrm>
              <a:off x="300" y="101"/>
              <a:ext cx="76" cy="241"/>
            </a:xfrm>
            <a:custGeom>
              <a:avLst/>
              <a:gdLst>
                <a:gd name="T0" fmla="*/ 51 w 76"/>
                <a:gd name="T1" fmla="*/ 82 h 241"/>
                <a:gd name="T2" fmla="*/ 1 w 76"/>
                <a:gd name="T3" fmla="*/ 86 h 241"/>
                <a:gd name="T4" fmla="*/ 1 w 76"/>
                <a:gd name="T5" fmla="*/ 97 h 241"/>
                <a:gd name="T6" fmla="*/ 15 w 76"/>
                <a:gd name="T7" fmla="*/ 98 h 241"/>
                <a:gd name="T8" fmla="*/ 23 w 76"/>
                <a:gd name="T9" fmla="*/ 100 h 241"/>
                <a:gd name="T10" fmla="*/ 27 w 76"/>
                <a:gd name="T11" fmla="*/ 106 h 241"/>
                <a:gd name="T12" fmla="*/ 28 w 76"/>
                <a:gd name="T13" fmla="*/ 117 h 241"/>
                <a:gd name="T14" fmla="*/ 28 w 76"/>
                <a:gd name="T15" fmla="*/ 214 h 241"/>
                <a:gd name="T16" fmla="*/ 26 w 76"/>
                <a:gd name="T17" fmla="*/ 223 h 241"/>
                <a:gd name="T18" fmla="*/ 23 w 76"/>
                <a:gd name="T19" fmla="*/ 228 h 241"/>
                <a:gd name="T20" fmla="*/ 14 w 76"/>
                <a:gd name="T21" fmla="*/ 229 h 241"/>
                <a:gd name="T22" fmla="*/ 0 w 76"/>
                <a:gd name="T23" fmla="*/ 230 h 241"/>
                <a:gd name="T24" fmla="*/ 0 w 76"/>
                <a:gd name="T25" fmla="*/ 241 h 241"/>
                <a:gd name="T26" fmla="*/ 9 w 76"/>
                <a:gd name="T27" fmla="*/ 240 h 241"/>
                <a:gd name="T28" fmla="*/ 20 w 76"/>
                <a:gd name="T29" fmla="*/ 240 h 241"/>
                <a:gd name="T30" fmla="*/ 31 w 76"/>
                <a:gd name="T31" fmla="*/ 240 h 241"/>
                <a:gd name="T32" fmla="*/ 39 w 76"/>
                <a:gd name="T33" fmla="*/ 240 h 241"/>
                <a:gd name="T34" fmla="*/ 76 w 76"/>
                <a:gd name="T35" fmla="*/ 241 h 241"/>
                <a:gd name="T36" fmla="*/ 76 w 76"/>
                <a:gd name="T37" fmla="*/ 230 h 241"/>
                <a:gd name="T38" fmla="*/ 62 w 76"/>
                <a:gd name="T39" fmla="*/ 229 h 241"/>
                <a:gd name="T40" fmla="*/ 55 w 76"/>
                <a:gd name="T41" fmla="*/ 227 h 241"/>
                <a:gd name="T42" fmla="*/ 52 w 76"/>
                <a:gd name="T43" fmla="*/ 222 h 241"/>
                <a:gd name="T44" fmla="*/ 51 w 76"/>
                <a:gd name="T45" fmla="*/ 214 h 241"/>
                <a:gd name="T46" fmla="*/ 51 w 76"/>
                <a:gd name="T47" fmla="*/ 82 h 241"/>
                <a:gd name="T48" fmla="*/ 53 w 76"/>
                <a:gd name="T49" fmla="*/ 19 h 241"/>
                <a:gd name="T50" fmla="*/ 51 w 76"/>
                <a:gd name="T51" fmla="*/ 11 h 241"/>
                <a:gd name="T52" fmla="*/ 47 w 76"/>
                <a:gd name="T53" fmla="*/ 5 h 241"/>
                <a:gd name="T54" fmla="*/ 41 w 76"/>
                <a:gd name="T55" fmla="*/ 2 h 241"/>
                <a:gd name="T56" fmla="*/ 34 w 76"/>
                <a:gd name="T57" fmla="*/ 0 h 241"/>
                <a:gd name="T58" fmla="*/ 26 w 76"/>
                <a:gd name="T59" fmla="*/ 2 h 241"/>
                <a:gd name="T60" fmla="*/ 20 w 76"/>
                <a:gd name="T61" fmla="*/ 6 h 241"/>
                <a:gd name="T62" fmla="*/ 16 w 76"/>
                <a:gd name="T63" fmla="*/ 12 h 241"/>
                <a:gd name="T64" fmla="*/ 15 w 76"/>
                <a:gd name="T65" fmla="*/ 19 h 241"/>
                <a:gd name="T66" fmla="*/ 16 w 76"/>
                <a:gd name="T67" fmla="*/ 26 h 241"/>
                <a:gd name="T68" fmla="*/ 20 w 76"/>
                <a:gd name="T69" fmla="*/ 32 h 241"/>
                <a:gd name="T70" fmla="*/ 26 w 76"/>
                <a:gd name="T71" fmla="*/ 37 h 241"/>
                <a:gd name="T72" fmla="*/ 34 w 76"/>
                <a:gd name="T73" fmla="*/ 38 h 241"/>
                <a:gd name="T74" fmla="*/ 41 w 76"/>
                <a:gd name="T75" fmla="*/ 37 h 241"/>
                <a:gd name="T76" fmla="*/ 47 w 76"/>
                <a:gd name="T77" fmla="*/ 33 h 241"/>
                <a:gd name="T78" fmla="*/ 51 w 76"/>
                <a:gd name="T79" fmla="*/ 27 h 241"/>
                <a:gd name="T80" fmla="*/ 53 w 76"/>
                <a:gd name="T81" fmla="*/ 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241">
                  <a:moveTo>
                    <a:pt x="51" y="82"/>
                  </a:moveTo>
                  <a:lnTo>
                    <a:pt x="1" y="86"/>
                  </a:lnTo>
                  <a:lnTo>
                    <a:pt x="1" y="97"/>
                  </a:lnTo>
                  <a:lnTo>
                    <a:pt x="15" y="98"/>
                  </a:lnTo>
                  <a:lnTo>
                    <a:pt x="23" y="100"/>
                  </a:lnTo>
                  <a:lnTo>
                    <a:pt x="27" y="106"/>
                  </a:lnTo>
                  <a:lnTo>
                    <a:pt x="28" y="117"/>
                  </a:lnTo>
                  <a:lnTo>
                    <a:pt x="28" y="214"/>
                  </a:lnTo>
                  <a:lnTo>
                    <a:pt x="26" y="223"/>
                  </a:lnTo>
                  <a:lnTo>
                    <a:pt x="23" y="228"/>
                  </a:lnTo>
                  <a:lnTo>
                    <a:pt x="14" y="229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9" y="240"/>
                  </a:lnTo>
                  <a:lnTo>
                    <a:pt x="20" y="240"/>
                  </a:lnTo>
                  <a:lnTo>
                    <a:pt x="31" y="240"/>
                  </a:lnTo>
                  <a:lnTo>
                    <a:pt x="39" y="240"/>
                  </a:lnTo>
                  <a:lnTo>
                    <a:pt x="76" y="241"/>
                  </a:lnTo>
                  <a:lnTo>
                    <a:pt x="76" y="230"/>
                  </a:lnTo>
                  <a:lnTo>
                    <a:pt x="62" y="229"/>
                  </a:lnTo>
                  <a:lnTo>
                    <a:pt x="55" y="227"/>
                  </a:lnTo>
                  <a:lnTo>
                    <a:pt x="52" y="222"/>
                  </a:lnTo>
                  <a:lnTo>
                    <a:pt x="51" y="214"/>
                  </a:lnTo>
                  <a:lnTo>
                    <a:pt x="51" y="82"/>
                  </a:lnTo>
                  <a:close/>
                  <a:moveTo>
                    <a:pt x="53" y="19"/>
                  </a:moveTo>
                  <a:lnTo>
                    <a:pt x="51" y="11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6" y="12"/>
                  </a:lnTo>
                  <a:lnTo>
                    <a:pt x="15" y="19"/>
                  </a:lnTo>
                  <a:lnTo>
                    <a:pt x="16" y="26"/>
                  </a:lnTo>
                  <a:lnTo>
                    <a:pt x="20" y="32"/>
                  </a:lnTo>
                  <a:lnTo>
                    <a:pt x="26" y="37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7" y="33"/>
                  </a:lnTo>
                  <a:lnTo>
                    <a:pt x="51" y="27"/>
                  </a:lnTo>
                  <a:lnTo>
                    <a:pt x="5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399" y="183"/>
              <a:ext cx="180" cy="159"/>
            </a:xfrm>
            <a:custGeom>
              <a:avLst/>
              <a:gdLst>
                <a:gd name="T0" fmla="*/ 28 w 180"/>
                <a:gd name="T1" fmla="*/ 132 h 159"/>
                <a:gd name="T2" fmla="*/ 23 w 180"/>
                <a:gd name="T3" fmla="*/ 146 h 159"/>
                <a:gd name="T4" fmla="*/ 0 w 180"/>
                <a:gd name="T5" fmla="*/ 148 h 159"/>
                <a:gd name="T6" fmla="*/ 10 w 180"/>
                <a:gd name="T7" fmla="*/ 158 h 159"/>
                <a:gd name="T8" fmla="*/ 32 w 180"/>
                <a:gd name="T9" fmla="*/ 158 h 159"/>
                <a:gd name="T10" fmla="*/ 49 w 180"/>
                <a:gd name="T11" fmla="*/ 158 h 159"/>
                <a:gd name="T12" fmla="*/ 70 w 180"/>
                <a:gd name="T13" fmla="*/ 158 h 159"/>
                <a:gd name="T14" fmla="*/ 81 w 180"/>
                <a:gd name="T15" fmla="*/ 148 h 159"/>
                <a:gd name="T16" fmla="*/ 58 w 180"/>
                <a:gd name="T17" fmla="*/ 146 h 159"/>
                <a:gd name="T18" fmla="*/ 53 w 180"/>
                <a:gd name="T19" fmla="*/ 132 h 159"/>
                <a:gd name="T20" fmla="*/ 57 w 180"/>
                <a:gd name="T21" fmla="*/ 41 h 159"/>
                <a:gd name="T22" fmla="*/ 84 w 180"/>
                <a:gd name="T23" fmla="*/ 11 h 159"/>
                <a:gd name="T24" fmla="*/ 109 w 180"/>
                <a:gd name="T25" fmla="*/ 9 h 159"/>
                <a:gd name="T26" fmla="*/ 119 w 180"/>
                <a:gd name="T27" fmla="*/ 15 h 159"/>
                <a:gd name="T28" fmla="*/ 125 w 180"/>
                <a:gd name="T29" fmla="*/ 26 h 159"/>
                <a:gd name="T30" fmla="*/ 127 w 180"/>
                <a:gd name="T31" fmla="*/ 40 h 159"/>
                <a:gd name="T32" fmla="*/ 128 w 180"/>
                <a:gd name="T33" fmla="*/ 132 h 159"/>
                <a:gd name="T34" fmla="*/ 123 w 180"/>
                <a:gd name="T35" fmla="*/ 146 h 159"/>
                <a:gd name="T36" fmla="*/ 100 w 180"/>
                <a:gd name="T37" fmla="*/ 148 h 159"/>
                <a:gd name="T38" fmla="*/ 110 w 180"/>
                <a:gd name="T39" fmla="*/ 158 h 159"/>
                <a:gd name="T40" fmla="*/ 131 w 180"/>
                <a:gd name="T41" fmla="*/ 158 h 159"/>
                <a:gd name="T42" fmla="*/ 149 w 180"/>
                <a:gd name="T43" fmla="*/ 158 h 159"/>
                <a:gd name="T44" fmla="*/ 170 w 180"/>
                <a:gd name="T45" fmla="*/ 158 h 159"/>
                <a:gd name="T46" fmla="*/ 180 w 180"/>
                <a:gd name="T47" fmla="*/ 148 h 159"/>
                <a:gd name="T48" fmla="*/ 159 w 180"/>
                <a:gd name="T49" fmla="*/ 146 h 159"/>
                <a:gd name="T50" fmla="*/ 152 w 180"/>
                <a:gd name="T51" fmla="*/ 137 h 159"/>
                <a:gd name="T52" fmla="*/ 152 w 180"/>
                <a:gd name="T53" fmla="*/ 48 h 159"/>
                <a:gd name="T54" fmla="*/ 148 w 180"/>
                <a:gd name="T55" fmla="*/ 23 h 159"/>
                <a:gd name="T56" fmla="*/ 136 w 180"/>
                <a:gd name="T57" fmla="*/ 9 h 159"/>
                <a:gd name="T58" fmla="*/ 117 w 180"/>
                <a:gd name="T59" fmla="*/ 1 h 159"/>
                <a:gd name="T60" fmla="*/ 86 w 180"/>
                <a:gd name="T61" fmla="*/ 3 h 159"/>
                <a:gd name="T62" fmla="*/ 59 w 180"/>
                <a:gd name="T63" fmla="*/ 22 h 159"/>
                <a:gd name="T64" fmla="*/ 50 w 180"/>
                <a:gd name="T65" fmla="*/ 0 h 159"/>
                <a:gd name="T66" fmla="*/ 0 w 180"/>
                <a:gd name="T67" fmla="*/ 15 h 159"/>
                <a:gd name="T68" fmla="*/ 15 w 180"/>
                <a:gd name="T69" fmla="*/ 16 h 159"/>
                <a:gd name="T70" fmla="*/ 23 w 180"/>
                <a:gd name="T71" fmla="*/ 18 h 159"/>
                <a:gd name="T72" fmla="*/ 27 w 180"/>
                <a:gd name="T73" fmla="*/ 25 h 159"/>
                <a:gd name="T74" fmla="*/ 28 w 180"/>
                <a:gd name="T75" fmla="*/ 3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59">
                  <a:moveTo>
                    <a:pt x="28" y="35"/>
                  </a:moveTo>
                  <a:lnTo>
                    <a:pt x="28" y="132"/>
                  </a:lnTo>
                  <a:lnTo>
                    <a:pt x="27" y="141"/>
                  </a:lnTo>
                  <a:lnTo>
                    <a:pt x="23" y="146"/>
                  </a:lnTo>
                  <a:lnTo>
                    <a:pt x="14" y="147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10" y="158"/>
                  </a:lnTo>
                  <a:lnTo>
                    <a:pt x="21" y="158"/>
                  </a:lnTo>
                  <a:lnTo>
                    <a:pt x="32" y="158"/>
                  </a:lnTo>
                  <a:lnTo>
                    <a:pt x="40" y="158"/>
                  </a:lnTo>
                  <a:lnTo>
                    <a:pt x="49" y="158"/>
                  </a:lnTo>
                  <a:lnTo>
                    <a:pt x="59" y="158"/>
                  </a:lnTo>
                  <a:lnTo>
                    <a:pt x="70" y="158"/>
                  </a:lnTo>
                  <a:lnTo>
                    <a:pt x="81" y="159"/>
                  </a:lnTo>
                  <a:lnTo>
                    <a:pt x="81" y="148"/>
                  </a:lnTo>
                  <a:lnTo>
                    <a:pt x="66" y="147"/>
                  </a:lnTo>
                  <a:lnTo>
                    <a:pt x="58" y="146"/>
                  </a:lnTo>
                  <a:lnTo>
                    <a:pt x="54" y="141"/>
                  </a:lnTo>
                  <a:lnTo>
                    <a:pt x="53" y="132"/>
                  </a:lnTo>
                  <a:lnTo>
                    <a:pt x="53" y="65"/>
                  </a:lnTo>
                  <a:lnTo>
                    <a:pt x="57" y="41"/>
                  </a:lnTo>
                  <a:lnTo>
                    <a:pt x="68" y="22"/>
                  </a:lnTo>
                  <a:lnTo>
                    <a:pt x="84" y="11"/>
                  </a:lnTo>
                  <a:lnTo>
                    <a:pt x="101" y="8"/>
                  </a:lnTo>
                  <a:lnTo>
                    <a:pt x="109" y="9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23" y="20"/>
                  </a:lnTo>
                  <a:lnTo>
                    <a:pt x="125" y="26"/>
                  </a:lnTo>
                  <a:lnTo>
                    <a:pt x="126" y="33"/>
                  </a:lnTo>
                  <a:lnTo>
                    <a:pt x="127" y="40"/>
                  </a:lnTo>
                  <a:lnTo>
                    <a:pt x="128" y="48"/>
                  </a:lnTo>
                  <a:lnTo>
                    <a:pt x="128" y="132"/>
                  </a:lnTo>
                  <a:lnTo>
                    <a:pt x="126" y="141"/>
                  </a:lnTo>
                  <a:lnTo>
                    <a:pt x="123" y="146"/>
                  </a:lnTo>
                  <a:lnTo>
                    <a:pt x="114" y="147"/>
                  </a:lnTo>
                  <a:lnTo>
                    <a:pt x="100" y="148"/>
                  </a:lnTo>
                  <a:lnTo>
                    <a:pt x="100" y="159"/>
                  </a:lnTo>
                  <a:lnTo>
                    <a:pt x="110" y="158"/>
                  </a:lnTo>
                  <a:lnTo>
                    <a:pt x="121" y="158"/>
                  </a:lnTo>
                  <a:lnTo>
                    <a:pt x="131" y="158"/>
                  </a:lnTo>
                  <a:lnTo>
                    <a:pt x="140" y="158"/>
                  </a:lnTo>
                  <a:lnTo>
                    <a:pt x="149" y="158"/>
                  </a:lnTo>
                  <a:lnTo>
                    <a:pt x="159" y="158"/>
                  </a:lnTo>
                  <a:lnTo>
                    <a:pt x="170" y="158"/>
                  </a:lnTo>
                  <a:lnTo>
                    <a:pt x="180" y="159"/>
                  </a:lnTo>
                  <a:lnTo>
                    <a:pt x="180" y="148"/>
                  </a:lnTo>
                  <a:lnTo>
                    <a:pt x="168" y="148"/>
                  </a:lnTo>
                  <a:lnTo>
                    <a:pt x="159" y="146"/>
                  </a:lnTo>
                  <a:lnTo>
                    <a:pt x="154" y="143"/>
                  </a:lnTo>
                  <a:lnTo>
                    <a:pt x="152" y="137"/>
                  </a:lnTo>
                  <a:lnTo>
                    <a:pt x="152" y="68"/>
                  </a:lnTo>
                  <a:lnTo>
                    <a:pt x="152" y="48"/>
                  </a:lnTo>
                  <a:lnTo>
                    <a:pt x="151" y="34"/>
                  </a:lnTo>
                  <a:lnTo>
                    <a:pt x="148" y="23"/>
                  </a:lnTo>
                  <a:lnTo>
                    <a:pt x="141" y="13"/>
                  </a:lnTo>
                  <a:lnTo>
                    <a:pt x="136" y="9"/>
                  </a:lnTo>
                  <a:lnTo>
                    <a:pt x="128" y="4"/>
                  </a:lnTo>
                  <a:lnTo>
                    <a:pt x="117" y="1"/>
                  </a:lnTo>
                  <a:lnTo>
                    <a:pt x="104" y="0"/>
                  </a:lnTo>
                  <a:lnTo>
                    <a:pt x="86" y="3"/>
                  </a:lnTo>
                  <a:lnTo>
                    <a:pt x="71" y="10"/>
                  </a:lnTo>
                  <a:lnTo>
                    <a:pt x="59" y="22"/>
                  </a:lnTo>
                  <a:lnTo>
                    <a:pt x="50" y="38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15" y="16"/>
                  </a:lnTo>
                  <a:lnTo>
                    <a:pt x="20" y="17"/>
                  </a:lnTo>
                  <a:lnTo>
                    <a:pt x="23" y="18"/>
                  </a:lnTo>
                  <a:lnTo>
                    <a:pt x="26" y="21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1125" y="0"/>
              <a:ext cx="477" cy="504"/>
            </a:xfrm>
            <a:custGeom>
              <a:avLst/>
              <a:gdLst>
                <a:gd name="T0" fmla="*/ 433 w 477"/>
                <a:gd name="T1" fmla="*/ 504 h 504"/>
                <a:gd name="T2" fmla="*/ 477 w 477"/>
                <a:gd name="T3" fmla="*/ 388 h 504"/>
                <a:gd name="T4" fmla="*/ 468 w 477"/>
                <a:gd name="T5" fmla="*/ 388 h 504"/>
                <a:gd name="T6" fmla="*/ 453 w 477"/>
                <a:gd name="T7" fmla="*/ 414 h 504"/>
                <a:gd name="T8" fmla="*/ 432 w 477"/>
                <a:gd name="T9" fmla="*/ 435 h 504"/>
                <a:gd name="T10" fmla="*/ 405 w 477"/>
                <a:gd name="T11" fmla="*/ 451 h 504"/>
                <a:gd name="T12" fmla="*/ 375 w 477"/>
                <a:gd name="T13" fmla="*/ 461 h 504"/>
                <a:gd name="T14" fmla="*/ 364 w 477"/>
                <a:gd name="T15" fmla="*/ 464 h 504"/>
                <a:gd name="T16" fmla="*/ 342 w 477"/>
                <a:gd name="T17" fmla="*/ 467 h 504"/>
                <a:gd name="T18" fmla="*/ 309 w 477"/>
                <a:gd name="T19" fmla="*/ 471 h 504"/>
                <a:gd name="T20" fmla="*/ 263 w 477"/>
                <a:gd name="T21" fmla="*/ 472 h 504"/>
                <a:gd name="T22" fmla="*/ 47 w 477"/>
                <a:gd name="T23" fmla="*/ 472 h 504"/>
                <a:gd name="T24" fmla="*/ 229 w 477"/>
                <a:gd name="T25" fmla="*/ 257 h 504"/>
                <a:gd name="T26" fmla="*/ 232 w 477"/>
                <a:gd name="T27" fmla="*/ 254 h 504"/>
                <a:gd name="T28" fmla="*/ 233 w 477"/>
                <a:gd name="T29" fmla="*/ 252 h 504"/>
                <a:gd name="T30" fmla="*/ 232 w 477"/>
                <a:gd name="T31" fmla="*/ 250 h 504"/>
                <a:gd name="T32" fmla="*/ 230 w 477"/>
                <a:gd name="T33" fmla="*/ 246 h 504"/>
                <a:gd name="T34" fmla="*/ 63 w 477"/>
                <a:gd name="T35" fmla="*/ 17 h 504"/>
                <a:gd name="T36" fmla="*/ 259 w 477"/>
                <a:gd name="T37" fmla="*/ 17 h 504"/>
                <a:gd name="T38" fmla="*/ 292 w 477"/>
                <a:gd name="T39" fmla="*/ 18 h 504"/>
                <a:gd name="T40" fmla="*/ 318 w 477"/>
                <a:gd name="T41" fmla="*/ 20 h 504"/>
                <a:gd name="T42" fmla="*/ 336 w 477"/>
                <a:gd name="T43" fmla="*/ 22 h 504"/>
                <a:gd name="T44" fmla="*/ 343 w 477"/>
                <a:gd name="T45" fmla="*/ 23 h 504"/>
                <a:gd name="T46" fmla="*/ 360 w 477"/>
                <a:gd name="T47" fmla="*/ 26 h 504"/>
                <a:gd name="T48" fmla="*/ 380 w 477"/>
                <a:gd name="T49" fmla="*/ 31 h 504"/>
                <a:gd name="T50" fmla="*/ 401 w 477"/>
                <a:gd name="T51" fmla="*/ 39 h 504"/>
                <a:gd name="T52" fmla="*/ 422 w 477"/>
                <a:gd name="T53" fmla="*/ 50 h 504"/>
                <a:gd name="T54" fmla="*/ 432 w 477"/>
                <a:gd name="T55" fmla="*/ 56 h 504"/>
                <a:gd name="T56" fmla="*/ 444 w 477"/>
                <a:gd name="T57" fmla="*/ 67 h 504"/>
                <a:gd name="T58" fmla="*/ 457 w 477"/>
                <a:gd name="T59" fmla="*/ 82 h 504"/>
                <a:gd name="T60" fmla="*/ 468 w 477"/>
                <a:gd name="T61" fmla="*/ 101 h 504"/>
                <a:gd name="T62" fmla="*/ 477 w 477"/>
                <a:gd name="T63" fmla="*/ 101 h 504"/>
                <a:gd name="T64" fmla="*/ 433 w 477"/>
                <a:gd name="T65" fmla="*/ 0 h 504"/>
                <a:gd name="T66" fmla="*/ 10 w 477"/>
                <a:gd name="T67" fmla="*/ 0 h 504"/>
                <a:gd name="T68" fmla="*/ 5 w 477"/>
                <a:gd name="T69" fmla="*/ 0 h 504"/>
                <a:gd name="T70" fmla="*/ 2 w 477"/>
                <a:gd name="T71" fmla="*/ 0 h 504"/>
                <a:gd name="T72" fmla="*/ 1 w 477"/>
                <a:gd name="T73" fmla="*/ 1 h 504"/>
                <a:gd name="T74" fmla="*/ 0 w 477"/>
                <a:gd name="T75" fmla="*/ 2 h 504"/>
                <a:gd name="T76" fmla="*/ 0 w 477"/>
                <a:gd name="T77" fmla="*/ 7 h 504"/>
                <a:gd name="T78" fmla="*/ 0 w 477"/>
                <a:gd name="T79" fmla="*/ 14 h 504"/>
                <a:gd name="T80" fmla="*/ 189 w 477"/>
                <a:gd name="T81" fmla="*/ 275 h 504"/>
                <a:gd name="T82" fmla="*/ 3 w 477"/>
                <a:gd name="T83" fmla="*/ 493 h 504"/>
                <a:gd name="T84" fmla="*/ 0 w 477"/>
                <a:gd name="T85" fmla="*/ 498 h 504"/>
                <a:gd name="T86" fmla="*/ 0 w 477"/>
                <a:gd name="T87" fmla="*/ 500 h 504"/>
                <a:gd name="T88" fmla="*/ 2 w 477"/>
                <a:gd name="T89" fmla="*/ 503 h 504"/>
                <a:gd name="T90" fmla="*/ 10 w 477"/>
                <a:gd name="T91" fmla="*/ 504 h 504"/>
                <a:gd name="T92" fmla="*/ 433 w 477"/>
                <a:gd name="T93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7" h="504">
                  <a:moveTo>
                    <a:pt x="433" y="504"/>
                  </a:moveTo>
                  <a:lnTo>
                    <a:pt x="477" y="388"/>
                  </a:lnTo>
                  <a:lnTo>
                    <a:pt x="468" y="388"/>
                  </a:lnTo>
                  <a:lnTo>
                    <a:pt x="453" y="414"/>
                  </a:lnTo>
                  <a:lnTo>
                    <a:pt x="432" y="435"/>
                  </a:lnTo>
                  <a:lnTo>
                    <a:pt x="405" y="451"/>
                  </a:lnTo>
                  <a:lnTo>
                    <a:pt x="375" y="461"/>
                  </a:lnTo>
                  <a:lnTo>
                    <a:pt x="364" y="464"/>
                  </a:lnTo>
                  <a:lnTo>
                    <a:pt x="342" y="467"/>
                  </a:lnTo>
                  <a:lnTo>
                    <a:pt x="309" y="471"/>
                  </a:lnTo>
                  <a:lnTo>
                    <a:pt x="263" y="472"/>
                  </a:lnTo>
                  <a:lnTo>
                    <a:pt x="47" y="472"/>
                  </a:lnTo>
                  <a:lnTo>
                    <a:pt x="229" y="257"/>
                  </a:lnTo>
                  <a:lnTo>
                    <a:pt x="232" y="254"/>
                  </a:lnTo>
                  <a:lnTo>
                    <a:pt x="233" y="252"/>
                  </a:lnTo>
                  <a:lnTo>
                    <a:pt x="232" y="250"/>
                  </a:lnTo>
                  <a:lnTo>
                    <a:pt x="230" y="246"/>
                  </a:lnTo>
                  <a:lnTo>
                    <a:pt x="63" y="17"/>
                  </a:lnTo>
                  <a:lnTo>
                    <a:pt x="259" y="17"/>
                  </a:lnTo>
                  <a:lnTo>
                    <a:pt x="292" y="18"/>
                  </a:lnTo>
                  <a:lnTo>
                    <a:pt x="318" y="20"/>
                  </a:lnTo>
                  <a:lnTo>
                    <a:pt x="336" y="22"/>
                  </a:lnTo>
                  <a:lnTo>
                    <a:pt x="343" y="23"/>
                  </a:lnTo>
                  <a:lnTo>
                    <a:pt x="360" y="26"/>
                  </a:lnTo>
                  <a:lnTo>
                    <a:pt x="380" y="31"/>
                  </a:lnTo>
                  <a:lnTo>
                    <a:pt x="401" y="39"/>
                  </a:lnTo>
                  <a:lnTo>
                    <a:pt x="422" y="50"/>
                  </a:lnTo>
                  <a:lnTo>
                    <a:pt x="432" y="56"/>
                  </a:lnTo>
                  <a:lnTo>
                    <a:pt x="444" y="67"/>
                  </a:lnTo>
                  <a:lnTo>
                    <a:pt x="457" y="82"/>
                  </a:lnTo>
                  <a:lnTo>
                    <a:pt x="468" y="101"/>
                  </a:lnTo>
                  <a:lnTo>
                    <a:pt x="477" y="101"/>
                  </a:lnTo>
                  <a:lnTo>
                    <a:pt x="433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89" y="275"/>
                  </a:lnTo>
                  <a:lnTo>
                    <a:pt x="3" y="493"/>
                  </a:lnTo>
                  <a:lnTo>
                    <a:pt x="0" y="498"/>
                  </a:lnTo>
                  <a:lnTo>
                    <a:pt x="0" y="500"/>
                  </a:lnTo>
                  <a:lnTo>
                    <a:pt x="2" y="503"/>
                  </a:lnTo>
                  <a:lnTo>
                    <a:pt x="10" y="504"/>
                  </a:lnTo>
                  <a:lnTo>
                    <a:pt x="433" y="5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1017" y="661"/>
              <a:ext cx="184" cy="114"/>
            </a:xfrm>
            <a:custGeom>
              <a:avLst/>
              <a:gdLst>
                <a:gd name="T0" fmla="*/ 122 w 184"/>
                <a:gd name="T1" fmla="*/ 25 h 114"/>
                <a:gd name="T2" fmla="*/ 125 w 184"/>
                <a:gd name="T3" fmla="*/ 13 h 114"/>
                <a:gd name="T4" fmla="*/ 123 w 184"/>
                <a:gd name="T5" fmla="*/ 5 h 114"/>
                <a:gd name="T6" fmla="*/ 110 w 184"/>
                <a:gd name="T7" fmla="*/ 5 h 114"/>
                <a:gd name="T8" fmla="*/ 105 w 184"/>
                <a:gd name="T9" fmla="*/ 13 h 114"/>
                <a:gd name="T10" fmla="*/ 103 w 184"/>
                <a:gd name="T11" fmla="*/ 23 h 114"/>
                <a:gd name="T12" fmla="*/ 99 w 184"/>
                <a:gd name="T13" fmla="*/ 37 h 114"/>
                <a:gd name="T14" fmla="*/ 96 w 184"/>
                <a:gd name="T15" fmla="*/ 49 h 114"/>
                <a:gd name="T16" fmla="*/ 92 w 184"/>
                <a:gd name="T17" fmla="*/ 66 h 114"/>
                <a:gd name="T18" fmla="*/ 90 w 184"/>
                <a:gd name="T19" fmla="*/ 76 h 114"/>
                <a:gd name="T20" fmla="*/ 89 w 184"/>
                <a:gd name="T21" fmla="*/ 89 h 114"/>
                <a:gd name="T22" fmla="*/ 77 w 184"/>
                <a:gd name="T23" fmla="*/ 104 h 114"/>
                <a:gd name="T24" fmla="*/ 58 w 184"/>
                <a:gd name="T25" fmla="*/ 106 h 114"/>
                <a:gd name="T26" fmla="*/ 46 w 184"/>
                <a:gd name="T27" fmla="*/ 95 h 114"/>
                <a:gd name="T28" fmla="*/ 45 w 184"/>
                <a:gd name="T29" fmla="*/ 73 h 114"/>
                <a:gd name="T30" fmla="*/ 51 w 184"/>
                <a:gd name="T31" fmla="*/ 50 h 114"/>
                <a:gd name="T32" fmla="*/ 58 w 184"/>
                <a:gd name="T33" fmla="*/ 32 h 114"/>
                <a:gd name="T34" fmla="*/ 61 w 184"/>
                <a:gd name="T35" fmla="*/ 25 h 114"/>
                <a:gd name="T36" fmla="*/ 59 w 184"/>
                <a:gd name="T37" fmla="*/ 13 h 114"/>
                <a:gd name="T38" fmla="*/ 46 w 184"/>
                <a:gd name="T39" fmla="*/ 2 h 114"/>
                <a:gd name="T40" fmla="*/ 28 w 184"/>
                <a:gd name="T41" fmla="*/ 2 h 114"/>
                <a:gd name="T42" fmla="*/ 14 w 184"/>
                <a:gd name="T43" fmla="*/ 11 h 114"/>
                <a:gd name="T44" fmla="*/ 5 w 184"/>
                <a:gd name="T45" fmla="*/ 25 h 114"/>
                <a:gd name="T46" fmla="*/ 1 w 184"/>
                <a:gd name="T47" fmla="*/ 36 h 114"/>
                <a:gd name="T48" fmla="*/ 2 w 184"/>
                <a:gd name="T49" fmla="*/ 42 h 114"/>
                <a:gd name="T50" fmla="*/ 8 w 184"/>
                <a:gd name="T51" fmla="*/ 41 h 114"/>
                <a:gd name="T52" fmla="*/ 15 w 184"/>
                <a:gd name="T53" fmla="*/ 24 h 114"/>
                <a:gd name="T54" fmla="*/ 29 w 184"/>
                <a:gd name="T55" fmla="*/ 9 h 114"/>
                <a:gd name="T56" fmla="*/ 41 w 184"/>
                <a:gd name="T57" fmla="*/ 9 h 114"/>
                <a:gd name="T58" fmla="*/ 41 w 184"/>
                <a:gd name="T59" fmla="*/ 24 h 114"/>
                <a:gd name="T60" fmla="*/ 34 w 184"/>
                <a:gd name="T61" fmla="*/ 43 h 114"/>
                <a:gd name="T62" fmla="*/ 28 w 184"/>
                <a:gd name="T63" fmla="*/ 60 h 114"/>
                <a:gd name="T64" fmla="*/ 25 w 184"/>
                <a:gd name="T65" fmla="*/ 71 h 114"/>
                <a:gd name="T66" fmla="*/ 25 w 184"/>
                <a:gd name="T67" fmla="*/ 77 h 114"/>
                <a:gd name="T68" fmla="*/ 26 w 184"/>
                <a:gd name="T69" fmla="*/ 90 h 114"/>
                <a:gd name="T70" fmla="*/ 34 w 184"/>
                <a:gd name="T71" fmla="*/ 104 h 114"/>
                <a:gd name="T72" fmla="*/ 46 w 184"/>
                <a:gd name="T73" fmla="*/ 111 h 114"/>
                <a:gd name="T74" fmla="*/ 59 w 184"/>
                <a:gd name="T75" fmla="*/ 113 h 114"/>
                <a:gd name="T76" fmla="*/ 70 w 184"/>
                <a:gd name="T77" fmla="*/ 113 h 114"/>
                <a:gd name="T78" fmla="*/ 85 w 184"/>
                <a:gd name="T79" fmla="*/ 107 h 114"/>
                <a:gd name="T80" fmla="*/ 99 w 184"/>
                <a:gd name="T81" fmla="*/ 104 h 114"/>
                <a:gd name="T82" fmla="*/ 117 w 184"/>
                <a:gd name="T83" fmla="*/ 113 h 114"/>
                <a:gd name="T84" fmla="*/ 143 w 184"/>
                <a:gd name="T85" fmla="*/ 111 h 114"/>
                <a:gd name="T86" fmla="*/ 162 w 184"/>
                <a:gd name="T87" fmla="*/ 93 h 114"/>
                <a:gd name="T88" fmla="*/ 174 w 184"/>
                <a:gd name="T89" fmla="*/ 67 h 114"/>
                <a:gd name="T90" fmla="*/ 183 w 184"/>
                <a:gd name="T91" fmla="*/ 32 h 114"/>
                <a:gd name="T92" fmla="*/ 183 w 184"/>
                <a:gd name="T93" fmla="*/ 9 h 114"/>
                <a:gd name="T94" fmla="*/ 174 w 184"/>
                <a:gd name="T95" fmla="*/ 0 h 114"/>
                <a:gd name="T96" fmla="*/ 167 w 184"/>
                <a:gd name="T97" fmla="*/ 1 h 114"/>
                <a:gd name="T98" fmla="*/ 159 w 184"/>
                <a:gd name="T99" fmla="*/ 8 h 114"/>
                <a:gd name="T100" fmla="*/ 160 w 184"/>
                <a:gd name="T101" fmla="*/ 18 h 114"/>
                <a:gd name="T102" fmla="*/ 169 w 184"/>
                <a:gd name="T103" fmla="*/ 30 h 114"/>
                <a:gd name="T104" fmla="*/ 171 w 184"/>
                <a:gd name="T105" fmla="*/ 45 h 114"/>
                <a:gd name="T106" fmla="*/ 167 w 184"/>
                <a:gd name="T107" fmla="*/ 63 h 114"/>
                <a:gd name="T108" fmla="*/ 157 w 184"/>
                <a:gd name="T109" fmla="*/ 87 h 114"/>
                <a:gd name="T110" fmla="*/ 140 w 184"/>
                <a:gd name="T111" fmla="*/ 104 h 114"/>
                <a:gd name="T112" fmla="*/ 123 w 184"/>
                <a:gd name="T113" fmla="*/ 106 h 114"/>
                <a:gd name="T114" fmla="*/ 114 w 184"/>
                <a:gd name="T115" fmla="*/ 101 h 114"/>
                <a:gd name="T116" fmla="*/ 110 w 184"/>
                <a:gd name="T117" fmla="*/ 93 h 114"/>
                <a:gd name="T118" fmla="*/ 109 w 184"/>
                <a:gd name="T119" fmla="*/ 86 h 114"/>
                <a:gd name="T120" fmla="*/ 109 w 184"/>
                <a:gd name="T121" fmla="*/ 79 h 114"/>
                <a:gd name="T122" fmla="*/ 111 w 184"/>
                <a:gd name="T123" fmla="*/ 68 h 114"/>
                <a:gd name="T124" fmla="*/ 121 w 184"/>
                <a:gd name="T125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114">
                  <a:moveTo>
                    <a:pt x="121" y="31"/>
                  </a:moveTo>
                  <a:lnTo>
                    <a:pt x="122" y="25"/>
                  </a:lnTo>
                  <a:lnTo>
                    <a:pt x="124" y="19"/>
                  </a:lnTo>
                  <a:lnTo>
                    <a:pt x="125" y="13"/>
                  </a:lnTo>
                  <a:lnTo>
                    <a:pt x="125" y="11"/>
                  </a:lnTo>
                  <a:lnTo>
                    <a:pt x="123" y="5"/>
                  </a:lnTo>
                  <a:lnTo>
                    <a:pt x="117" y="3"/>
                  </a:lnTo>
                  <a:lnTo>
                    <a:pt x="110" y="5"/>
                  </a:lnTo>
                  <a:lnTo>
                    <a:pt x="106" y="10"/>
                  </a:lnTo>
                  <a:lnTo>
                    <a:pt x="105" y="13"/>
                  </a:lnTo>
                  <a:lnTo>
                    <a:pt x="104" y="18"/>
                  </a:lnTo>
                  <a:lnTo>
                    <a:pt x="103" y="23"/>
                  </a:lnTo>
                  <a:lnTo>
                    <a:pt x="101" y="29"/>
                  </a:lnTo>
                  <a:lnTo>
                    <a:pt x="99" y="37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91" y="72"/>
                  </a:lnTo>
                  <a:lnTo>
                    <a:pt x="90" y="76"/>
                  </a:lnTo>
                  <a:lnTo>
                    <a:pt x="90" y="81"/>
                  </a:lnTo>
                  <a:lnTo>
                    <a:pt x="89" y="89"/>
                  </a:lnTo>
                  <a:lnTo>
                    <a:pt x="83" y="98"/>
                  </a:lnTo>
                  <a:lnTo>
                    <a:pt x="77" y="104"/>
                  </a:lnTo>
                  <a:lnTo>
                    <a:pt x="66" y="107"/>
                  </a:lnTo>
                  <a:lnTo>
                    <a:pt x="58" y="106"/>
                  </a:lnTo>
                  <a:lnTo>
                    <a:pt x="51" y="102"/>
                  </a:lnTo>
                  <a:lnTo>
                    <a:pt x="46" y="95"/>
                  </a:lnTo>
                  <a:lnTo>
                    <a:pt x="43" y="84"/>
                  </a:lnTo>
                  <a:lnTo>
                    <a:pt x="45" y="73"/>
                  </a:lnTo>
                  <a:lnTo>
                    <a:pt x="48" y="61"/>
                  </a:lnTo>
                  <a:lnTo>
                    <a:pt x="51" y="50"/>
                  </a:lnTo>
                  <a:lnTo>
                    <a:pt x="56" y="39"/>
                  </a:lnTo>
                  <a:lnTo>
                    <a:pt x="58" y="32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2"/>
                  </a:lnTo>
                  <a:lnTo>
                    <a:pt x="59" y="13"/>
                  </a:lnTo>
                  <a:lnTo>
                    <a:pt x="54" y="6"/>
                  </a:lnTo>
                  <a:lnTo>
                    <a:pt x="46" y="2"/>
                  </a:lnTo>
                  <a:lnTo>
                    <a:pt x="37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9" y="38"/>
                  </a:lnTo>
                  <a:lnTo>
                    <a:pt x="15" y="24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6" y="7"/>
                  </a:lnTo>
                  <a:lnTo>
                    <a:pt x="41" y="9"/>
                  </a:lnTo>
                  <a:lnTo>
                    <a:pt x="42" y="16"/>
                  </a:lnTo>
                  <a:lnTo>
                    <a:pt x="41" y="24"/>
                  </a:lnTo>
                  <a:lnTo>
                    <a:pt x="39" y="31"/>
                  </a:lnTo>
                  <a:lnTo>
                    <a:pt x="34" y="43"/>
                  </a:lnTo>
                  <a:lnTo>
                    <a:pt x="31" y="53"/>
                  </a:lnTo>
                  <a:lnTo>
                    <a:pt x="28" y="60"/>
                  </a:lnTo>
                  <a:lnTo>
                    <a:pt x="26" y="66"/>
                  </a:lnTo>
                  <a:lnTo>
                    <a:pt x="25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80"/>
                  </a:lnTo>
                  <a:lnTo>
                    <a:pt x="26" y="90"/>
                  </a:lnTo>
                  <a:lnTo>
                    <a:pt x="29" y="98"/>
                  </a:lnTo>
                  <a:lnTo>
                    <a:pt x="34" y="104"/>
                  </a:lnTo>
                  <a:lnTo>
                    <a:pt x="40" y="108"/>
                  </a:lnTo>
                  <a:lnTo>
                    <a:pt x="46" y="111"/>
                  </a:lnTo>
                  <a:lnTo>
                    <a:pt x="53" y="113"/>
                  </a:lnTo>
                  <a:lnTo>
                    <a:pt x="59" y="113"/>
                  </a:lnTo>
                  <a:lnTo>
                    <a:pt x="65" y="114"/>
                  </a:lnTo>
                  <a:lnTo>
                    <a:pt x="70" y="113"/>
                  </a:lnTo>
                  <a:lnTo>
                    <a:pt x="77" y="112"/>
                  </a:lnTo>
                  <a:lnTo>
                    <a:pt x="85" y="107"/>
                  </a:lnTo>
                  <a:lnTo>
                    <a:pt x="93" y="97"/>
                  </a:lnTo>
                  <a:lnTo>
                    <a:pt x="99" y="104"/>
                  </a:lnTo>
                  <a:lnTo>
                    <a:pt x="107" y="110"/>
                  </a:lnTo>
                  <a:lnTo>
                    <a:pt x="117" y="113"/>
                  </a:lnTo>
                  <a:lnTo>
                    <a:pt x="128" y="114"/>
                  </a:lnTo>
                  <a:lnTo>
                    <a:pt x="143" y="111"/>
                  </a:lnTo>
                  <a:lnTo>
                    <a:pt x="154" y="103"/>
                  </a:lnTo>
                  <a:lnTo>
                    <a:pt x="162" y="93"/>
                  </a:lnTo>
                  <a:lnTo>
                    <a:pt x="167" y="84"/>
                  </a:lnTo>
                  <a:lnTo>
                    <a:pt x="174" y="67"/>
                  </a:lnTo>
                  <a:lnTo>
                    <a:pt x="180" y="48"/>
                  </a:lnTo>
                  <a:lnTo>
                    <a:pt x="183" y="32"/>
                  </a:lnTo>
                  <a:lnTo>
                    <a:pt x="184" y="20"/>
                  </a:lnTo>
                  <a:lnTo>
                    <a:pt x="183" y="9"/>
                  </a:lnTo>
                  <a:lnTo>
                    <a:pt x="179" y="3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67" y="1"/>
                  </a:lnTo>
                  <a:lnTo>
                    <a:pt x="163" y="4"/>
                  </a:lnTo>
                  <a:lnTo>
                    <a:pt x="159" y="8"/>
                  </a:lnTo>
                  <a:lnTo>
                    <a:pt x="158" y="13"/>
                  </a:lnTo>
                  <a:lnTo>
                    <a:pt x="160" y="18"/>
                  </a:lnTo>
                  <a:lnTo>
                    <a:pt x="162" y="21"/>
                  </a:lnTo>
                  <a:lnTo>
                    <a:pt x="169" y="30"/>
                  </a:lnTo>
                  <a:lnTo>
                    <a:pt x="172" y="41"/>
                  </a:lnTo>
                  <a:lnTo>
                    <a:pt x="171" y="45"/>
                  </a:lnTo>
                  <a:lnTo>
                    <a:pt x="170" y="53"/>
                  </a:lnTo>
                  <a:lnTo>
                    <a:pt x="167" y="63"/>
                  </a:lnTo>
                  <a:lnTo>
                    <a:pt x="162" y="75"/>
                  </a:lnTo>
                  <a:lnTo>
                    <a:pt x="157" y="87"/>
                  </a:lnTo>
                  <a:lnTo>
                    <a:pt x="149" y="97"/>
                  </a:lnTo>
                  <a:lnTo>
                    <a:pt x="140" y="104"/>
                  </a:lnTo>
                  <a:lnTo>
                    <a:pt x="129" y="107"/>
                  </a:lnTo>
                  <a:lnTo>
                    <a:pt x="123" y="106"/>
                  </a:lnTo>
                  <a:lnTo>
                    <a:pt x="118" y="104"/>
                  </a:lnTo>
                  <a:lnTo>
                    <a:pt x="114" y="101"/>
                  </a:lnTo>
                  <a:lnTo>
                    <a:pt x="111" y="97"/>
                  </a:lnTo>
                  <a:lnTo>
                    <a:pt x="110" y="93"/>
                  </a:lnTo>
                  <a:lnTo>
                    <a:pt x="109" y="90"/>
                  </a:lnTo>
                  <a:lnTo>
                    <a:pt x="109" y="86"/>
                  </a:lnTo>
                  <a:lnTo>
                    <a:pt x="109" y="84"/>
                  </a:lnTo>
                  <a:lnTo>
                    <a:pt x="109" y="79"/>
                  </a:lnTo>
                  <a:lnTo>
                    <a:pt x="110" y="74"/>
                  </a:lnTo>
                  <a:lnTo>
                    <a:pt x="111" y="68"/>
                  </a:lnTo>
                  <a:lnTo>
                    <a:pt x="114" y="59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>
              <a:off x="1247" y="627"/>
              <a:ext cx="139" cy="164"/>
            </a:xfrm>
            <a:custGeom>
              <a:avLst/>
              <a:gdLst>
                <a:gd name="T0" fmla="*/ 129 w 139"/>
                <a:gd name="T1" fmla="*/ 88 h 164"/>
                <a:gd name="T2" fmla="*/ 132 w 139"/>
                <a:gd name="T3" fmla="*/ 88 h 164"/>
                <a:gd name="T4" fmla="*/ 135 w 139"/>
                <a:gd name="T5" fmla="*/ 87 h 164"/>
                <a:gd name="T6" fmla="*/ 138 w 139"/>
                <a:gd name="T7" fmla="*/ 86 h 164"/>
                <a:gd name="T8" fmla="*/ 139 w 139"/>
                <a:gd name="T9" fmla="*/ 82 h 164"/>
                <a:gd name="T10" fmla="*/ 138 w 139"/>
                <a:gd name="T11" fmla="*/ 79 h 164"/>
                <a:gd name="T12" fmla="*/ 136 w 139"/>
                <a:gd name="T13" fmla="*/ 77 h 164"/>
                <a:gd name="T14" fmla="*/ 132 w 139"/>
                <a:gd name="T15" fmla="*/ 76 h 164"/>
                <a:gd name="T16" fmla="*/ 129 w 139"/>
                <a:gd name="T17" fmla="*/ 76 h 164"/>
                <a:gd name="T18" fmla="*/ 13 w 139"/>
                <a:gd name="T19" fmla="*/ 76 h 164"/>
                <a:gd name="T20" fmla="*/ 20 w 139"/>
                <a:gd name="T21" fmla="*/ 51 h 164"/>
                <a:gd name="T22" fmla="*/ 36 w 139"/>
                <a:gd name="T23" fmla="*/ 30 h 164"/>
                <a:gd name="T24" fmla="*/ 59 w 139"/>
                <a:gd name="T25" fmla="*/ 17 h 164"/>
                <a:gd name="T26" fmla="*/ 86 w 139"/>
                <a:gd name="T27" fmla="*/ 12 h 164"/>
                <a:gd name="T28" fmla="*/ 129 w 139"/>
                <a:gd name="T29" fmla="*/ 12 h 164"/>
                <a:gd name="T30" fmla="*/ 132 w 139"/>
                <a:gd name="T31" fmla="*/ 12 h 164"/>
                <a:gd name="T32" fmla="*/ 135 w 139"/>
                <a:gd name="T33" fmla="*/ 11 h 164"/>
                <a:gd name="T34" fmla="*/ 138 w 139"/>
                <a:gd name="T35" fmla="*/ 10 h 164"/>
                <a:gd name="T36" fmla="*/ 139 w 139"/>
                <a:gd name="T37" fmla="*/ 6 h 164"/>
                <a:gd name="T38" fmla="*/ 138 w 139"/>
                <a:gd name="T39" fmla="*/ 2 h 164"/>
                <a:gd name="T40" fmla="*/ 136 w 139"/>
                <a:gd name="T41" fmla="*/ 1 h 164"/>
                <a:gd name="T42" fmla="*/ 132 w 139"/>
                <a:gd name="T43" fmla="*/ 0 h 164"/>
                <a:gd name="T44" fmla="*/ 129 w 139"/>
                <a:gd name="T45" fmla="*/ 0 h 164"/>
                <a:gd name="T46" fmla="*/ 85 w 139"/>
                <a:gd name="T47" fmla="*/ 0 h 164"/>
                <a:gd name="T48" fmla="*/ 68 w 139"/>
                <a:gd name="T49" fmla="*/ 2 h 164"/>
                <a:gd name="T50" fmla="*/ 52 w 139"/>
                <a:gd name="T51" fmla="*/ 6 h 164"/>
                <a:gd name="T52" fmla="*/ 38 w 139"/>
                <a:gd name="T53" fmla="*/ 14 h 164"/>
                <a:gd name="T54" fmla="*/ 25 w 139"/>
                <a:gd name="T55" fmla="*/ 24 h 164"/>
                <a:gd name="T56" fmla="*/ 15 w 139"/>
                <a:gd name="T57" fmla="*/ 36 h 164"/>
                <a:gd name="T58" fmla="*/ 7 w 139"/>
                <a:gd name="T59" fmla="*/ 50 h 164"/>
                <a:gd name="T60" fmla="*/ 2 w 139"/>
                <a:gd name="T61" fmla="*/ 65 h 164"/>
                <a:gd name="T62" fmla="*/ 0 w 139"/>
                <a:gd name="T63" fmla="*/ 82 h 164"/>
                <a:gd name="T64" fmla="*/ 2 w 139"/>
                <a:gd name="T65" fmla="*/ 99 h 164"/>
                <a:gd name="T66" fmla="*/ 7 w 139"/>
                <a:gd name="T67" fmla="*/ 114 h 164"/>
                <a:gd name="T68" fmla="*/ 15 w 139"/>
                <a:gd name="T69" fmla="*/ 128 h 164"/>
                <a:gd name="T70" fmla="*/ 25 w 139"/>
                <a:gd name="T71" fmla="*/ 141 h 164"/>
                <a:gd name="T72" fmla="*/ 38 w 139"/>
                <a:gd name="T73" fmla="*/ 151 h 164"/>
                <a:gd name="T74" fmla="*/ 52 w 139"/>
                <a:gd name="T75" fmla="*/ 158 h 164"/>
                <a:gd name="T76" fmla="*/ 68 w 139"/>
                <a:gd name="T77" fmla="*/ 163 h 164"/>
                <a:gd name="T78" fmla="*/ 85 w 139"/>
                <a:gd name="T79" fmla="*/ 164 h 164"/>
                <a:gd name="T80" fmla="*/ 129 w 139"/>
                <a:gd name="T81" fmla="*/ 164 h 164"/>
                <a:gd name="T82" fmla="*/ 132 w 139"/>
                <a:gd name="T83" fmla="*/ 164 h 164"/>
                <a:gd name="T84" fmla="*/ 135 w 139"/>
                <a:gd name="T85" fmla="*/ 164 h 164"/>
                <a:gd name="T86" fmla="*/ 138 w 139"/>
                <a:gd name="T87" fmla="*/ 162 h 164"/>
                <a:gd name="T88" fmla="*/ 139 w 139"/>
                <a:gd name="T89" fmla="*/ 158 h 164"/>
                <a:gd name="T90" fmla="*/ 138 w 139"/>
                <a:gd name="T91" fmla="*/ 155 h 164"/>
                <a:gd name="T92" fmla="*/ 136 w 139"/>
                <a:gd name="T93" fmla="*/ 153 h 164"/>
                <a:gd name="T94" fmla="*/ 132 w 139"/>
                <a:gd name="T95" fmla="*/ 152 h 164"/>
                <a:gd name="T96" fmla="*/ 129 w 139"/>
                <a:gd name="T97" fmla="*/ 152 h 164"/>
                <a:gd name="T98" fmla="*/ 86 w 139"/>
                <a:gd name="T99" fmla="*/ 152 h 164"/>
                <a:gd name="T100" fmla="*/ 59 w 139"/>
                <a:gd name="T101" fmla="*/ 147 h 164"/>
                <a:gd name="T102" fmla="*/ 36 w 139"/>
                <a:gd name="T103" fmla="*/ 134 h 164"/>
                <a:gd name="T104" fmla="*/ 20 w 139"/>
                <a:gd name="T105" fmla="*/ 114 h 164"/>
                <a:gd name="T106" fmla="*/ 13 w 139"/>
                <a:gd name="T107" fmla="*/ 88 h 164"/>
                <a:gd name="T108" fmla="*/ 129 w 139"/>
                <a:gd name="T109" fmla="*/ 8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64">
                  <a:moveTo>
                    <a:pt x="129" y="88"/>
                  </a:moveTo>
                  <a:lnTo>
                    <a:pt x="132" y="88"/>
                  </a:lnTo>
                  <a:lnTo>
                    <a:pt x="135" y="87"/>
                  </a:lnTo>
                  <a:lnTo>
                    <a:pt x="138" y="86"/>
                  </a:lnTo>
                  <a:lnTo>
                    <a:pt x="139" y="82"/>
                  </a:lnTo>
                  <a:lnTo>
                    <a:pt x="138" y="79"/>
                  </a:lnTo>
                  <a:lnTo>
                    <a:pt x="136" y="77"/>
                  </a:lnTo>
                  <a:lnTo>
                    <a:pt x="132" y="76"/>
                  </a:lnTo>
                  <a:lnTo>
                    <a:pt x="129" y="76"/>
                  </a:lnTo>
                  <a:lnTo>
                    <a:pt x="13" y="76"/>
                  </a:lnTo>
                  <a:lnTo>
                    <a:pt x="20" y="51"/>
                  </a:lnTo>
                  <a:lnTo>
                    <a:pt x="36" y="30"/>
                  </a:lnTo>
                  <a:lnTo>
                    <a:pt x="59" y="17"/>
                  </a:lnTo>
                  <a:lnTo>
                    <a:pt x="86" y="12"/>
                  </a:lnTo>
                  <a:lnTo>
                    <a:pt x="129" y="12"/>
                  </a:lnTo>
                  <a:lnTo>
                    <a:pt x="132" y="12"/>
                  </a:lnTo>
                  <a:lnTo>
                    <a:pt x="135" y="11"/>
                  </a:lnTo>
                  <a:lnTo>
                    <a:pt x="138" y="10"/>
                  </a:lnTo>
                  <a:lnTo>
                    <a:pt x="139" y="6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5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9"/>
                  </a:lnTo>
                  <a:lnTo>
                    <a:pt x="7" y="114"/>
                  </a:lnTo>
                  <a:lnTo>
                    <a:pt x="15" y="128"/>
                  </a:lnTo>
                  <a:lnTo>
                    <a:pt x="25" y="141"/>
                  </a:lnTo>
                  <a:lnTo>
                    <a:pt x="38" y="151"/>
                  </a:lnTo>
                  <a:lnTo>
                    <a:pt x="52" y="158"/>
                  </a:lnTo>
                  <a:lnTo>
                    <a:pt x="68" y="163"/>
                  </a:lnTo>
                  <a:lnTo>
                    <a:pt x="85" y="164"/>
                  </a:lnTo>
                  <a:lnTo>
                    <a:pt x="129" y="164"/>
                  </a:lnTo>
                  <a:lnTo>
                    <a:pt x="132" y="164"/>
                  </a:lnTo>
                  <a:lnTo>
                    <a:pt x="135" y="164"/>
                  </a:lnTo>
                  <a:lnTo>
                    <a:pt x="138" y="162"/>
                  </a:lnTo>
                  <a:lnTo>
                    <a:pt x="139" y="158"/>
                  </a:lnTo>
                  <a:lnTo>
                    <a:pt x="138" y="155"/>
                  </a:lnTo>
                  <a:lnTo>
                    <a:pt x="136" y="153"/>
                  </a:lnTo>
                  <a:lnTo>
                    <a:pt x="132" y="152"/>
                  </a:lnTo>
                  <a:lnTo>
                    <a:pt x="129" y="152"/>
                  </a:lnTo>
                  <a:lnTo>
                    <a:pt x="86" y="152"/>
                  </a:lnTo>
                  <a:lnTo>
                    <a:pt x="59" y="147"/>
                  </a:lnTo>
                  <a:lnTo>
                    <a:pt x="36" y="134"/>
                  </a:lnTo>
                  <a:lnTo>
                    <a:pt x="20" y="114"/>
                  </a:lnTo>
                  <a:lnTo>
                    <a:pt x="13" y="88"/>
                  </a:lnTo>
                  <a:lnTo>
                    <a:pt x="12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1433" y="600"/>
              <a:ext cx="274" cy="177"/>
            </a:xfrm>
            <a:custGeom>
              <a:avLst/>
              <a:gdLst>
                <a:gd name="T0" fmla="*/ 245 w 274"/>
                <a:gd name="T1" fmla="*/ 23 h 177"/>
                <a:gd name="T2" fmla="*/ 254 w 274"/>
                <a:gd name="T3" fmla="*/ 14 h 177"/>
                <a:gd name="T4" fmla="*/ 269 w 274"/>
                <a:gd name="T5" fmla="*/ 9 h 177"/>
                <a:gd name="T6" fmla="*/ 274 w 274"/>
                <a:gd name="T7" fmla="*/ 4 h 177"/>
                <a:gd name="T8" fmla="*/ 271 w 274"/>
                <a:gd name="T9" fmla="*/ 0 h 177"/>
                <a:gd name="T10" fmla="*/ 252 w 274"/>
                <a:gd name="T11" fmla="*/ 1 h 177"/>
                <a:gd name="T12" fmla="*/ 224 w 274"/>
                <a:gd name="T13" fmla="*/ 0 h 177"/>
                <a:gd name="T14" fmla="*/ 221 w 274"/>
                <a:gd name="T15" fmla="*/ 1 h 177"/>
                <a:gd name="T16" fmla="*/ 219 w 274"/>
                <a:gd name="T17" fmla="*/ 6 h 177"/>
                <a:gd name="T18" fmla="*/ 223 w 274"/>
                <a:gd name="T19" fmla="*/ 9 h 177"/>
                <a:gd name="T20" fmla="*/ 232 w 274"/>
                <a:gd name="T21" fmla="*/ 11 h 177"/>
                <a:gd name="T22" fmla="*/ 237 w 274"/>
                <a:gd name="T23" fmla="*/ 18 h 177"/>
                <a:gd name="T24" fmla="*/ 233 w 274"/>
                <a:gd name="T25" fmla="*/ 27 h 177"/>
                <a:gd name="T26" fmla="*/ 149 w 274"/>
                <a:gd name="T27" fmla="*/ 16 h 177"/>
                <a:gd name="T28" fmla="*/ 156 w 274"/>
                <a:gd name="T29" fmla="*/ 10 h 177"/>
                <a:gd name="T30" fmla="*/ 166 w 274"/>
                <a:gd name="T31" fmla="*/ 9 h 177"/>
                <a:gd name="T32" fmla="*/ 173 w 274"/>
                <a:gd name="T33" fmla="*/ 4 h 177"/>
                <a:gd name="T34" fmla="*/ 169 w 274"/>
                <a:gd name="T35" fmla="*/ 0 h 177"/>
                <a:gd name="T36" fmla="*/ 137 w 274"/>
                <a:gd name="T37" fmla="*/ 1 h 177"/>
                <a:gd name="T38" fmla="*/ 123 w 274"/>
                <a:gd name="T39" fmla="*/ 1 h 177"/>
                <a:gd name="T40" fmla="*/ 110 w 274"/>
                <a:gd name="T41" fmla="*/ 0 h 177"/>
                <a:gd name="T42" fmla="*/ 107 w 274"/>
                <a:gd name="T43" fmla="*/ 1 h 177"/>
                <a:gd name="T44" fmla="*/ 105 w 274"/>
                <a:gd name="T45" fmla="*/ 6 h 177"/>
                <a:gd name="T46" fmla="*/ 112 w 274"/>
                <a:gd name="T47" fmla="*/ 9 h 177"/>
                <a:gd name="T48" fmla="*/ 122 w 274"/>
                <a:gd name="T49" fmla="*/ 10 h 177"/>
                <a:gd name="T50" fmla="*/ 125 w 274"/>
                <a:gd name="T51" fmla="*/ 13 h 177"/>
                <a:gd name="T52" fmla="*/ 126 w 274"/>
                <a:gd name="T53" fmla="*/ 30 h 177"/>
                <a:gd name="T54" fmla="*/ 44 w 274"/>
                <a:gd name="T55" fmla="*/ 20 h 177"/>
                <a:gd name="T56" fmla="*/ 43 w 274"/>
                <a:gd name="T57" fmla="*/ 16 h 177"/>
                <a:gd name="T58" fmla="*/ 51 w 274"/>
                <a:gd name="T59" fmla="*/ 10 h 177"/>
                <a:gd name="T60" fmla="*/ 61 w 274"/>
                <a:gd name="T61" fmla="*/ 9 h 177"/>
                <a:gd name="T62" fmla="*/ 68 w 274"/>
                <a:gd name="T63" fmla="*/ 4 h 177"/>
                <a:gd name="T64" fmla="*/ 64 w 274"/>
                <a:gd name="T65" fmla="*/ 0 h 177"/>
                <a:gd name="T66" fmla="*/ 48 w 274"/>
                <a:gd name="T67" fmla="*/ 1 h 177"/>
                <a:gd name="T68" fmla="*/ 31 w 274"/>
                <a:gd name="T69" fmla="*/ 1 h 177"/>
                <a:gd name="T70" fmla="*/ 5 w 274"/>
                <a:gd name="T71" fmla="*/ 0 h 177"/>
                <a:gd name="T72" fmla="*/ 0 w 274"/>
                <a:gd name="T73" fmla="*/ 5 h 177"/>
                <a:gd name="T74" fmla="*/ 7 w 274"/>
                <a:gd name="T75" fmla="*/ 9 h 177"/>
                <a:gd name="T76" fmla="*/ 17 w 274"/>
                <a:gd name="T77" fmla="*/ 11 h 177"/>
                <a:gd name="T78" fmla="*/ 20 w 274"/>
                <a:gd name="T79" fmla="*/ 17 h 177"/>
                <a:gd name="T80" fmla="*/ 38 w 274"/>
                <a:gd name="T81" fmla="*/ 176 h 177"/>
                <a:gd name="T82" fmla="*/ 46 w 274"/>
                <a:gd name="T83" fmla="*/ 176 h 177"/>
                <a:gd name="T84" fmla="*/ 127 w 274"/>
                <a:gd name="T85" fmla="*/ 43 h 177"/>
                <a:gd name="T86" fmla="*/ 143 w 274"/>
                <a:gd name="T87" fmla="*/ 176 h 177"/>
                <a:gd name="T88" fmla="*/ 152 w 274"/>
                <a:gd name="T89" fmla="*/ 176 h 177"/>
                <a:gd name="T90" fmla="*/ 241 w 274"/>
                <a:gd name="T91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177">
                  <a:moveTo>
                    <a:pt x="241" y="30"/>
                  </a:moveTo>
                  <a:lnTo>
                    <a:pt x="245" y="23"/>
                  </a:lnTo>
                  <a:lnTo>
                    <a:pt x="249" y="18"/>
                  </a:lnTo>
                  <a:lnTo>
                    <a:pt x="254" y="14"/>
                  </a:lnTo>
                  <a:lnTo>
                    <a:pt x="261" y="11"/>
                  </a:lnTo>
                  <a:lnTo>
                    <a:pt x="269" y="9"/>
                  </a:lnTo>
                  <a:lnTo>
                    <a:pt x="273" y="8"/>
                  </a:lnTo>
                  <a:lnTo>
                    <a:pt x="274" y="4"/>
                  </a:lnTo>
                  <a:lnTo>
                    <a:pt x="273" y="1"/>
                  </a:lnTo>
                  <a:lnTo>
                    <a:pt x="271" y="0"/>
                  </a:lnTo>
                  <a:lnTo>
                    <a:pt x="262" y="1"/>
                  </a:lnTo>
                  <a:lnTo>
                    <a:pt x="252" y="1"/>
                  </a:lnTo>
                  <a:lnTo>
                    <a:pt x="238" y="1"/>
                  </a:lnTo>
                  <a:lnTo>
                    <a:pt x="224" y="0"/>
                  </a:lnTo>
                  <a:lnTo>
                    <a:pt x="223" y="0"/>
                  </a:lnTo>
                  <a:lnTo>
                    <a:pt x="221" y="1"/>
                  </a:lnTo>
                  <a:lnTo>
                    <a:pt x="219" y="2"/>
                  </a:lnTo>
                  <a:lnTo>
                    <a:pt x="219" y="6"/>
                  </a:lnTo>
                  <a:lnTo>
                    <a:pt x="221" y="9"/>
                  </a:lnTo>
                  <a:lnTo>
                    <a:pt x="223" y="9"/>
                  </a:lnTo>
                  <a:lnTo>
                    <a:pt x="228" y="10"/>
                  </a:lnTo>
                  <a:lnTo>
                    <a:pt x="232" y="11"/>
                  </a:lnTo>
                  <a:lnTo>
                    <a:pt x="236" y="14"/>
                  </a:lnTo>
                  <a:lnTo>
                    <a:pt x="237" y="18"/>
                  </a:lnTo>
                  <a:lnTo>
                    <a:pt x="236" y="23"/>
                  </a:lnTo>
                  <a:lnTo>
                    <a:pt x="233" y="27"/>
                  </a:lnTo>
                  <a:lnTo>
                    <a:pt x="162" y="144"/>
                  </a:lnTo>
                  <a:lnTo>
                    <a:pt x="149" y="16"/>
                  </a:lnTo>
                  <a:lnTo>
                    <a:pt x="151" y="12"/>
                  </a:lnTo>
                  <a:lnTo>
                    <a:pt x="156" y="10"/>
                  </a:lnTo>
                  <a:lnTo>
                    <a:pt x="162" y="9"/>
                  </a:lnTo>
                  <a:lnTo>
                    <a:pt x="166" y="9"/>
                  </a:lnTo>
                  <a:lnTo>
                    <a:pt x="171" y="9"/>
                  </a:lnTo>
                  <a:lnTo>
                    <a:pt x="173" y="4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53" y="1"/>
                  </a:lnTo>
                  <a:lnTo>
                    <a:pt x="137" y="1"/>
                  </a:lnTo>
                  <a:lnTo>
                    <a:pt x="131" y="1"/>
                  </a:lnTo>
                  <a:lnTo>
                    <a:pt x="123" y="1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2"/>
                  </a:lnTo>
                  <a:lnTo>
                    <a:pt x="105" y="6"/>
                  </a:lnTo>
                  <a:lnTo>
                    <a:pt x="107" y="9"/>
                  </a:lnTo>
                  <a:lnTo>
                    <a:pt x="112" y="9"/>
                  </a:lnTo>
                  <a:lnTo>
                    <a:pt x="118" y="9"/>
                  </a:lnTo>
                  <a:lnTo>
                    <a:pt x="122" y="10"/>
                  </a:lnTo>
                  <a:lnTo>
                    <a:pt x="124" y="12"/>
                  </a:lnTo>
                  <a:lnTo>
                    <a:pt x="125" y="13"/>
                  </a:lnTo>
                  <a:lnTo>
                    <a:pt x="125" y="19"/>
                  </a:lnTo>
                  <a:lnTo>
                    <a:pt x="126" y="30"/>
                  </a:lnTo>
                  <a:lnTo>
                    <a:pt x="57" y="14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3" y="16"/>
                  </a:lnTo>
                  <a:lnTo>
                    <a:pt x="46" y="12"/>
                  </a:lnTo>
                  <a:lnTo>
                    <a:pt x="51" y="10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6" y="9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1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9"/>
                  </a:lnTo>
                  <a:lnTo>
                    <a:pt x="14" y="9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7"/>
                  </a:lnTo>
                  <a:lnTo>
                    <a:pt x="36" y="170"/>
                  </a:lnTo>
                  <a:lnTo>
                    <a:pt x="38" y="176"/>
                  </a:lnTo>
                  <a:lnTo>
                    <a:pt x="42" y="177"/>
                  </a:lnTo>
                  <a:lnTo>
                    <a:pt x="46" y="176"/>
                  </a:lnTo>
                  <a:lnTo>
                    <a:pt x="49" y="172"/>
                  </a:lnTo>
                  <a:lnTo>
                    <a:pt x="127" y="43"/>
                  </a:lnTo>
                  <a:lnTo>
                    <a:pt x="141" y="171"/>
                  </a:lnTo>
                  <a:lnTo>
                    <a:pt x="143" y="176"/>
                  </a:lnTo>
                  <a:lnTo>
                    <a:pt x="147" y="177"/>
                  </a:lnTo>
                  <a:lnTo>
                    <a:pt x="152" y="176"/>
                  </a:lnTo>
                  <a:lnTo>
                    <a:pt x="154" y="172"/>
                  </a:lnTo>
                  <a:lnTo>
                    <a:pt x="241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1801" y="88"/>
              <a:ext cx="179" cy="328"/>
            </a:xfrm>
            <a:custGeom>
              <a:avLst/>
              <a:gdLst>
                <a:gd name="T0" fmla="*/ 143 w 179"/>
                <a:gd name="T1" fmla="*/ 110 h 328"/>
                <a:gd name="T2" fmla="*/ 151 w 179"/>
                <a:gd name="T3" fmla="*/ 109 h 328"/>
                <a:gd name="T4" fmla="*/ 154 w 179"/>
                <a:gd name="T5" fmla="*/ 103 h 328"/>
                <a:gd name="T6" fmla="*/ 144 w 179"/>
                <a:gd name="T7" fmla="*/ 99 h 328"/>
                <a:gd name="T8" fmla="*/ 122 w 179"/>
                <a:gd name="T9" fmla="*/ 58 h 328"/>
                <a:gd name="T10" fmla="*/ 126 w 179"/>
                <a:gd name="T11" fmla="*/ 38 h 328"/>
                <a:gd name="T12" fmla="*/ 130 w 179"/>
                <a:gd name="T13" fmla="*/ 20 h 328"/>
                <a:gd name="T14" fmla="*/ 147 w 179"/>
                <a:gd name="T15" fmla="*/ 8 h 328"/>
                <a:gd name="T16" fmla="*/ 154 w 179"/>
                <a:gd name="T17" fmla="*/ 9 h 328"/>
                <a:gd name="T18" fmla="*/ 165 w 179"/>
                <a:gd name="T19" fmla="*/ 15 h 328"/>
                <a:gd name="T20" fmla="*/ 149 w 179"/>
                <a:gd name="T21" fmla="*/ 23 h 328"/>
                <a:gd name="T22" fmla="*/ 145 w 179"/>
                <a:gd name="T23" fmla="*/ 34 h 328"/>
                <a:gd name="T24" fmla="*/ 150 w 179"/>
                <a:gd name="T25" fmla="*/ 43 h 328"/>
                <a:gd name="T26" fmla="*/ 159 w 179"/>
                <a:gd name="T27" fmla="*/ 47 h 328"/>
                <a:gd name="T28" fmla="*/ 172 w 179"/>
                <a:gd name="T29" fmla="*/ 41 h 328"/>
                <a:gd name="T30" fmla="*/ 179 w 179"/>
                <a:gd name="T31" fmla="*/ 25 h 328"/>
                <a:gd name="T32" fmla="*/ 168 w 179"/>
                <a:gd name="T33" fmla="*/ 6 h 328"/>
                <a:gd name="T34" fmla="*/ 147 w 179"/>
                <a:gd name="T35" fmla="*/ 0 h 328"/>
                <a:gd name="T36" fmla="*/ 137 w 179"/>
                <a:gd name="T37" fmla="*/ 2 h 328"/>
                <a:gd name="T38" fmla="*/ 124 w 179"/>
                <a:gd name="T39" fmla="*/ 8 h 328"/>
                <a:gd name="T40" fmla="*/ 112 w 179"/>
                <a:gd name="T41" fmla="*/ 21 h 328"/>
                <a:gd name="T42" fmla="*/ 102 w 179"/>
                <a:gd name="T43" fmla="*/ 42 h 328"/>
                <a:gd name="T44" fmla="*/ 98 w 179"/>
                <a:gd name="T45" fmla="*/ 56 h 328"/>
                <a:gd name="T46" fmla="*/ 90 w 179"/>
                <a:gd name="T47" fmla="*/ 99 h 328"/>
                <a:gd name="T48" fmla="*/ 61 w 179"/>
                <a:gd name="T49" fmla="*/ 99 h 328"/>
                <a:gd name="T50" fmla="*/ 55 w 179"/>
                <a:gd name="T51" fmla="*/ 102 h 328"/>
                <a:gd name="T52" fmla="*/ 57 w 179"/>
                <a:gd name="T53" fmla="*/ 109 h 328"/>
                <a:gd name="T54" fmla="*/ 88 w 179"/>
                <a:gd name="T55" fmla="*/ 110 h 328"/>
                <a:gd name="T56" fmla="*/ 56 w 179"/>
                <a:gd name="T57" fmla="*/ 277 h 328"/>
                <a:gd name="T58" fmla="*/ 42 w 179"/>
                <a:gd name="T59" fmla="*/ 314 h 328"/>
                <a:gd name="T60" fmla="*/ 28 w 179"/>
                <a:gd name="T61" fmla="*/ 320 h 328"/>
                <a:gd name="T62" fmla="*/ 18 w 179"/>
                <a:gd name="T63" fmla="*/ 317 h 328"/>
                <a:gd name="T64" fmla="*/ 23 w 179"/>
                <a:gd name="T65" fmla="*/ 311 h 328"/>
                <a:gd name="T66" fmla="*/ 32 w 179"/>
                <a:gd name="T67" fmla="*/ 299 h 328"/>
                <a:gd name="T68" fmla="*/ 31 w 179"/>
                <a:gd name="T69" fmla="*/ 288 h 328"/>
                <a:gd name="T70" fmla="*/ 24 w 179"/>
                <a:gd name="T71" fmla="*/ 282 h 328"/>
                <a:gd name="T72" fmla="*/ 12 w 179"/>
                <a:gd name="T73" fmla="*/ 283 h 328"/>
                <a:gd name="T74" fmla="*/ 1 w 179"/>
                <a:gd name="T75" fmla="*/ 294 h 328"/>
                <a:gd name="T76" fmla="*/ 2 w 179"/>
                <a:gd name="T77" fmla="*/ 314 h 328"/>
                <a:gd name="T78" fmla="*/ 19 w 179"/>
                <a:gd name="T79" fmla="*/ 326 h 328"/>
                <a:gd name="T80" fmla="*/ 44 w 179"/>
                <a:gd name="T81" fmla="*/ 324 h 328"/>
                <a:gd name="T82" fmla="*/ 64 w 179"/>
                <a:gd name="T83" fmla="*/ 304 h 328"/>
                <a:gd name="T84" fmla="*/ 79 w 179"/>
                <a:gd name="T85" fmla="*/ 273 h 328"/>
                <a:gd name="T86" fmla="*/ 89 w 179"/>
                <a:gd name="T87" fmla="*/ 233 h 328"/>
                <a:gd name="T88" fmla="*/ 112 w 179"/>
                <a:gd name="T89" fmla="*/ 1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9" h="328">
                  <a:moveTo>
                    <a:pt x="112" y="110"/>
                  </a:moveTo>
                  <a:lnTo>
                    <a:pt x="143" y="110"/>
                  </a:lnTo>
                  <a:lnTo>
                    <a:pt x="148" y="110"/>
                  </a:lnTo>
                  <a:lnTo>
                    <a:pt x="151" y="109"/>
                  </a:lnTo>
                  <a:lnTo>
                    <a:pt x="153" y="107"/>
                  </a:lnTo>
                  <a:lnTo>
                    <a:pt x="154" y="103"/>
                  </a:lnTo>
                  <a:lnTo>
                    <a:pt x="151" y="99"/>
                  </a:lnTo>
                  <a:lnTo>
                    <a:pt x="144" y="99"/>
                  </a:lnTo>
                  <a:lnTo>
                    <a:pt x="114" y="99"/>
                  </a:lnTo>
                  <a:lnTo>
                    <a:pt x="122" y="58"/>
                  </a:lnTo>
                  <a:lnTo>
                    <a:pt x="123" y="49"/>
                  </a:lnTo>
                  <a:lnTo>
                    <a:pt x="126" y="38"/>
                  </a:lnTo>
                  <a:lnTo>
                    <a:pt x="128" y="27"/>
                  </a:lnTo>
                  <a:lnTo>
                    <a:pt x="130" y="20"/>
                  </a:lnTo>
                  <a:lnTo>
                    <a:pt x="137" y="12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4" y="9"/>
                  </a:lnTo>
                  <a:lnTo>
                    <a:pt x="160" y="11"/>
                  </a:lnTo>
                  <a:lnTo>
                    <a:pt x="165" y="15"/>
                  </a:lnTo>
                  <a:lnTo>
                    <a:pt x="155" y="17"/>
                  </a:lnTo>
                  <a:lnTo>
                    <a:pt x="149" y="23"/>
                  </a:lnTo>
                  <a:lnTo>
                    <a:pt x="146" y="29"/>
                  </a:lnTo>
                  <a:lnTo>
                    <a:pt x="145" y="34"/>
                  </a:lnTo>
                  <a:lnTo>
                    <a:pt x="147" y="40"/>
                  </a:lnTo>
                  <a:lnTo>
                    <a:pt x="150" y="43"/>
                  </a:lnTo>
                  <a:lnTo>
                    <a:pt x="154" y="46"/>
                  </a:lnTo>
                  <a:lnTo>
                    <a:pt x="159" y="47"/>
                  </a:lnTo>
                  <a:lnTo>
                    <a:pt x="166" y="45"/>
                  </a:lnTo>
                  <a:lnTo>
                    <a:pt x="172" y="41"/>
                  </a:lnTo>
                  <a:lnTo>
                    <a:pt x="177" y="34"/>
                  </a:lnTo>
                  <a:lnTo>
                    <a:pt x="179" y="25"/>
                  </a:lnTo>
                  <a:lnTo>
                    <a:pt x="176" y="14"/>
                  </a:lnTo>
                  <a:lnTo>
                    <a:pt x="168" y="6"/>
                  </a:lnTo>
                  <a:lnTo>
                    <a:pt x="158" y="2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37" y="2"/>
                  </a:lnTo>
                  <a:lnTo>
                    <a:pt x="130" y="4"/>
                  </a:lnTo>
                  <a:lnTo>
                    <a:pt x="124" y="8"/>
                  </a:lnTo>
                  <a:lnTo>
                    <a:pt x="118" y="13"/>
                  </a:lnTo>
                  <a:lnTo>
                    <a:pt x="112" y="21"/>
                  </a:lnTo>
                  <a:lnTo>
                    <a:pt x="106" y="30"/>
                  </a:lnTo>
                  <a:lnTo>
                    <a:pt x="102" y="42"/>
                  </a:lnTo>
                  <a:lnTo>
                    <a:pt x="100" y="48"/>
                  </a:lnTo>
                  <a:lnTo>
                    <a:pt x="98" y="56"/>
                  </a:lnTo>
                  <a:lnTo>
                    <a:pt x="95" y="72"/>
                  </a:lnTo>
                  <a:lnTo>
                    <a:pt x="90" y="99"/>
                  </a:lnTo>
                  <a:lnTo>
                    <a:pt x="65" y="99"/>
                  </a:lnTo>
                  <a:lnTo>
                    <a:pt x="61" y="99"/>
                  </a:lnTo>
                  <a:lnTo>
                    <a:pt x="57" y="100"/>
                  </a:lnTo>
                  <a:lnTo>
                    <a:pt x="55" y="102"/>
                  </a:lnTo>
                  <a:lnTo>
                    <a:pt x="54" y="106"/>
                  </a:lnTo>
                  <a:lnTo>
                    <a:pt x="57" y="109"/>
                  </a:lnTo>
                  <a:lnTo>
                    <a:pt x="64" y="110"/>
                  </a:lnTo>
                  <a:lnTo>
                    <a:pt x="88" y="110"/>
                  </a:lnTo>
                  <a:lnTo>
                    <a:pt x="61" y="252"/>
                  </a:lnTo>
                  <a:lnTo>
                    <a:pt x="56" y="277"/>
                  </a:lnTo>
                  <a:lnTo>
                    <a:pt x="50" y="299"/>
                  </a:lnTo>
                  <a:lnTo>
                    <a:pt x="42" y="314"/>
                  </a:lnTo>
                  <a:lnTo>
                    <a:pt x="30" y="320"/>
                  </a:lnTo>
                  <a:lnTo>
                    <a:pt x="28" y="320"/>
                  </a:lnTo>
                  <a:lnTo>
                    <a:pt x="23" y="319"/>
                  </a:lnTo>
                  <a:lnTo>
                    <a:pt x="18" y="317"/>
                  </a:lnTo>
                  <a:lnTo>
                    <a:pt x="13" y="313"/>
                  </a:lnTo>
                  <a:lnTo>
                    <a:pt x="23" y="311"/>
                  </a:lnTo>
                  <a:lnTo>
                    <a:pt x="29" y="305"/>
                  </a:lnTo>
                  <a:lnTo>
                    <a:pt x="32" y="299"/>
                  </a:lnTo>
                  <a:lnTo>
                    <a:pt x="33" y="294"/>
                  </a:lnTo>
                  <a:lnTo>
                    <a:pt x="31" y="288"/>
                  </a:lnTo>
                  <a:lnTo>
                    <a:pt x="28" y="284"/>
                  </a:lnTo>
                  <a:lnTo>
                    <a:pt x="24" y="282"/>
                  </a:lnTo>
                  <a:lnTo>
                    <a:pt x="19" y="281"/>
                  </a:lnTo>
                  <a:lnTo>
                    <a:pt x="12" y="283"/>
                  </a:lnTo>
                  <a:lnTo>
                    <a:pt x="6" y="287"/>
                  </a:lnTo>
                  <a:lnTo>
                    <a:pt x="1" y="294"/>
                  </a:lnTo>
                  <a:lnTo>
                    <a:pt x="0" y="303"/>
                  </a:lnTo>
                  <a:lnTo>
                    <a:pt x="2" y="314"/>
                  </a:lnTo>
                  <a:lnTo>
                    <a:pt x="9" y="321"/>
                  </a:lnTo>
                  <a:lnTo>
                    <a:pt x="19" y="326"/>
                  </a:lnTo>
                  <a:lnTo>
                    <a:pt x="30" y="328"/>
                  </a:lnTo>
                  <a:lnTo>
                    <a:pt x="44" y="324"/>
                  </a:lnTo>
                  <a:lnTo>
                    <a:pt x="55" y="315"/>
                  </a:lnTo>
                  <a:lnTo>
                    <a:pt x="64" y="304"/>
                  </a:lnTo>
                  <a:lnTo>
                    <a:pt x="70" y="293"/>
                  </a:lnTo>
                  <a:lnTo>
                    <a:pt x="79" y="273"/>
                  </a:lnTo>
                  <a:lnTo>
                    <a:pt x="85" y="251"/>
                  </a:lnTo>
                  <a:lnTo>
                    <a:pt x="89" y="233"/>
                  </a:lnTo>
                  <a:lnTo>
                    <a:pt x="91" y="224"/>
                  </a:lnTo>
                  <a:lnTo>
                    <a:pt x="112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1969" y="284"/>
              <a:ext cx="184" cy="114"/>
            </a:xfrm>
            <a:custGeom>
              <a:avLst/>
              <a:gdLst>
                <a:gd name="T0" fmla="*/ 122 w 184"/>
                <a:gd name="T1" fmla="*/ 26 h 114"/>
                <a:gd name="T2" fmla="*/ 124 w 184"/>
                <a:gd name="T3" fmla="*/ 14 h 114"/>
                <a:gd name="T4" fmla="*/ 122 w 184"/>
                <a:gd name="T5" fmla="*/ 5 h 114"/>
                <a:gd name="T6" fmla="*/ 110 w 184"/>
                <a:gd name="T7" fmla="*/ 5 h 114"/>
                <a:gd name="T8" fmla="*/ 105 w 184"/>
                <a:gd name="T9" fmla="*/ 13 h 114"/>
                <a:gd name="T10" fmla="*/ 102 w 184"/>
                <a:gd name="T11" fmla="*/ 24 h 114"/>
                <a:gd name="T12" fmla="*/ 99 w 184"/>
                <a:gd name="T13" fmla="*/ 38 h 114"/>
                <a:gd name="T14" fmla="*/ 96 w 184"/>
                <a:gd name="T15" fmla="*/ 50 h 114"/>
                <a:gd name="T16" fmla="*/ 92 w 184"/>
                <a:gd name="T17" fmla="*/ 67 h 114"/>
                <a:gd name="T18" fmla="*/ 90 w 184"/>
                <a:gd name="T19" fmla="*/ 77 h 114"/>
                <a:gd name="T20" fmla="*/ 89 w 184"/>
                <a:gd name="T21" fmla="*/ 89 h 114"/>
                <a:gd name="T22" fmla="*/ 76 w 184"/>
                <a:gd name="T23" fmla="*/ 105 h 114"/>
                <a:gd name="T24" fmla="*/ 58 w 184"/>
                <a:gd name="T25" fmla="*/ 107 h 114"/>
                <a:gd name="T26" fmla="*/ 45 w 184"/>
                <a:gd name="T27" fmla="*/ 96 h 114"/>
                <a:gd name="T28" fmla="*/ 44 w 184"/>
                <a:gd name="T29" fmla="*/ 74 h 114"/>
                <a:gd name="T30" fmla="*/ 51 w 184"/>
                <a:gd name="T31" fmla="*/ 50 h 114"/>
                <a:gd name="T32" fmla="*/ 58 w 184"/>
                <a:gd name="T33" fmla="*/ 33 h 114"/>
                <a:gd name="T34" fmla="*/ 60 w 184"/>
                <a:gd name="T35" fmla="*/ 25 h 114"/>
                <a:gd name="T36" fmla="*/ 59 w 184"/>
                <a:gd name="T37" fmla="*/ 14 h 114"/>
                <a:gd name="T38" fmla="*/ 46 w 184"/>
                <a:gd name="T39" fmla="*/ 2 h 114"/>
                <a:gd name="T40" fmla="*/ 28 w 184"/>
                <a:gd name="T41" fmla="*/ 2 h 114"/>
                <a:gd name="T42" fmla="*/ 14 w 184"/>
                <a:gd name="T43" fmla="*/ 12 h 114"/>
                <a:gd name="T44" fmla="*/ 5 w 184"/>
                <a:gd name="T45" fmla="*/ 25 h 114"/>
                <a:gd name="T46" fmla="*/ 0 w 184"/>
                <a:gd name="T47" fmla="*/ 36 h 114"/>
                <a:gd name="T48" fmla="*/ 2 w 184"/>
                <a:gd name="T49" fmla="*/ 42 h 114"/>
                <a:gd name="T50" fmla="*/ 7 w 184"/>
                <a:gd name="T51" fmla="*/ 42 h 114"/>
                <a:gd name="T52" fmla="*/ 14 w 184"/>
                <a:gd name="T53" fmla="*/ 25 h 114"/>
                <a:gd name="T54" fmla="*/ 28 w 184"/>
                <a:gd name="T55" fmla="*/ 10 h 114"/>
                <a:gd name="T56" fmla="*/ 41 w 184"/>
                <a:gd name="T57" fmla="*/ 10 h 114"/>
                <a:gd name="T58" fmla="*/ 41 w 184"/>
                <a:gd name="T59" fmla="*/ 25 h 114"/>
                <a:gd name="T60" fmla="*/ 34 w 184"/>
                <a:gd name="T61" fmla="*/ 44 h 114"/>
                <a:gd name="T62" fmla="*/ 28 w 184"/>
                <a:gd name="T63" fmla="*/ 61 h 114"/>
                <a:gd name="T64" fmla="*/ 25 w 184"/>
                <a:gd name="T65" fmla="*/ 71 h 114"/>
                <a:gd name="T66" fmla="*/ 24 w 184"/>
                <a:gd name="T67" fmla="*/ 78 h 114"/>
                <a:gd name="T68" fmla="*/ 25 w 184"/>
                <a:gd name="T69" fmla="*/ 91 h 114"/>
                <a:gd name="T70" fmla="*/ 34 w 184"/>
                <a:gd name="T71" fmla="*/ 105 h 114"/>
                <a:gd name="T72" fmla="*/ 46 w 184"/>
                <a:gd name="T73" fmla="*/ 112 h 114"/>
                <a:gd name="T74" fmla="*/ 59 w 184"/>
                <a:gd name="T75" fmla="*/ 114 h 114"/>
                <a:gd name="T76" fmla="*/ 70 w 184"/>
                <a:gd name="T77" fmla="*/ 114 h 114"/>
                <a:gd name="T78" fmla="*/ 85 w 184"/>
                <a:gd name="T79" fmla="*/ 107 h 114"/>
                <a:gd name="T80" fmla="*/ 99 w 184"/>
                <a:gd name="T81" fmla="*/ 105 h 114"/>
                <a:gd name="T82" fmla="*/ 117 w 184"/>
                <a:gd name="T83" fmla="*/ 113 h 114"/>
                <a:gd name="T84" fmla="*/ 143 w 184"/>
                <a:gd name="T85" fmla="*/ 111 h 114"/>
                <a:gd name="T86" fmla="*/ 162 w 184"/>
                <a:gd name="T87" fmla="*/ 94 h 114"/>
                <a:gd name="T88" fmla="*/ 174 w 184"/>
                <a:gd name="T89" fmla="*/ 67 h 114"/>
                <a:gd name="T90" fmla="*/ 183 w 184"/>
                <a:gd name="T91" fmla="*/ 32 h 114"/>
                <a:gd name="T92" fmla="*/ 182 w 184"/>
                <a:gd name="T93" fmla="*/ 9 h 114"/>
                <a:gd name="T94" fmla="*/ 174 w 184"/>
                <a:gd name="T95" fmla="*/ 1 h 114"/>
                <a:gd name="T96" fmla="*/ 167 w 184"/>
                <a:gd name="T97" fmla="*/ 2 h 114"/>
                <a:gd name="T98" fmla="*/ 159 w 184"/>
                <a:gd name="T99" fmla="*/ 9 h 114"/>
                <a:gd name="T100" fmla="*/ 159 w 184"/>
                <a:gd name="T101" fmla="*/ 19 h 114"/>
                <a:gd name="T102" fmla="*/ 169 w 184"/>
                <a:gd name="T103" fmla="*/ 31 h 114"/>
                <a:gd name="T104" fmla="*/ 171 w 184"/>
                <a:gd name="T105" fmla="*/ 46 h 114"/>
                <a:gd name="T106" fmla="*/ 166 w 184"/>
                <a:gd name="T107" fmla="*/ 64 h 114"/>
                <a:gd name="T108" fmla="*/ 157 w 184"/>
                <a:gd name="T109" fmla="*/ 87 h 114"/>
                <a:gd name="T110" fmla="*/ 140 w 184"/>
                <a:gd name="T111" fmla="*/ 105 h 114"/>
                <a:gd name="T112" fmla="*/ 122 w 184"/>
                <a:gd name="T113" fmla="*/ 107 h 114"/>
                <a:gd name="T114" fmla="*/ 114 w 184"/>
                <a:gd name="T115" fmla="*/ 101 h 114"/>
                <a:gd name="T116" fmla="*/ 110 w 184"/>
                <a:gd name="T117" fmla="*/ 94 h 114"/>
                <a:gd name="T118" fmla="*/ 109 w 184"/>
                <a:gd name="T119" fmla="*/ 87 h 114"/>
                <a:gd name="T120" fmla="*/ 109 w 184"/>
                <a:gd name="T121" fmla="*/ 80 h 114"/>
                <a:gd name="T122" fmla="*/ 111 w 184"/>
                <a:gd name="T123" fmla="*/ 69 h 114"/>
                <a:gd name="T124" fmla="*/ 120 w 184"/>
                <a:gd name="T125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114">
                  <a:moveTo>
                    <a:pt x="120" y="31"/>
                  </a:moveTo>
                  <a:lnTo>
                    <a:pt x="122" y="26"/>
                  </a:lnTo>
                  <a:lnTo>
                    <a:pt x="123" y="19"/>
                  </a:lnTo>
                  <a:lnTo>
                    <a:pt x="124" y="14"/>
                  </a:lnTo>
                  <a:lnTo>
                    <a:pt x="125" y="11"/>
                  </a:lnTo>
                  <a:lnTo>
                    <a:pt x="122" y="5"/>
                  </a:lnTo>
                  <a:lnTo>
                    <a:pt x="117" y="3"/>
                  </a:lnTo>
                  <a:lnTo>
                    <a:pt x="110" y="5"/>
                  </a:lnTo>
                  <a:lnTo>
                    <a:pt x="106" y="11"/>
                  </a:lnTo>
                  <a:lnTo>
                    <a:pt x="105" y="13"/>
                  </a:lnTo>
                  <a:lnTo>
                    <a:pt x="104" y="18"/>
                  </a:lnTo>
                  <a:lnTo>
                    <a:pt x="102" y="24"/>
                  </a:lnTo>
                  <a:lnTo>
                    <a:pt x="101" y="29"/>
                  </a:lnTo>
                  <a:lnTo>
                    <a:pt x="99" y="38"/>
                  </a:lnTo>
                  <a:lnTo>
                    <a:pt x="97" y="44"/>
                  </a:lnTo>
                  <a:lnTo>
                    <a:pt x="96" y="50"/>
                  </a:lnTo>
                  <a:lnTo>
                    <a:pt x="94" y="58"/>
                  </a:lnTo>
                  <a:lnTo>
                    <a:pt x="92" y="67"/>
                  </a:lnTo>
                  <a:lnTo>
                    <a:pt x="91" y="72"/>
                  </a:lnTo>
                  <a:lnTo>
                    <a:pt x="90" y="77"/>
                  </a:lnTo>
                  <a:lnTo>
                    <a:pt x="90" y="82"/>
                  </a:lnTo>
                  <a:lnTo>
                    <a:pt x="89" y="89"/>
                  </a:lnTo>
                  <a:lnTo>
                    <a:pt x="83" y="99"/>
                  </a:lnTo>
                  <a:lnTo>
                    <a:pt x="76" y="105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3"/>
                  </a:lnTo>
                  <a:lnTo>
                    <a:pt x="45" y="96"/>
                  </a:lnTo>
                  <a:lnTo>
                    <a:pt x="43" y="84"/>
                  </a:lnTo>
                  <a:lnTo>
                    <a:pt x="44" y="74"/>
                  </a:lnTo>
                  <a:lnTo>
                    <a:pt x="47" y="62"/>
                  </a:lnTo>
                  <a:lnTo>
                    <a:pt x="51" y="50"/>
                  </a:lnTo>
                  <a:lnTo>
                    <a:pt x="55" y="40"/>
                  </a:lnTo>
                  <a:lnTo>
                    <a:pt x="58" y="33"/>
                  </a:lnTo>
                  <a:lnTo>
                    <a:pt x="59" y="28"/>
                  </a:lnTo>
                  <a:lnTo>
                    <a:pt x="60" y="25"/>
                  </a:lnTo>
                  <a:lnTo>
                    <a:pt x="60" y="22"/>
                  </a:lnTo>
                  <a:lnTo>
                    <a:pt x="59" y="14"/>
                  </a:lnTo>
                  <a:lnTo>
                    <a:pt x="54" y="7"/>
                  </a:lnTo>
                  <a:lnTo>
                    <a:pt x="46" y="2"/>
                  </a:lnTo>
                  <a:lnTo>
                    <a:pt x="37" y="1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14" y="25"/>
                  </a:lnTo>
                  <a:lnTo>
                    <a:pt x="21" y="15"/>
                  </a:lnTo>
                  <a:lnTo>
                    <a:pt x="28" y="10"/>
                  </a:lnTo>
                  <a:lnTo>
                    <a:pt x="36" y="8"/>
                  </a:lnTo>
                  <a:lnTo>
                    <a:pt x="41" y="10"/>
                  </a:lnTo>
                  <a:lnTo>
                    <a:pt x="42" y="17"/>
                  </a:lnTo>
                  <a:lnTo>
                    <a:pt x="41" y="25"/>
                  </a:lnTo>
                  <a:lnTo>
                    <a:pt x="39" y="31"/>
                  </a:lnTo>
                  <a:lnTo>
                    <a:pt x="34" y="44"/>
                  </a:lnTo>
                  <a:lnTo>
                    <a:pt x="30" y="53"/>
                  </a:lnTo>
                  <a:lnTo>
                    <a:pt x="28" y="61"/>
                  </a:lnTo>
                  <a:lnTo>
                    <a:pt x="26" y="67"/>
                  </a:lnTo>
                  <a:lnTo>
                    <a:pt x="25" y="71"/>
                  </a:lnTo>
                  <a:lnTo>
                    <a:pt x="25" y="75"/>
                  </a:lnTo>
                  <a:lnTo>
                    <a:pt x="24" y="78"/>
                  </a:lnTo>
                  <a:lnTo>
                    <a:pt x="24" y="81"/>
                  </a:lnTo>
                  <a:lnTo>
                    <a:pt x="25" y="91"/>
                  </a:lnTo>
                  <a:lnTo>
                    <a:pt x="29" y="99"/>
                  </a:lnTo>
                  <a:lnTo>
                    <a:pt x="34" y="105"/>
                  </a:lnTo>
                  <a:lnTo>
                    <a:pt x="39" y="109"/>
                  </a:lnTo>
                  <a:lnTo>
                    <a:pt x="46" y="112"/>
                  </a:lnTo>
                  <a:lnTo>
                    <a:pt x="53" y="113"/>
                  </a:lnTo>
                  <a:lnTo>
                    <a:pt x="59" y="114"/>
                  </a:lnTo>
                  <a:lnTo>
                    <a:pt x="65" y="114"/>
                  </a:lnTo>
                  <a:lnTo>
                    <a:pt x="70" y="114"/>
                  </a:lnTo>
                  <a:lnTo>
                    <a:pt x="76" y="112"/>
                  </a:lnTo>
                  <a:lnTo>
                    <a:pt x="85" y="107"/>
                  </a:lnTo>
                  <a:lnTo>
                    <a:pt x="93" y="98"/>
                  </a:lnTo>
                  <a:lnTo>
                    <a:pt x="99" y="105"/>
                  </a:lnTo>
                  <a:lnTo>
                    <a:pt x="107" y="110"/>
                  </a:lnTo>
                  <a:lnTo>
                    <a:pt x="117" y="113"/>
                  </a:lnTo>
                  <a:lnTo>
                    <a:pt x="128" y="114"/>
                  </a:lnTo>
                  <a:lnTo>
                    <a:pt x="143" y="111"/>
                  </a:lnTo>
                  <a:lnTo>
                    <a:pt x="154" y="103"/>
                  </a:lnTo>
                  <a:lnTo>
                    <a:pt x="162" y="94"/>
                  </a:lnTo>
                  <a:lnTo>
                    <a:pt x="166" y="85"/>
                  </a:lnTo>
                  <a:lnTo>
                    <a:pt x="174" y="67"/>
                  </a:lnTo>
                  <a:lnTo>
                    <a:pt x="179" y="49"/>
                  </a:lnTo>
                  <a:lnTo>
                    <a:pt x="183" y="32"/>
                  </a:lnTo>
                  <a:lnTo>
                    <a:pt x="184" y="20"/>
                  </a:lnTo>
                  <a:lnTo>
                    <a:pt x="182" y="9"/>
                  </a:lnTo>
                  <a:lnTo>
                    <a:pt x="179" y="3"/>
                  </a:lnTo>
                  <a:lnTo>
                    <a:pt x="174" y="1"/>
                  </a:lnTo>
                  <a:lnTo>
                    <a:pt x="171" y="0"/>
                  </a:lnTo>
                  <a:lnTo>
                    <a:pt x="167" y="2"/>
                  </a:lnTo>
                  <a:lnTo>
                    <a:pt x="162" y="5"/>
                  </a:lnTo>
                  <a:lnTo>
                    <a:pt x="159" y="9"/>
                  </a:lnTo>
                  <a:lnTo>
                    <a:pt x="158" y="14"/>
                  </a:lnTo>
                  <a:lnTo>
                    <a:pt x="159" y="19"/>
                  </a:lnTo>
                  <a:lnTo>
                    <a:pt x="162" y="22"/>
                  </a:lnTo>
                  <a:lnTo>
                    <a:pt x="169" y="31"/>
                  </a:lnTo>
                  <a:lnTo>
                    <a:pt x="171" y="42"/>
                  </a:lnTo>
                  <a:lnTo>
                    <a:pt x="171" y="46"/>
                  </a:lnTo>
                  <a:lnTo>
                    <a:pt x="169" y="53"/>
                  </a:lnTo>
                  <a:lnTo>
                    <a:pt x="166" y="64"/>
                  </a:lnTo>
                  <a:lnTo>
                    <a:pt x="162" y="76"/>
                  </a:lnTo>
                  <a:lnTo>
                    <a:pt x="157" y="87"/>
                  </a:lnTo>
                  <a:lnTo>
                    <a:pt x="149" y="98"/>
                  </a:lnTo>
                  <a:lnTo>
                    <a:pt x="140" y="105"/>
                  </a:lnTo>
                  <a:lnTo>
                    <a:pt x="129" y="107"/>
                  </a:lnTo>
                  <a:lnTo>
                    <a:pt x="122" y="107"/>
                  </a:lnTo>
                  <a:lnTo>
                    <a:pt x="117" y="104"/>
                  </a:lnTo>
                  <a:lnTo>
                    <a:pt x="114" y="101"/>
                  </a:lnTo>
                  <a:lnTo>
                    <a:pt x="111" y="98"/>
                  </a:lnTo>
                  <a:lnTo>
                    <a:pt x="110" y="94"/>
                  </a:lnTo>
                  <a:lnTo>
                    <a:pt x="109" y="90"/>
                  </a:lnTo>
                  <a:lnTo>
                    <a:pt x="109" y="87"/>
                  </a:lnTo>
                  <a:lnTo>
                    <a:pt x="109" y="85"/>
                  </a:lnTo>
                  <a:lnTo>
                    <a:pt x="109" y="80"/>
                  </a:lnTo>
                  <a:lnTo>
                    <a:pt x="110" y="75"/>
                  </a:lnTo>
                  <a:lnTo>
                    <a:pt x="111" y="69"/>
                  </a:lnTo>
                  <a:lnTo>
                    <a:pt x="113" y="60"/>
                  </a:lnTo>
                  <a:lnTo>
                    <a:pt x="12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ChangeAspect="1" noEditPoints="1"/>
            </p:cNvSpPr>
            <p:nvPr/>
          </p:nvSpPr>
          <p:spPr bwMode="auto">
            <a:xfrm>
              <a:off x="2204" y="183"/>
              <a:ext cx="154" cy="163"/>
            </a:xfrm>
            <a:custGeom>
              <a:avLst/>
              <a:gdLst>
                <a:gd name="T0" fmla="*/ 154 w 154"/>
                <a:gd name="T1" fmla="*/ 61 h 163"/>
                <a:gd name="T2" fmla="*/ 150 w 154"/>
                <a:gd name="T3" fmla="*/ 35 h 163"/>
                <a:gd name="T4" fmla="*/ 137 w 154"/>
                <a:gd name="T5" fmla="*/ 16 h 163"/>
                <a:gd name="T6" fmla="*/ 119 w 154"/>
                <a:gd name="T7" fmla="*/ 4 h 163"/>
                <a:gd name="T8" fmla="*/ 97 w 154"/>
                <a:gd name="T9" fmla="*/ 0 h 163"/>
                <a:gd name="T10" fmla="*/ 79 w 154"/>
                <a:gd name="T11" fmla="*/ 2 h 163"/>
                <a:gd name="T12" fmla="*/ 61 w 154"/>
                <a:gd name="T13" fmla="*/ 9 h 163"/>
                <a:gd name="T14" fmla="*/ 45 w 154"/>
                <a:gd name="T15" fmla="*/ 19 h 163"/>
                <a:gd name="T16" fmla="*/ 30 w 154"/>
                <a:gd name="T17" fmla="*/ 32 h 163"/>
                <a:gd name="T18" fmla="*/ 18 w 154"/>
                <a:gd name="T19" fmla="*/ 47 h 163"/>
                <a:gd name="T20" fmla="*/ 9 w 154"/>
                <a:gd name="T21" fmla="*/ 64 h 163"/>
                <a:gd name="T22" fmla="*/ 3 w 154"/>
                <a:gd name="T23" fmla="*/ 83 h 163"/>
                <a:gd name="T24" fmla="*/ 0 w 154"/>
                <a:gd name="T25" fmla="*/ 102 h 163"/>
                <a:gd name="T26" fmla="*/ 5 w 154"/>
                <a:gd name="T27" fmla="*/ 127 h 163"/>
                <a:gd name="T28" fmla="*/ 17 w 154"/>
                <a:gd name="T29" fmla="*/ 146 h 163"/>
                <a:gd name="T30" fmla="*/ 35 w 154"/>
                <a:gd name="T31" fmla="*/ 158 h 163"/>
                <a:gd name="T32" fmla="*/ 58 w 154"/>
                <a:gd name="T33" fmla="*/ 163 h 163"/>
                <a:gd name="T34" fmla="*/ 76 w 154"/>
                <a:gd name="T35" fmla="*/ 161 h 163"/>
                <a:gd name="T36" fmla="*/ 93 w 154"/>
                <a:gd name="T37" fmla="*/ 154 h 163"/>
                <a:gd name="T38" fmla="*/ 109 w 154"/>
                <a:gd name="T39" fmla="*/ 144 h 163"/>
                <a:gd name="T40" fmla="*/ 124 w 154"/>
                <a:gd name="T41" fmla="*/ 131 h 163"/>
                <a:gd name="T42" fmla="*/ 136 w 154"/>
                <a:gd name="T43" fmla="*/ 116 h 163"/>
                <a:gd name="T44" fmla="*/ 146 w 154"/>
                <a:gd name="T45" fmla="*/ 99 h 163"/>
                <a:gd name="T46" fmla="*/ 152 w 154"/>
                <a:gd name="T47" fmla="*/ 80 h 163"/>
                <a:gd name="T48" fmla="*/ 154 w 154"/>
                <a:gd name="T49" fmla="*/ 61 h 163"/>
                <a:gd name="T50" fmla="*/ 58 w 154"/>
                <a:gd name="T51" fmla="*/ 155 h 163"/>
                <a:gd name="T52" fmla="*/ 47 w 154"/>
                <a:gd name="T53" fmla="*/ 153 h 163"/>
                <a:gd name="T54" fmla="*/ 37 w 154"/>
                <a:gd name="T55" fmla="*/ 146 h 163"/>
                <a:gd name="T56" fmla="*/ 30 w 154"/>
                <a:gd name="T57" fmla="*/ 134 h 163"/>
                <a:gd name="T58" fmla="*/ 27 w 154"/>
                <a:gd name="T59" fmla="*/ 116 h 163"/>
                <a:gd name="T60" fmla="*/ 29 w 154"/>
                <a:gd name="T61" fmla="*/ 99 h 163"/>
                <a:gd name="T62" fmla="*/ 33 w 154"/>
                <a:gd name="T63" fmla="*/ 79 h 163"/>
                <a:gd name="T64" fmla="*/ 40 w 154"/>
                <a:gd name="T65" fmla="*/ 58 h 163"/>
                <a:gd name="T66" fmla="*/ 48 w 154"/>
                <a:gd name="T67" fmla="*/ 41 h 163"/>
                <a:gd name="T68" fmla="*/ 62 w 154"/>
                <a:gd name="T69" fmla="*/ 24 h 163"/>
                <a:gd name="T70" fmla="*/ 75 w 154"/>
                <a:gd name="T71" fmla="*/ 14 h 163"/>
                <a:gd name="T72" fmla="*/ 87 w 154"/>
                <a:gd name="T73" fmla="*/ 9 h 163"/>
                <a:gd name="T74" fmla="*/ 96 w 154"/>
                <a:gd name="T75" fmla="*/ 8 h 163"/>
                <a:gd name="T76" fmla="*/ 110 w 154"/>
                <a:gd name="T77" fmla="*/ 11 h 163"/>
                <a:gd name="T78" fmla="*/ 120 w 154"/>
                <a:gd name="T79" fmla="*/ 19 h 163"/>
                <a:gd name="T80" fmla="*/ 126 w 154"/>
                <a:gd name="T81" fmla="*/ 31 h 163"/>
                <a:gd name="T82" fmla="*/ 128 w 154"/>
                <a:gd name="T83" fmla="*/ 47 h 163"/>
                <a:gd name="T84" fmla="*/ 126 w 154"/>
                <a:gd name="T85" fmla="*/ 61 h 163"/>
                <a:gd name="T86" fmla="*/ 122 w 154"/>
                <a:gd name="T87" fmla="*/ 81 h 163"/>
                <a:gd name="T88" fmla="*/ 116 w 154"/>
                <a:gd name="T89" fmla="*/ 102 h 163"/>
                <a:gd name="T90" fmla="*/ 107 w 154"/>
                <a:gd name="T91" fmla="*/ 122 h 163"/>
                <a:gd name="T92" fmla="*/ 96 w 154"/>
                <a:gd name="T93" fmla="*/ 136 h 163"/>
                <a:gd name="T94" fmla="*/ 84 w 154"/>
                <a:gd name="T95" fmla="*/ 146 h 163"/>
                <a:gd name="T96" fmla="*/ 71 w 154"/>
                <a:gd name="T97" fmla="*/ 153 h 163"/>
                <a:gd name="T98" fmla="*/ 58 w 154"/>
                <a:gd name="T99" fmla="*/ 15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163">
                  <a:moveTo>
                    <a:pt x="154" y="61"/>
                  </a:moveTo>
                  <a:lnTo>
                    <a:pt x="150" y="35"/>
                  </a:lnTo>
                  <a:lnTo>
                    <a:pt x="137" y="16"/>
                  </a:lnTo>
                  <a:lnTo>
                    <a:pt x="119" y="4"/>
                  </a:lnTo>
                  <a:lnTo>
                    <a:pt x="97" y="0"/>
                  </a:lnTo>
                  <a:lnTo>
                    <a:pt x="79" y="2"/>
                  </a:lnTo>
                  <a:lnTo>
                    <a:pt x="61" y="9"/>
                  </a:lnTo>
                  <a:lnTo>
                    <a:pt x="45" y="19"/>
                  </a:lnTo>
                  <a:lnTo>
                    <a:pt x="30" y="32"/>
                  </a:lnTo>
                  <a:lnTo>
                    <a:pt x="18" y="47"/>
                  </a:lnTo>
                  <a:lnTo>
                    <a:pt x="9" y="64"/>
                  </a:lnTo>
                  <a:lnTo>
                    <a:pt x="3" y="83"/>
                  </a:lnTo>
                  <a:lnTo>
                    <a:pt x="0" y="102"/>
                  </a:lnTo>
                  <a:lnTo>
                    <a:pt x="5" y="127"/>
                  </a:lnTo>
                  <a:lnTo>
                    <a:pt x="17" y="146"/>
                  </a:lnTo>
                  <a:lnTo>
                    <a:pt x="35" y="158"/>
                  </a:lnTo>
                  <a:lnTo>
                    <a:pt x="58" y="163"/>
                  </a:lnTo>
                  <a:lnTo>
                    <a:pt x="76" y="161"/>
                  </a:lnTo>
                  <a:lnTo>
                    <a:pt x="93" y="154"/>
                  </a:lnTo>
                  <a:lnTo>
                    <a:pt x="109" y="144"/>
                  </a:lnTo>
                  <a:lnTo>
                    <a:pt x="124" y="131"/>
                  </a:lnTo>
                  <a:lnTo>
                    <a:pt x="136" y="116"/>
                  </a:lnTo>
                  <a:lnTo>
                    <a:pt x="146" y="99"/>
                  </a:lnTo>
                  <a:lnTo>
                    <a:pt x="152" y="80"/>
                  </a:lnTo>
                  <a:lnTo>
                    <a:pt x="154" y="61"/>
                  </a:lnTo>
                  <a:close/>
                  <a:moveTo>
                    <a:pt x="58" y="155"/>
                  </a:moveTo>
                  <a:lnTo>
                    <a:pt x="47" y="153"/>
                  </a:lnTo>
                  <a:lnTo>
                    <a:pt x="37" y="146"/>
                  </a:lnTo>
                  <a:lnTo>
                    <a:pt x="30" y="134"/>
                  </a:lnTo>
                  <a:lnTo>
                    <a:pt x="27" y="116"/>
                  </a:lnTo>
                  <a:lnTo>
                    <a:pt x="29" y="99"/>
                  </a:lnTo>
                  <a:lnTo>
                    <a:pt x="33" y="79"/>
                  </a:lnTo>
                  <a:lnTo>
                    <a:pt x="40" y="58"/>
                  </a:lnTo>
                  <a:lnTo>
                    <a:pt x="48" y="41"/>
                  </a:lnTo>
                  <a:lnTo>
                    <a:pt x="62" y="24"/>
                  </a:lnTo>
                  <a:lnTo>
                    <a:pt x="75" y="14"/>
                  </a:lnTo>
                  <a:lnTo>
                    <a:pt x="87" y="9"/>
                  </a:lnTo>
                  <a:lnTo>
                    <a:pt x="96" y="8"/>
                  </a:lnTo>
                  <a:lnTo>
                    <a:pt x="110" y="11"/>
                  </a:lnTo>
                  <a:lnTo>
                    <a:pt x="120" y="19"/>
                  </a:lnTo>
                  <a:lnTo>
                    <a:pt x="126" y="31"/>
                  </a:lnTo>
                  <a:lnTo>
                    <a:pt x="128" y="47"/>
                  </a:lnTo>
                  <a:lnTo>
                    <a:pt x="126" y="61"/>
                  </a:lnTo>
                  <a:lnTo>
                    <a:pt x="122" y="81"/>
                  </a:lnTo>
                  <a:lnTo>
                    <a:pt x="116" y="102"/>
                  </a:lnTo>
                  <a:lnTo>
                    <a:pt x="107" y="122"/>
                  </a:lnTo>
                  <a:lnTo>
                    <a:pt x="96" y="136"/>
                  </a:lnTo>
                  <a:lnTo>
                    <a:pt x="84" y="146"/>
                  </a:lnTo>
                  <a:lnTo>
                    <a:pt x="71" y="153"/>
                  </a:lnTo>
                  <a:lnTo>
                    <a:pt x="58" y="1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ChangeAspect="1"/>
            </p:cNvSpPr>
            <p:nvPr/>
          </p:nvSpPr>
          <p:spPr bwMode="auto">
            <a:xfrm>
              <a:off x="2375" y="284"/>
              <a:ext cx="185" cy="114"/>
            </a:xfrm>
            <a:custGeom>
              <a:avLst/>
              <a:gdLst>
                <a:gd name="T0" fmla="*/ 122 w 185"/>
                <a:gd name="T1" fmla="*/ 26 h 114"/>
                <a:gd name="T2" fmla="*/ 125 w 185"/>
                <a:gd name="T3" fmla="*/ 14 h 114"/>
                <a:gd name="T4" fmla="*/ 123 w 185"/>
                <a:gd name="T5" fmla="*/ 5 h 114"/>
                <a:gd name="T6" fmla="*/ 111 w 185"/>
                <a:gd name="T7" fmla="*/ 5 h 114"/>
                <a:gd name="T8" fmla="*/ 106 w 185"/>
                <a:gd name="T9" fmla="*/ 13 h 114"/>
                <a:gd name="T10" fmla="*/ 103 w 185"/>
                <a:gd name="T11" fmla="*/ 24 h 114"/>
                <a:gd name="T12" fmla="*/ 99 w 185"/>
                <a:gd name="T13" fmla="*/ 38 h 114"/>
                <a:gd name="T14" fmla="*/ 96 w 185"/>
                <a:gd name="T15" fmla="*/ 50 h 114"/>
                <a:gd name="T16" fmla="*/ 92 w 185"/>
                <a:gd name="T17" fmla="*/ 67 h 114"/>
                <a:gd name="T18" fmla="*/ 90 w 185"/>
                <a:gd name="T19" fmla="*/ 77 h 114"/>
                <a:gd name="T20" fmla="*/ 89 w 185"/>
                <a:gd name="T21" fmla="*/ 89 h 114"/>
                <a:gd name="T22" fmla="*/ 77 w 185"/>
                <a:gd name="T23" fmla="*/ 105 h 114"/>
                <a:gd name="T24" fmla="*/ 59 w 185"/>
                <a:gd name="T25" fmla="*/ 107 h 114"/>
                <a:gd name="T26" fmla="*/ 46 w 185"/>
                <a:gd name="T27" fmla="*/ 96 h 114"/>
                <a:gd name="T28" fmla="*/ 45 w 185"/>
                <a:gd name="T29" fmla="*/ 74 h 114"/>
                <a:gd name="T30" fmla="*/ 52 w 185"/>
                <a:gd name="T31" fmla="*/ 50 h 114"/>
                <a:gd name="T32" fmla="*/ 58 w 185"/>
                <a:gd name="T33" fmla="*/ 33 h 114"/>
                <a:gd name="T34" fmla="*/ 61 w 185"/>
                <a:gd name="T35" fmla="*/ 25 h 114"/>
                <a:gd name="T36" fmla="*/ 59 w 185"/>
                <a:gd name="T37" fmla="*/ 14 h 114"/>
                <a:gd name="T38" fmla="*/ 47 w 185"/>
                <a:gd name="T39" fmla="*/ 2 h 114"/>
                <a:gd name="T40" fmla="*/ 28 w 185"/>
                <a:gd name="T41" fmla="*/ 2 h 114"/>
                <a:gd name="T42" fmla="*/ 14 w 185"/>
                <a:gd name="T43" fmla="*/ 12 h 114"/>
                <a:gd name="T44" fmla="*/ 5 w 185"/>
                <a:gd name="T45" fmla="*/ 25 h 114"/>
                <a:gd name="T46" fmla="*/ 1 w 185"/>
                <a:gd name="T47" fmla="*/ 36 h 114"/>
                <a:gd name="T48" fmla="*/ 2 w 185"/>
                <a:gd name="T49" fmla="*/ 42 h 114"/>
                <a:gd name="T50" fmla="*/ 8 w 185"/>
                <a:gd name="T51" fmla="*/ 42 h 114"/>
                <a:gd name="T52" fmla="*/ 15 w 185"/>
                <a:gd name="T53" fmla="*/ 25 h 114"/>
                <a:gd name="T54" fmla="*/ 29 w 185"/>
                <a:gd name="T55" fmla="*/ 10 h 114"/>
                <a:gd name="T56" fmla="*/ 41 w 185"/>
                <a:gd name="T57" fmla="*/ 10 h 114"/>
                <a:gd name="T58" fmla="*/ 41 w 185"/>
                <a:gd name="T59" fmla="*/ 25 h 114"/>
                <a:gd name="T60" fmla="*/ 34 w 185"/>
                <a:gd name="T61" fmla="*/ 44 h 114"/>
                <a:gd name="T62" fmla="*/ 28 w 185"/>
                <a:gd name="T63" fmla="*/ 61 h 114"/>
                <a:gd name="T64" fmla="*/ 26 w 185"/>
                <a:gd name="T65" fmla="*/ 71 h 114"/>
                <a:gd name="T66" fmla="*/ 25 w 185"/>
                <a:gd name="T67" fmla="*/ 78 h 114"/>
                <a:gd name="T68" fmla="*/ 26 w 185"/>
                <a:gd name="T69" fmla="*/ 91 h 114"/>
                <a:gd name="T70" fmla="*/ 34 w 185"/>
                <a:gd name="T71" fmla="*/ 105 h 114"/>
                <a:gd name="T72" fmla="*/ 46 w 185"/>
                <a:gd name="T73" fmla="*/ 112 h 114"/>
                <a:gd name="T74" fmla="*/ 60 w 185"/>
                <a:gd name="T75" fmla="*/ 114 h 114"/>
                <a:gd name="T76" fmla="*/ 70 w 185"/>
                <a:gd name="T77" fmla="*/ 114 h 114"/>
                <a:gd name="T78" fmla="*/ 85 w 185"/>
                <a:gd name="T79" fmla="*/ 107 h 114"/>
                <a:gd name="T80" fmla="*/ 99 w 185"/>
                <a:gd name="T81" fmla="*/ 105 h 114"/>
                <a:gd name="T82" fmla="*/ 117 w 185"/>
                <a:gd name="T83" fmla="*/ 113 h 114"/>
                <a:gd name="T84" fmla="*/ 143 w 185"/>
                <a:gd name="T85" fmla="*/ 111 h 114"/>
                <a:gd name="T86" fmla="*/ 162 w 185"/>
                <a:gd name="T87" fmla="*/ 94 h 114"/>
                <a:gd name="T88" fmla="*/ 174 w 185"/>
                <a:gd name="T89" fmla="*/ 67 h 114"/>
                <a:gd name="T90" fmla="*/ 183 w 185"/>
                <a:gd name="T91" fmla="*/ 32 h 114"/>
                <a:gd name="T92" fmla="*/ 183 w 185"/>
                <a:gd name="T93" fmla="*/ 9 h 114"/>
                <a:gd name="T94" fmla="*/ 175 w 185"/>
                <a:gd name="T95" fmla="*/ 1 h 114"/>
                <a:gd name="T96" fmla="*/ 167 w 185"/>
                <a:gd name="T97" fmla="*/ 2 h 114"/>
                <a:gd name="T98" fmla="*/ 160 w 185"/>
                <a:gd name="T99" fmla="*/ 9 h 114"/>
                <a:gd name="T100" fmla="*/ 160 w 185"/>
                <a:gd name="T101" fmla="*/ 19 h 114"/>
                <a:gd name="T102" fmla="*/ 170 w 185"/>
                <a:gd name="T103" fmla="*/ 31 h 114"/>
                <a:gd name="T104" fmla="*/ 172 w 185"/>
                <a:gd name="T105" fmla="*/ 46 h 114"/>
                <a:gd name="T106" fmla="*/ 167 w 185"/>
                <a:gd name="T107" fmla="*/ 64 h 114"/>
                <a:gd name="T108" fmla="*/ 157 w 185"/>
                <a:gd name="T109" fmla="*/ 87 h 114"/>
                <a:gd name="T110" fmla="*/ 140 w 185"/>
                <a:gd name="T111" fmla="*/ 105 h 114"/>
                <a:gd name="T112" fmla="*/ 123 w 185"/>
                <a:gd name="T113" fmla="*/ 107 h 114"/>
                <a:gd name="T114" fmla="*/ 114 w 185"/>
                <a:gd name="T115" fmla="*/ 101 h 114"/>
                <a:gd name="T116" fmla="*/ 110 w 185"/>
                <a:gd name="T117" fmla="*/ 94 h 114"/>
                <a:gd name="T118" fmla="*/ 109 w 185"/>
                <a:gd name="T119" fmla="*/ 87 h 114"/>
                <a:gd name="T120" fmla="*/ 109 w 185"/>
                <a:gd name="T121" fmla="*/ 80 h 114"/>
                <a:gd name="T122" fmla="*/ 111 w 185"/>
                <a:gd name="T123" fmla="*/ 69 h 114"/>
                <a:gd name="T124" fmla="*/ 121 w 185"/>
                <a:gd name="T125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" h="114">
                  <a:moveTo>
                    <a:pt x="121" y="31"/>
                  </a:moveTo>
                  <a:lnTo>
                    <a:pt x="122" y="26"/>
                  </a:lnTo>
                  <a:lnTo>
                    <a:pt x="124" y="19"/>
                  </a:lnTo>
                  <a:lnTo>
                    <a:pt x="125" y="14"/>
                  </a:lnTo>
                  <a:lnTo>
                    <a:pt x="126" y="11"/>
                  </a:lnTo>
                  <a:lnTo>
                    <a:pt x="123" y="5"/>
                  </a:lnTo>
                  <a:lnTo>
                    <a:pt x="117" y="3"/>
                  </a:lnTo>
                  <a:lnTo>
                    <a:pt x="111" y="5"/>
                  </a:lnTo>
                  <a:lnTo>
                    <a:pt x="107" y="11"/>
                  </a:lnTo>
                  <a:lnTo>
                    <a:pt x="106" y="13"/>
                  </a:lnTo>
                  <a:lnTo>
                    <a:pt x="104" y="18"/>
                  </a:lnTo>
                  <a:lnTo>
                    <a:pt x="103" y="24"/>
                  </a:lnTo>
                  <a:lnTo>
                    <a:pt x="101" y="29"/>
                  </a:lnTo>
                  <a:lnTo>
                    <a:pt x="99" y="38"/>
                  </a:lnTo>
                  <a:lnTo>
                    <a:pt x="98" y="44"/>
                  </a:lnTo>
                  <a:lnTo>
                    <a:pt x="96" y="50"/>
                  </a:lnTo>
                  <a:lnTo>
                    <a:pt x="94" y="58"/>
                  </a:lnTo>
                  <a:lnTo>
                    <a:pt x="92" y="67"/>
                  </a:lnTo>
                  <a:lnTo>
                    <a:pt x="91" y="72"/>
                  </a:lnTo>
                  <a:lnTo>
                    <a:pt x="90" y="77"/>
                  </a:lnTo>
                  <a:lnTo>
                    <a:pt x="90" y="82"/>
                  </a:lnTo>
                  <a:lnTo>
                    <a:pt x="89" y="89"/>
                  </a:lnTo>
                  <a:lnTo>
                    <a:pt x="83" y="99"/>
                  </a:lnTo>
                  <a:lnTo>
                    <a:pt x="77" y="105"/>
                  </a:lnTo>
                  <a:lnTo>
                    <a:pt x="66" y="107"/>
                  </a:lnTo>
                  <a:lnTo>
                    <a:pt x="59" y="107"/>
                  </a:lnTo>
                  <a:lnTo>
                    <a:pt x="51" y="103"/>
                  </a:lnTo>
                  <a:lnTo>
                    <a:pt x="46" y="96"/>
                  </a:lnTo>
                  <a:lnTo>
                    <a:pt x="44" y="84"/>
                  </a:lnTo>
                  <a:lnTo>
                    <a:pt x="45" y="74"/>
                  </a:lnTo>
                  <a:lnTo>
                    <a:pt x="48" y="62"/>
                  </a:lnTo>
                  <a:lnTo>
                    <a:pt x="52" y="50"/>
                  </a:lnTo>
                  <a:lnTo>
                    <a:pt x="56" y="40"/>
                  </a:lnTo>
                  <a:lnTo>
                    <a:pt x="58" y="33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2"/>
                  </a:lnTo>
                  <a:lnTo>
                    <a:pt x="59" y="14"/>
                  </a:lnTo>
                  <a:lnTo>
                    <a:pt x="54" y="7"/>
                  </a:lnTo>
                  <a:lnTo>
                    <a:pt x="47" y="2"/>
                  </a:lnTo>
                  <a:lnTo>
                    <a:pt x="37" y="1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4" y="12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3" y="31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8" y="42"/>
                  </a:lnTo>
                  <a:lnTo>
                    <a:pt x="9" y="39"/>
                  </a:lnTo>
                  <a:lnTo>
                    <a:pt x="15" y="25"/>
                  </a:lnTo>
                  <a:lnTo>
                    <a:pt x="21" y="15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1" y="10"/>
                  </a:lnTo>
                  <a:lnTo>
                    <a:pt x="43" y="17"/>
                  </a:lnTo>
                  <a:lnTo>
                    <a:pt x="41" y="25"/>
                  </a:lnTo>
                  <a:lnTo>
                    <a:pt x="39" y="31"/>
                  </a:lnTo>
                  <a:lnTo>
                    <a:pt x="34" y="44"/>
                  </a:lnTo>
                  <a:lnTo>
                    <a:pt x="31" y="53"/>
                  </a:lnTo>
                  <a:lnTo>
                    <a:pt x="28" y="61"/>
                  </a:lnTo>
                  <a:lnTo>
                    <a:pt x="27" y="67"/>
                  </a:lnTo>
                  <a:lnTo>
                    <a:pt x="26" y="71"/>
                  </a:lnTo>
                  <a:lnTo>
                    <a:pt x="25" y="75"/>
                  </a:lnTo>
                  <a:lnTo>
                    <a:pt x="25" y="78"/>
                  </a:lnTo>
                  <a:lnTo>
                    <a:pt x="25" y="81"/>
                  </a:lnTo>
                  <a:lnTo>
                    <a:pt x="26" y="91"/>
                  </a:lnTo>
                  <a:lnTo>
                    <a:pt x="29" y="99"/>
                  </a:lnTo>
                  <a:lnTo>
                    <a:pt x="34" y="105"/>
                  </a:lnTo>
                  <a:lnTo>
                    <a:pt x="40" y="109"/>
                  </a:lnTo>
                  <a:lnTo>
                    <a:pt x="46" y="112"/>
                  </a:lnTo>
                  <a:lnTo>
                    <a:pt x="53" y="113"/>
                  </a:lnTo>
                  <a:lnTo>
                    <a:pt x="60" y="114"/>
                  </a:lnTo>
                  <a:lnTo>
                    <a:pt x="65" y="114"/>
                  </a:lnTo>
                  <a:lnTo>
                    <a:pt x="70" y="114"/>
                  </a:lnTo>
                  <a:lnTo>
                    <a:pt x="77" y="112"/>
                  </a:lnTo>
                  <a:lnTo>
                    <a:pt x="85" y="107"/>
                  </a:lnTo>
                  <a:lnTo>
                    <a:pt x="94" y="98"/>
                  </a:lnTo>
                  <a:lnTo>
                    <a:pt x="99" y="105"/>
                  </a:lnTo>
                  <a:lnTo>
                    <a:pt x="108" y="110"/>
                  </a:lnTo>
                  <a:lnTo>
                    <a:pt x="117" y="113"/>
                  </a:lnTo>
                  <a:lnTo>
                    <a:pt x="129" y="114"/>
                  </a:lnTo>
                  <a:lnTo>
                    <a:pt x="143" y="111"/>
                  </a:lnTo>
                  <a:lnTo>
                    <a:pt x="154" y="103"/>
                  </a:lnTo>
                  <a:lnTo>
                    <a:pt x="162" y="94"/>
                  </a:lnTo>
                  <a:lnTo>
                    <a:pt x="167" y="85"/>
                  </a:lnTo>
                  <a:lnTo>
                    <a:pt x="174" y="67"/>
                  </a:lnTo>
                  <a:lnTo>
                    <a:pt x="180" y="49"/>
                  </a:lnTo>
                  <a:lnTo>
                    <a:pt x="183" y="32"/>
                  </a:lnTo>
                  <a:lnTo>
                    <a:pt x="185" y="20"/>
                  </a:lnTo>
                  <a:lnTo>
                    <a:pt x="183" y="9"/>
                  </a:lnTo>
                  <a:lnTo>
                    <a:pt x="179" y="3"/>
                  </a:lnTo>
                  <a:lnTo>
                    <a:pt x="175" y="1"/>
                  </a:lnTo>
                  <a:lnTo>
                    <a:pt x="172" y="0"/>
                  </a:lnTo>
                  <a:lnTo>
                    <a:pt x="167" y="2"/>
                  </a:lnTo>
                  <a:lnTo>
                    <a:pt x="163" y="5"/>
                  </a:lnTo>
                  <a:lnTo>
                    <a:pt x="160" y="9"/>
                  </a:lnTo>
                  <a:lnTo>
                    <a:pt x="158" y="14"/>
                  </a:lnTo>
                  <a:lnTo>
                    <a:pt x="160" y="19"/>
                  </a:lnTo>
                  <a:lnTo>
                    <a:pt x="163" y="22"/>
                  </a:lnTo>
                  <a:lnTo>
                    <a:pt x="170" y="31"/>
                  </a:lnTo>
                  <a:lnTo>
                    <a:pt x="172" y="42"/>
                  </a:lnTo>
                  <a:lnTo>
                    <a:pt x="172" y="46"/>
                  </a:lnTo>
                  <a:lnTo>
                    <a:pt x="170" y="53"/>
                  </a:lnTo>
                  <a:lnTo>
                    <a:pt x="167" y="64"/>
                  </a:lnTo>
                  <a:lnTo>
                    <a:pt x="163" y="76"/>
                  </a:lnTo>
                  <a:lnTo>
                    <a:pt x="157" y="87"/>
                  </a:lnTo>
                  <a:lnTo>
                    <a:pt x="150" y="98"/>
                  </a:lnTo>
                  <a:lnTo>
                    <a:pt x="140" y="105"/>
                  </a:lnTo>
                  <a:lnTo>
                    <a:pt x="130" y="107"/>
                  </a:lnTo>
                  <a:lnTo>
                    <a:pt x="123" y="107"/>
                  </a:lnTo>
                  <a:lnTo>
                    <a:pt x="118" y="104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9" y="87"/>
                  </a:lnTo>
                  <a:lnTo>
                    <a:pt x="109" y="85"/>
                  </a:lnTo>
                  <a:lnTo>
                    <a:pt x="109" y="80"/>
                  </a:lnTo>
                  <a:lnTo>
                    <a:pt x="110" y="75"/>
                  </a:lnTo>
                  <a:lnTo>
                    <a:pt x="111" y="69"/>
                  </a:lnTo>
                  <a:lnTo>
                    <a:pt x="114" y="60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auto">
            <a:xfrm>
              <a:off x="2696" y="132"/>
              <a:ext cx="238" cy="240"/>
            </a:xfrm>
            <a:custGeom>
              <a:avLst/>
              <a:gdLst>
                <a:gd name="T0" fmla="*/ 127 w 238"/>
                <a:gd name="T1" fmla="*/ 127 h 240"/>
                <a:gd name="T2" fmla="*/ 227 w 238"/>
                <a:gd name="T3" fmla="*/ 127 h 240"/>
                <a:gd name="T4" fmla="*/ 231 w 238"/>
                <a:gd name="T5" fmla="*/ 127 h 240"/>
                <a:gd name="T6" fmla="*/ 234 w 238"/>
                <a:gd name="T7" fmla="*/ 126 h 240"/>
                <a:gd name="T8" fmla="*/ 237 w 238"/>
                <a:gd name="T9" fmla="*/ 124 h 240"/>
                <a:gd name="T10" fmla="*/ 238 w 238"/>
                <a:gd name="T11" fmla="*/ 120 h 240"/>
                <a:gd name="T12" fmla="*/ 237 w 238"/>
                <a:gd name="T13" fmla="*/ 116 h 240"/>
                <a:gd name="T14" fmla="*/ 234 w 238"/>
                <a:gd name="T15" fmla="*/ 114 h 240"/>
                <a:gd name="T16" fmla="*/ 231 w 238"/>
                <a:gd name="T17" fmla="*/ 113 h 240"/>
                <a:gd name="T18" fmla="*/ 227 w 238"/>
                <a:gd name="T19" fmla="*/ 113 h 240"/>
                <a:gd name="T20" fmla="*/ 127 w 238"/>
                <a:gd name="T21" fmla="*/ 113 h 240"/>
                <a:gd name="T22" fmla="*/ 127 w 238"/>
                <a:gd name="T23" fmla="*/ 12 h 240"/>
                <a:gd name="T24" fmla="*/ 126 w 238"/>
                <a:gd name="T25" fmla="*/ 8 h 240"/>
                <a:gd name="T26" fmla="*/ 126 w 238"/>
                <a:gd name="T27" fmla="*/ 4 h 240"/>
                <a:gd name="T28" fmla="*/ 123 w 238"/>
                <a:gd name="T29" fmla="*/ 1 h 240"/>
                <a:gd name="T30" fmla="*/ 119 w 238"/>
                <a:gd name="T31" fmla="*/ 0 h 240"/>
                <a:gd name="T32" fmla="*/ 115 w 238"/>
                <a:gd name="T33" fmla="*/ 1 h 240"/>
                <a:gd name="T34" fmla="*/ 113 w 238"/>
                <a:gd name="T35" fmla="*/ 4 h 240"/>
                <a:gd name="T36" fmla="*/ 112 w 238"/>
                <a:gd name="T37" fmla="*/ 8 h 240"/>
                <a:gd name="T38" fmla="*/ 112 w 238"/>
                <a:gd name="T39" fmla="*/ 12 h 240"/>
                <a:gd name="T40" fmla="*/ 112 w 238"/>
                <a:gd name="T41" fmla="*/ 113 h 240"/>
                <a:gd name="T42" fmla="*/ 12 w 238"/>
                <a:gd name="T43" fmla="*/ 113 h 240"/>
                <a:gd name="T44" fmla="*/ 8 w 238"/>
                <a:gd name="T45" fmla="*/ 113 h 240"/>
                <a:gd name="T46" fmla="*/ 4 w 238"/>
                <a:gd name="T47" fmla="*/ 114 h 240"/>
                <a:gd name="T48" fmla="*/ 1 w 238"/>
                <a:gd name="T49" fmla="*/ 116 h 240"/>
                <a:gd name="T50" fmla="*/ 0 w 238"/>
                <a:gd name="T51" fmla="*/ 120 h 240"/>
                <a:gd name="T52" fmla="*/ 1 w 238"/>
                <a:gd name="T53" fmla="*/ 124 h 240"/>
                <a:gd name="T54" fmla="*/ 4 w 238"/>
                <a:gd name="T55" fmla="*/ 126 h 240"/>
                <a:gd name="T56" fmla="*/ 8 w 238"/>
                <a:gd name="T57" fmla="*/ 127 h 240"/>
                <a:gd name="T58" fmla="*/ 12 w 238"/>
                <a:gd name="T59" fmla="*/ 127 h 240"/>
                <a:gd name="T60" fmla="*/ 112 w 238"/>
                <a:gd name="T61" fmla="*/ 127 h 240"/>
                <a:gd name="T62" fmla="*/ 112 w 238"/>
                <a:gd name="T63" fmla="*/ 228 h 240"/>
                <a:gd name="T64" fmla="*/ 112 w 238"/>
                <a:gd name="T65" fmla="*/ 232 h 240"/>
                <a:gd name="T66" fmla="*/ 113 w 238"/>
                <a:gd name="T67" fmla="*/ 236 h 240"/>
                <a:gd name="T68" fmla="*/ 115 w 238"/>
                <a:gd name="T69" fmla="*/ 239 h 240"/>
                <a:gd name="T70" fmla="*/ 119 w 238"/>
                <a:gd name="T71" fmla="*/ 240 h 240"/>
                <a:gd name="T72" fmla="*/ 123 w 238"/>
                <a:gd name="T73" fmla="*/ 239 h 240"/>
                <a:gd name="T74" fmla="*/ 126 w 238"/>
                <a:gd name="T75" fmla="*/ 236 h 240"/>
                <a:gd name="T76" fmla="*/ 126 w 238"/>
                <a:gd name="T77" fmla="*/ 232 h 240"/>
                <a:gd name="T78" fmla="*/ 127 w 238"/>
                <a:gd name="T79" fmla="*/ 228 h 240"/>
                <a:gd name="T80" fmla="*/ 127 w 238"/>
                <a:gd name="T81" fmla="*/ 12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40">
                  <a:moveTo>
                    <a:pt x="127" y="127"/>
                  </a:moveTo>
                  <a:lnTo>
                    <a:pt x="227" y="127"/>
                  </a:lnTo>
                  <a:lnTo>
                    <a:pt x="231" y="127"/>
                  </a:lnTo>
                  <a:lnTo>
                    <a:pt x="234" y="126"/>
                  </a:lnTo>
                  <a:lnTo>
                    <a:pt x="237" y="124"/>
                  </a:lnTo>
                  <a:lnTo>
                    <a:pt x="238" y="120"/>
                  </a:lnTo>
                  <a:lnTo>
                    <a:pt x="237" y="116"/>
                  </a:lnTo>
                  <a:lnTo>
                    <a:pt x="234" y="114"/>
                  </a:lnTo>
                  <a:lnTo>
                    <a:pt x="231" y="113"/>
                  </a:lnTo>
                  <a:lnTo>
                    <a:pt x="227" y="113"/>
                  </a:lnTo>
                  <a:lnTo>
                    <a:pt x="127" y="113"/>
                  </a:lnTo>
                  <a:lnTo>
                    <a:pt x="127" y="12"/>
                  </a:lnTo>
                  <a:lnTo>
                    <a:pt x="126" y="8"/>
                  </a:lnTo>
                  <a:lnTo>
                    <a:pt x="126" y="4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13" y="4"/>
                  </a:lnTo>
                  <a:lnTo>
                    <a:pt x="112" y="8"/>
                  </a:lnTo>
                  <a:lnTo>
                    <a:pt x="112" y="12"/>
                  </a:lnTo>
                  <a:lnTo>
                    <a:pt x="112" y="113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4"/>
                  </a:lnTo>
                  <a:lnTo>
                    <a:pt x="1" y="116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6"/>
                  </a:lnTo>
                  <a:lnTo>
                    <a:pt x="8" y="127"/>
                  </a:lnTo>
                  <a:lnTo>
                    <a:pt x="12" y="127"/>
                  </a:lnTo>
                  <a:lnTo>
                    <a:pt x="112" y="127"/>
                  </a:lnTo>
                  <a:lnTo>
                    <a:pt x="112" y="228"/>
                  </a:lnTo>
                  <a:lnTo>
                    <a:pt x="112" y="232"/>
                  </a:lnTo>
                  <a:lnTo>
                    <a:pt x="113" y="236"/>
                  </a:lnTo>
                  <a:lnTo>
                    <a:pt x="115" y="239"/>
                  </a:lnTo>
                  <a:lnTo>
                    <a:pt x="119" y="240"/>
                  </a:lnTo>
                  <a:lnTo>
                    <a:pt x="123" y="239"/>
                  </a:lnTo>
                  <a:lnTo>
                    <a:pt x="126" y="236"/>
                  </a:lnTo>
                  <a:lnTo>
                    <a:pt x="126" y="232"/>
                  </a:lnTo>
                  <a:lnTo>
                    <a:pt x="127" y="228"/>
                  </a:lnTo>
                  <a:lnTo>
                    <a:pt x="127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3068" y="0"/>
              <a:ext cx="477" cy="504"/>
            </a:xfrm>
            <a:custGeom>
              <a:avLst/>
              <a:gdLst>
                <a:gd name="T0" fmla="*/ 434 w 477"/>
                <a:gd name="T1" fmla="*/ 504 h 504"/>
                <a:gd name="T2" fmla="*/ 477 w 477"/>
                <a:gd name="T3" fmla="*/ 388 h 504"/>
                <a:gd name="T4" fmla="*/ 469 w 477"/>
                <a:gd name="T5" fmla="*/ 388 h 504"/>
                <a:gd name="T6" fmla="*/ 454 w 477"/>
                <a:gd name="T7" fmla="*/ 414 h 504"/>
                <a:gd name="T8" fmla="*/ 432 w 477"/>
                <a:gd name="T9" fmla="*/ 435 h 504"/>
                <a:gd name="T10" fmla="*/ 405 w 477"/>
                <a:gd name="T11" fmla="*/ 451 h 504"/>
                <a:gd name="T12" fmla="*/ 375 w 477"/>
                <a:gd name="T13" fmla="*/ 461 h 504"/>
                <a:gd name="T14" fmla="*/ 364 w 477"/>
                <a:gd name="T15" fmla="*/ 464 h 504"/>
                <a:gd name="T16" fmla="*/ 342 w 477"/>
                <a:gd name="T17" fmla="*/ 467 h 504"/>
                <a:gd name="T18" fmla="*/ 309 w 477"/>
                <a:gd name="T19" fmla="*/ 471 h 504"/>
                <a:gd name="T20" fmla="*/ 264 w 477"/>
                <a:gd name="T21" fmla="*/ 472 h 504"/>
                <a:gd name="T22" fmla="*/ 48 w 477"/>
                <a:gd name="T23" fmla="*/ 472 h 504"/>
                <a:gd name="T24" fmla="*/ 230 w 477"/>
                <a:gd name="T25" fmla="*/ 257 h 504"/>
                <a:gd name="T26" fmla="*/ 233 w 477"/>
                <a:gd name="T27" fmla="*/ 254 h 504"/>
                <a:gd name="T28" fmla="*/ 233 w 477"/>
                <a:gd name="T29" fmla="*/ 252 h 504"/>
                <a:gd name="T30" fmla="*/ 233 w 477"/>
                <a:gd name="T31" fmla="*/ 250 h 504"/>
                <a:gd name="T32" fmla="*/ 231 w 477"/>
                <a:gd name="T33" fmla="*/ 246 h 504"/>
                <a:gd name="T34" fmla="*/ 64 w 477"/>
                <a:gd name="T35" fmla="*/ 17 h 504"/>
                <a:gd name="T36" fmla="*/ 260 w 477"/>
                <a:gd name="T37" fmla="*/ 17 h 504"/>
                <a:gd name="T38" fmla="*/ 293 w 477"/>
                <a:gd name="T39" fmla="*/ 18 h 504"/>
                <a:gd name="T40" fmla="*/ 319 w 477"/>
                <a:gd name="T41" fmla="*/ 20 h 504"/>
                <a:gd name="T42" fmla="*/ 336 w 477"/>
                <a:gd name="T43" fmla="*/ 22 h 504"/>
                <a:gd name="T44" fmla="*/ 344 w 477"/>
                <a:gd name="T45" fmla="*/ 23 h 504"/>
                <a:gd name="T46" fmla="*/ 361 w 477"/>
                <a:gd name="T47" fmla="*/ 26 h 504"/>
                <a:gd name="T48" fmla="*/ 380 w 477"/>
                <a:gd name="T49" fmla="*/ 31 h 504"/>
                <a:gd name="T50" fmla="*/ 401 w 477"/>
                <a:gd name="T51" fmla="*/ 39 h 504"/>
                <a:gd name="T52" fmla="*/ 423 w 477"/>
                <a:gd name="T53" fmla="*/ 50 h 504"/>
                <a:gd name="T54" fmla="*/ 432 w 477"/>
                <a:gd name="T55" fmla="*/ 56 h 504"/>
                <a:gd name="T56" fmla="*/ 445 w 477"/>
                <a:gd name="T57" fmla="*/ 67 h 504"/>
                <a:gd name="T58" fmla="*/ 458 w 477"/>
                <a:gd name="T59" fmla="*/ 82 h 504"/>
                <a:gd name="T60" fmla="*/ 469 w 477"/>
                <a:gd name="T61" fmla="*/ 101 h 504"/>
                <a:gd name="T62" fmla="*/ 477 w 477"/>
                <a:gd name="T63" fmla="*/ 101 h 504"/>
                <a:gd name="T64" fmla="*/ 434 w 477"/>
                <a:gd name="T65" fmla="*/ 0 h 504"/>
                <a:gd name="T66" fmla="*/ 10 w 477"/>
                <a:gd name="T67" fmla="*/ 0 h 504"/>
                <a:gd name="T68" fmla="*/ 5 w 477"/>
                <a:gd name="T69" fmla="*/ 0 h 504"/>
                <a:gd name="T70" fmla="*/ 3 w 477"/>
                <a:gd name="T71" fmla="*/ 0 h 504"/>
                <a:gd name="T72" fmla="*/ 1 w 477"/>
                <a:gd name="T73" fmla="*/ 1 h 504"/>
                <a:gd name="T74" fmla="*/ 1 w 477"/>
                <a:gd name="T75" fmla="*/ 2 h 504"/>
                <a:gd name="T76" fmla="*/ 0 w 477"/>
                <a:gd name="T77" fmla="*/ 7 h 504"/>
                <a:gd name="T78" fmla="*/ 0 w 477"/>
                <a:gd name="T79" fmla="*/ 14 h 504"/>
                <a:gd name="T80" fmla="*/ 190 w 477"/>
                <a:gd name="T81" fmla="*/ 275 h 504"/>
                <a:gd name="T82" fmla="*/ 4 w 477"/>
                <a:gd name="T83" fmla="*/ 493 h 504"/>
                <a:gd name="T84" fmla="*/ 1 w 477"/>
                <a:gd name="T85" fmla="*/ 498 h 504"/>
                <a:gd name="T86" fmla="*/ 1 w 477"/>
                <a:gd name="T87" fmla="*/ 500 h 504"/>
                <a:gd name="T88" fmla="*/ 3 w 477"/>
                <a:gd name="T89" fmla="*/ 503 h 504"/>
                <a:gd name="T90" fmla="*/ 10 w 477"/>
                <a:gd name="T91" fmla="*/ 504 h 504"/>
                <a:gd name="T92" fmla="*/ 434 w 477"/>
                <a:gd name="T93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7" h="504">
                  <a:moveTo>
                    <a:pt x="434" y="504"/>
                  </a:moveTo>
                  <a:lnTo>
                    <a:pt x="477" y="388"/>
                  </a:lnTo>
                  <a:lnTo>
                    <a:pt x="469" y="388"/>
                  </a:lnTo>
                  <a:lnTo>
                    <a:pt x="454" y="414"/>
                  </a:lnTo>
                  <a:lnTo>
                    <a:pt x="432" y="435"/>
                  </a:lnTo>
                  <a:lnTo>
                    <a:pt x="405" y="451"/>
                  </a:lnTo>
                  <a:lnTo>
                    <a:pt x="375" y="461"/>
                  </a:lnTo>
                  <a:lnTo>
                    <a:pt x="364" y="464"/>
                  </a:lnTo>
                  <a:lnTo>
                    <a:pt x="342" y="467"/>
                  </a:lnTo>
                  <a:lnTo>
                    <a:pt x="309" y="471"/>
                  </a:lnTo>
                  <a:lnTo>
                    <a:pt x="264" y="472"/>
                  </a:lnTo>
                  <a:lnTo>
                    <a:pt x="48" y="472"/>
                  </a:lnTo>
                  <a:lnTo>
                    <a:pt x="230" y="257"/>
                  </a:lnTo>
                  <a:lnTo>
                    <a:pt x="233" y="254"/>
                  </a:lnTo>
                  <a:lnTo>
                    <a:pt x="233" y="252"/>
                  </a:lnTo>
                  <a:lnTo>
                    <a:pt x="233" y="250"/>
                  </a:lnTo>
                  <a:lnTo>
                    <a:pt x="231" y="246"/>
                  </a:lnTo>
                  <a:lnTo>
                    <a:pt x="64" y="17"/>
                  </a:lnTo>
                  <a:lnTo>
                    <a:pt x="260" y="17"/>
                  </a:lnTo>
                  <a:lnTo>
                    <a:pt x="293" y="18"/>
                  </a:lnTo>
                  <a:lnTo>
                    <a:pt x="319" y="20"/>
                  </a:lnTo>
                  <a:lnTo>
                    <a:pt x="336" y="22"/>
                  </a:lnTo>
                  <a:lnTo>
                    <a:pt x="344" y="23"/>
                  </a:lnTo>
                  <a:lnTo>
                    <a:pt x="361" y="26"/>
                  </a:lnTo>
                  <a:lnTo>
                    <a:pt x="380" y="31"/>
                  </a:lnTo>
                  <a:lnTo>
                    <a:pt x="401" y="39"/>
                  </a:lnTo>
                  <a:lnTo>
                    <a:pt x="423" y="50"/>
                  </a:lnTo>
                  <a:lnTo>
                    <a:pt x="432" y="56"/>
                  </a:lnTo>
                  <a:lnTo>
                    <a:pt x="445" y="67"/>
                  </a:lnTo>
                  <a:lnTo>
                    <a:pt x="458" y="82"/>
                  </a:lnTo>
                  <a:lnTo>
                    <a:pt x="469" y="101"/>
                  </a:lnTo>
                  <a:lnTo>
                    <a:pt x="477" y="101"/>
                  </a:lnTo>
                  <a:lnTo>
                    <a:pt x="43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0" y="275"/>
                  </a:lnTo>
                  <a:lnTo>
                    <a:pt x="4" y="493"/>
                  </a:lnTo>
                  <a:lnTo>
                    <a:pt x="1" y="498"/>
                  </a:lnTo>
                  <a:lnTo>
                    <a:pt x="1" y="500"/>
                  </a:lnTo>
                  <a:lnTo>
                    <a:pt x="3" y="503"/>
                  </a:lnTo>
                  <a:lnTo>
                    <a:pt x="10" y="504"/>
                  </a:lnTo>
                  <a:lnTo>
                    <a:pt x="434" y="5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3050" y="661"/>
              <a:ext cx="109" cy="114"/>
            </a:xfrm>
            <a:custGeom>
              <a:avLst/>
              <a:gdLst>
                <a:gd name="T0" fmla="*/ 95 w 109"/>
                <a:gd name="T1" fmla="*/ 15 h 114"/>
                <a:gd name="T2" fmla="*/ 89 w 109"/>
                <a:gd name="T3" fmla="*/ 17 h 114"/>
                <a:gd name="T4" fmla="*/ 85 w 109"/>
                <a:gd name="T5" fmla="*/ 20 h 114"/>
                <a:gd name="T6" fmla="*/ 83 w 109"/>
                <a:gd name="T7" fmla="*/ 25 h 114"/>
                <a:gd name="T8" fmla="*/ 82 w 109"/>
                <a:gd name="T9" fmla="*/ 29 h 114"/>
                <a:gd name="T10" fmla="*/ 83 w 109"/>
                <a:gd name="T11" fmla="*/ 33 h 114"/>
                <a:gd name="T12" fmla="*/ 85 w 109"/>
                <a:gd name="T13" fmla="*/ 36 h 114"/>
                <a:gd name="T14" fmla="*/ 88 w 109"/>
                <a:gd name="T15" fmla="*/ 38 h 114"/>
                <a:gd name="T16" fmla="*/ 91 w 109"/>
                <a:gd name="T17" fmla="*/ 38 h 114"/>
                <a:gd name="T18" fmla="*/ 96 w 109"/>
                <a:gd name="T19" fmla="*/ 37 h 114"/>
                <a:gd name="T20" fmla="*/ 101 w 109"/>
                <a:gd name="T21" fmla="*/ 35 h 114"/>
                <a:gd name="T22" fmla="*/ 104 w 109"/>
                <a:gd name="T23" fmla="*/ 30 h 114"/>
                <a:gd name="T24" fmla="*/ 106 w 109"/>
                <a:gd name="T25" fmla="*/ 22 h 114"/>
                <a:gd name="T26" fmla="*/ 103 w 109"/>
                <a:gd name="T27" fmla="*/ 11 h 114"/>
                <a:gd name="T28" fmla="*/ 94 w 109"/>
                <a:gd name="T29" fmla="*/ 5 h 114"/>
                <a:gd name="T30" fmla="*/ 84 w 109"/>
                <a:gd name="T31" fmla="*/ 1 h 114"/>
                <a:gd name="T32" fmla="*/ 73 w 109"/>
                <a:gd name="T33" fmla="*/ 0 h 114"/>
                <a:gd name="T34" fmla="*/ 45 w 109"/>
                <a:gd name="T35" fmla="*/ 6 h 114"/>
                <a:gd name="T36" fmla="*/ 22 w 109"/>
                <a:gd name="T37" fmla="*/ 22 h 114"/>
                <a:gd name="T38" fmla="*/ 6 w 109"/>
                <a:gd name="T39" fmla="*/ 44 h 114"/>
                <a:gd name="T40" fmla="*/ 0 w 109"/>
                <a:gd name="T41" fmla="*/ 70 h 114"/>
                <a:gd name="T42" fmla="*/ 1 w 109"/>
                <a:gd name="T43" fmla="*/ 78 h 114"/>
                <a:gd name="T44" fmla="*/ 3 w 109"/>
                <a:gd name="T45" fmla="*/ 86 h 114"/>
                <a:gd name="T46" fmla="*/ 7 w 109"/>
                <a:gd name="T47" fmla="*/ 93 h 114"/>
                <a:gd name="T48" fmla="*/ 12 w 109"/>
                <a:gd name="T49" fmla="*/ 100 h 114"/>
                <a:gd name="T50" fmla="*/ 18 w 109"/>
                <a:gd name="T51" fmla="*/ 106 h 114"/>
                <a:gd name="T52" fmla="*/ 26 w 109"/>
                <a:gd name="T53" fmla="*/ 110 h 114"/>
                <a:gd name="T54" fmla="*/ 36 w 109"/>
                <a:gd name="T55" fmla="*/ 113 h 114"/>
                <a:gd name="T56" fmla="*/ 47 w 109"/>
                <a:gd name="T57" fmla="*/ 114 h 114"/>
                <a:gd name="T58" fmla="*/ 74 w 109"/>
                <a:gd name="T59" fmla="*/ 110 h 114"/>
                <a:gd name="T60" fmla="*/ 94 w 109"/>
                <a:gd name="T61" fmla="*/ 101 h 114"/>
                <a:gd name="T62" fmla="*/ 105 w 109"/>
                <a:gd name="T63" fmla="*/ 91 h 114"/>
                <a:gd name="T64" fmla="*/ 109 w 109"/>
                <a:gd name="T65" fmla="*/ 85 h 114"/>
                <a:gd name="T66" fmla="*/ 107 w 109"/>
                <a:gd name="T67" fmla="*/ 83 h 114"/>
                <a:gd name="T68" fmla="*/ 105 w 109"/>
                <a:gd name="T69" fmla="*/ 81 h 114"/>
                <a:gd name="T70" fmla="*/ 103 w 109"/>
                <a:gd name="T71" fmla="*/ 81 h 114"/>
                <a:gd name="T72" fmla="*/ 101 w 109"/>
                <a:gd name="T73" fmla="*/ 84 h 114"/>
                <a:gd name="T74" fmla="*/ 93 w 109"/>
                <a:gd name="T75" fmla="*/ 91 h 114"/>
                <a:gd name="T76" fmla="*/ 85 w 109"/>
                <a:gd name="T77" fmla="*/ 97 h 114"/>
                <a:gd name="T78" fmla="*/ 76 w 109"/>
                <a:gd name="T79" fmla="*/ 101 h 114"/>
                <a:gd name="T80" fmla="*/ 68 w 109"/>
                <a:gd name="T81" fmla="*/ 104 h 114"/>
                <a:gd name="T82" fmla="*/ 61 w 109"/>
                <a:gd name="T83" fmla="*/ 105 h 114"/>
                <a:gd name="T84" fmla="*/ 55 w 109"/>
                <a:gd name="T85" fmla="*/ 106 h 114"/>
                <a:gd name="T86" fmla="*/ 50 w 109"/>
                <a:gd name="T87" fmla="*/ 107 h 114"/>
                <a:gd name="T88" fmla="*/ 47 w 109"/>
                <a:gd name="T89" fmla="*/ 107 h 114"/>
                <a:gd name="T90" fmla="*/ 35 w 109"/>
                <a:gd name="T91" fmla="*/ 105 h 114"/>
                <a:gd name="T92" fmla="*/ 27 w 109"/>
                <a:gd name="T93" fmla="*/ 99 h 114"/>
                <a:gd name="T94" fmla="*/ 23 w 109"/>
                <a:gd name="T95" fmla="*/ 90 h 114"/>
                <a:gd name="T96" fmla="*/ 21 w 109"/>
                <a:gd name="T97" fmla="*/ 79 h 114"/>
                <a:gd name="T98" fmla="*/ 22 w 109"/>
                <a:gd name="T99" fmla="*/ 70 h 114"/>
                <a:gd name="T100" fmla="*/ 24 w 109"/>
                <a:gd name="T101" fmla="*/ 56 h 114"/>
                <a:gd name="T102" fmla="*/ 29 w 109"/>
                <a:gd name="T103" fmla="*/ 41 h 114"/>
                <a:gd name="T104" fmla="*/ 38 w 109"/>
                <a:gd name="T105" fmla="*/ 27 h 114"/>
                <a:gd name="T106" fmla="*/ 45 w 109"/>
                <a:gd name="T107" fmla="*/ 18 h 114"/>
                <a:gd name="T108" fmla="*/ 54 w 109"/>
                <a:gd name="T109" fmla="*/ 12 h 114"/>
                <a:gd name="T110" fmla="*/ 63 w 109"/>
                <a:gd name="T111" fmla="*/ 8 h 114"/>
                <a:gd name="T112" fmla="*/ 73 w 109"/>
                <a:gd name="T113" fmla="*/ 7 h 114"/>
                <a:gd name="T114" fmla="*/ 77 w 109"/>
                <a:gd name="T115" fmla="*/ 7 h 114"/>
                <a:gd name="T116" fmla="*/ 83 w 109"/>
                <a:gd name="T117" fmla="*/ 8 h 114"/>
                <a:gd name="T118" fmla="*/ 89 w 109"/>
                <a:gd name="T119" fmla="*/ 11 h 114"/>
                <a:gd name="T120" fmla="*/ 95 w 109"/>
                <a:gd name="T1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" h="114">
                  <a:moveTo>
                    <a:pt x="95" y="15"/>
                  </a:moveTo>
                  <a:lnTo>
                    <a:pt x="89" y="17"/>
                  </a:lnTo>
                  <a:lnTo>
                    <a:pt x="85" y="20"/>
                  </a:lnTo>
                  <a:lnTo>
                    <a:pt x="83" y="25"/>
                  </a:lnTo>
                  <a:lnTo>
                    <a:pt x="82" y="29"/>
                  </a:lnTo>
                  <a:lnTo>
                    <a:pt x="83" y="33"/>
                  </a:lnTo>
                  <a:lnTo>
                    <a:pt x="85" y="36"/>
                  </a:lnTo>
                  <a:lnTo>
                    <a:pt x="88" y="38"/>
                  </a:lnTo>
                  <a:lnTo>
                    <a:pt x="91" y="38"/>
                  </a:lnTo>
                  <a:lnTo>
                    <a:pt x="96" y="37"/>
                  </a:lnTo>
                  <a:lnTo>
                    <a:pt x="101" y="35"/>
                  </a:lnTo>
                  <a:lnTo>
                    <a:pt x="104" y="30"/>
                  </a:lnTo>
                  <a:lnTo>
                    <a:pt x="106" y="22"/>
                  </a:lnTo>
                  <a:lnTo>
                    <a:pt x="103" y="11"/>
                  </a:lnTo>
                  <a:lnTo>
                    <a:pt x="94" y="5"/>
                  </a:lnTo>
                  <a:lnTo>
                    <a:pt x="84" y="1"/>
                  </a:lnTo>
                  <a:lnTo>
                    <a:pt x="73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3" y="86"/>
                  </a:lnTo>
                  <a:lnTo>
                    <a:pt x="7" y="93"/>
                  </a:lnTo>
                  <a:lnTo>
                    <a:pt x="12" y="100"/>
                  </a:lnTo>
                  <a:lnTo>
                    <a:pt x="18" y="106"/>
                  </a:lnTo>
                  <a:lnTo>
                    <a:pt x="26" y="110"/>
                  </a:lnTo>
                  <a:lnTo>
                    <a:pt x="36" y="113"/>
                  </a:lnTo>
                  <a:lnTo>
                    <a:pt x="47" y="114"/>
                  </a:lnTo>
                  <a:lnTo>
                    <a:pt x="74" y="110"/>
                  </a:lnTo>
                  <a:lnTo>
                    <a:pt x="94" y="101"/>
                  </a:lnTo>
                  <a:lnTo>
                    <a:pt x="105" y="91"/>
                  </a:lnTo>
                  <a:lnTo>
                    <a:pt x="109" y="85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1" y="84"/>
                  </a:lnTo>
                  <a:lnTo>
                    <a:pt x="93" y="91"/>
                  </a:lnTo>
                  <a:lnTo>
                    <a:pt x="85" y="97"/>
                  </a:lnTo>
                  <a:lnTo>
                    <a:pt x="76" y="101"/>
                  </a:lnTo>
                  <a:lnTo>
                    <a:pt x="68" y="104"/>
                  </a:lnTo>
                  <a:lnTo>
                    <a:pt x="61" y="105"/>
                  </a:lnTo>
                  <a:lnTo>
                    <a:pt x="55" y="106"/>
                  </a:lnTo>
                  <a:lnTo>
                    <a:pt x="50" y="107"/>
                  </a:lnTo>
                  <a:lnTo>
                    <a:pt x="47" y="107"/>
                  </a:lnTo>
                  <a:lnTo>
                    <a:pt x="35" y="105"/>
                  </a:lnTo>
                  <a:lnTo>
                    <a:pt x="27" y="99"/>
                  </a:lnTo>
                  <a:lnTo>
                    <a:pt x="23" y="90"/>
                  </a:lnTo>
                  <a:lnTo>
                    <a:pt x="21" y="79"/>
                  </a:lnTo>
                  <a:lnTo>
                    <a:pt x="22" y="70"/>
                  </a:lnTo>
                  <a:lnTo>
                    <a:pt x="24" y="56"/>
                  </a:lnTo>
                  <a:lnTo>
                    <a:pt x="29" y="41"/>
                  </a:lnTo>
                  <a:lnTo>
                    <a:pt x="38" y="27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8"/>
                  </a:lnTo>
                  <a:lnTo>
                    <a:pt x="73" y="7"/>
                  </a:lnTo>
                  <a:lnTo>
                    <a:pt x="77" y="7"/>
                  </a:lnTo>
                  <a:lnTo>
                    <a:pt x="83" y="8"/>
                  </a:lnTo>
                  <a:lnTo>
                    <a:pt x="89" y="11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3190" y="627"/>
              <a:ext cx="139" cy="164"/>
            </a:xfrm>
            <a:custGeom>
              <a:avLst/>
              <a:gdLst>
                <a:gd name="T0" fmla="*/ 129 w 139"/>
                <a:gd name="T1" fmla="*/ 88 h 164"/>
                <a:gd name="T2" fmla="*/ 132 w 139"/>
                <a:gd name="T3" fmla="*/ 88 h 164"/>
                <a:gd name="T4" fmla="*/ 135 w 139"/>
                <a:gd name="T5" fmla="*/ 87 h 164"/>
                <a:gd name="T6" fmla="*/ 138 w 139"/>
                <a:gd name="T7" fmla="*/ 86 h 164"/>
                <a:gd name="T8" fmla="*/ 139 w 139"/>
                <a:gd name="T9" fmla="*/ 82 h 164"/>
                <a:gd name="T10" fmla="*/ 138 w 139"/>
                <a:gd name="T11" fmla="*/ 79 h 164"/>
                <a:gd name="T12" fmla="*/ 136 w 139"/>
                <a:gd name="T13" fmla="*/ 77 h 164"/>
                <a:gd name="T14" fmla="*/ 132 w 139"/>
                <a:gd name="T15" fmla="*/ 76 h 164"/>
                <a:gd name="T16" fmla="*/ 129 w 139"/>
                <a:gd name="T17" fmla="*/ 76 h 164"/>
                <a:gd name="T18" fmla="*/ 13 w 139"/>
                <a:gd name="T19" fmla="*/ 76 h 164"/>
                <a:gd name="T20" fmla="*/ 20 w 139"/>
                <a:gd name="T21" fmla="*/ 51 h 164"/>
                <a:gd name="T22" fmla="*/ 36 w 139"/>
                <a:gd name="T23" fmla="*/ 30 h 164"/>
                <a:gd name="T24" fmla="*/ 59 w 139"/>
                <a:gd name="T25" fmla="*/ 17 h 164"/>
                <a:gd name="T26" fmla="*/ 86 w 139"/>
                <a:gd name="T27" fmla="*/ 12 h 164"/>
                <a:gd name="T28" fmla="*/ 129 w 139"/>
                <a:gd name="T29" fmla="*/ 12 h 164"/>
                <a:gd name="T30" fmla="*/ 132 w 139"/>
                <a:gd name="T31" fmla="*/ 12 h 164"/>
                <a:gd name="T32" fmla="*/ 135 w 139"/>
                <a:gd name="T33" fmla="*/ 11 h 164"/>
                <a:gd name="T34" fmla="*/ 138 w 139"/>
                <a:gd name="T35" fmla="*/ 10 h 164"/>
                <a:gd name="T36" fmla="*/ 139 w 139"/>
                <a:gd name="T37" fmla="*/ 6 h 164"/>
                <a:gd name="T38" fmla="*/ 138 w 139"/>
                <a:gd name="T39" fmla="*/ 2 h 164"/>
                <a:gd name="T40" fmla="*/ 136 w 139"/>
                <a:gd name="T41" fmla="*/ 1 h 164"/>
                <a:gd name="T42" fmla="*/ 132 w 139"/>
                <a:gd name="T43" fmla="*/ 0 h 164"/>
                <a:gd name="T44" fmla="*/ 129 w 139"/>
                <a:gd name="T45" fmla="*/ 0 h 164"/>
                <a:gd name="T46" fmla="*/ 85 w 139"/>
                <a:gd name="T47" fmla="*/ 0 h 164"/>
                <a:gd name="T48" fmla="*/ 68 w 139"/>
                <a:gd name="T49" fmla="*/ 2 h 164"/>
                <a:gd name="T50" fmla="*/ 52 w 139"/>
                <a:gd name="T51" fmla="*/ 6 h 164"/>
                <a:gd name="T52" fmla="*/ 38 w 139"/>
                <a:gd name="T53" fmla="*/ 14 h 164"/>
                <a:gd name="T54" fmla="*/ 25 w 139"/>
                <a:gd name="T55" fmla="*/ 24 h 164"/>
                <a:gd name="T56" fmla="*/ 15 w 139"/>
                <a:gd name="T57" fmla="*/ 36 h 164"/>
                <a:gd name="T58" fmla="*/ 7 w 139"/>
                <a:gd name="T59" fmla="*/ 50 h 164"/>
                <a:gd name="T60" fmla="*/ 2 w 139"/>
                <a:gd name="T61" fmla="*/ 65 h 164"/>
                <a:gd name="T62" fmla="*/ 0 w 139"/>
                <a:gd name="T63" fmla="*/ 82 h 164"/>
                <a:gd name="T64" fmla="*/ 2 w 139"/>
                <a:gd name="T65" fmla="*/ 99 h 164"/>
                <a:gd name="T66" fmla="*/ 7 w 139"/>
                <a:gd name="T67" fmla="*/ 114 h 164"/>
                <a:gd name="T68" fmla="*/ 15 w 139"/>
                <a:gd name="T69" fmla="*/ 128 h 164"/>
                <a:gd name="T70" fmla="*/ 25 w 139"/>
                <a:gd name="T71" fmla="*/ 141 h 164"/>
                <a:gd name="T72" fmla="*/ 38 w 139"/>
                <a:gd name="T73" fmla="*/ 151 h 164"/>
                <a:gd name="T74" fmla="*/ 52 w 139"/>
                <a:gd name="T75" fmla="*/ 158 h 164"/>
                <a:gd name="T76" fmla="*/ 68 w 139"/>
                <a:gd name="T77" fmla="*/ 163 h 164"/>
                <a:gd name="T78" fmla="*/ 85 w 139"/>
                <a:gd name="T79" fmla="*/ 164 h 164"/>
                <a:gd name="T80" fmla="*/ 129 w 139"/>
                <a:gd name="T81" fmla="*/ 164 h 164"/>
                <a:gd name="T82" fmla="*/ 132 w 139"/>
                <a:gd name="T83" fmla="*/ 164 h 164"/>
                <a:gd name="T84" fmla="*/ 135 w 139"/>
                <a:gd name="T85" fmla="*/ 164 h 164"/>
                <a:gd name="T86" fmla="*/ 138 w 139"/>
                <a:gd name="T87" fmla="*/ 162 h 164"/>
                <a:gd name="T88" fmla="*/ 139 w 139"/>
                <a:gd name="T89" fmla="*/ 158 h 164"/>
                <a:gd name="T90" fmla="*/ 138 w 139"/>
                <a:gd name="T91" fmla="*/ 155 h 164"/>
                <a:gd name="T92" fmla="*/ 136 w 139"/>
                <a:gd name="T93" fmla="*/ 153 h 164"/>
                <a:gd name="T94" fmla="*/ 132 w 139"/>
                <a:gd name="T95" fmla="*/ 152 h 164"/>
                <a:gd name="T96" fmla="*/ 129 w 139"/>
                <a:gd name="T97" fmla="*/ 152 h 164"/>
                <a:gd name="T98" fmla="*/ 86 w 139"/>
                <a:gd name="T99" fmla="*/ 152 h 164"/>
                <a:gd name="T100" fmla="*/ 59 w 139"/>
                <a:gd name="T101" fmla="*/ 147 h 164"/>
                <a:gd name="T102" fmla="*/ 36 w 139"/>
                <a:gd name="T103" fmla="*/ 134 h 164"/>
                <a:gd name="T104" fmla="*/ 20 w 139"/>
                <a:gd name="T105" fmla="*/ 114 h 164"/>
                <a:gd name="T106" fmla="*/ 13 w 139"/>
                <a:gd name="T107" fmla="*/ 88 h 164"/>
                <a:gd name="T108" fmla="*/ 129 w 139"/>
                <a:gd name="T109" fmla="*/ 8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64">
                  <a:moveTo>
                    <a:pt x="129" y="88"/>
                  </a:moveTo>
                  <a:lnTo>
                    <a:pt x="132" y="88"/>
                  </a:lnTo>
                  <a:lnTo>
                    <a:pt x="135" y="87"/>
                  </a:lnTo>
                  <a:lnTo>
                    <a:pt x="138" y="86"/>
                  </a:lnTo>
                  <a:lnTo>
                    <a:pt x="139" y="82"/>
                  </a:lnTo>
                  <a:lnTo>
                    <a:pt x="138" y="79"/>
                  </a:lnTo>
                  <a:lnTo>
                    <a:pt x="136" y="77"/>
                  </a:lnTo>
                  <a:lnTo>
                    <a:pt x="132" y="76"/>
                  </a:lnTo>
                  <a:lnTo>
                    <a:pt x="129" y="76"/>
                  </a:lnTo>
                  <a:lnTo>
                    <a:pt x="13" y="76"/>
                  </a:lnTo>
                  <a:lnTo>
                    <a:pt x="20" y="51"/>
                  </a:lnTo>
                  <a:lnTo>
                    <a:pt x="36" y="30"/>
                  </a:lnTo>
                  <a:lnTo>
                    <a:pt x="59" y="17"/>
                  </a:lnTo>
                  <a:lnTo>
                    <a:pt x="86" y="12"/>
                  </a:lnTo>
                  <a:lnTo>
                    <a:pt x="129" y="12"/>
                  </a:lnTo>
                  <a:lnTo>
                    <a:pt x="132" y="12"/>
                  </a:lnTo>
                  <a:lnTo>
                    <a:pt x="135" y="11"/>
                  </a:lnTo>
                  <a:lnTo>
                    <a:pt x="138" y="10"/>
                  </a:lnTo>
                  <a:lnTo>
                    <a:pt x="139" y="6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5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9"/>
                  </a:lnTo>
                  <a:lnTo>
                    <a:pt x="7" y="114"/>
                  </a:lnTo>
                  <a:lnTo>
                    <a:pt x="15" y="128"/>
                  </a:lnTo>
                  <a:lnTo>
                    <a:pt x="25" y="141"/>
                  </a:lnTo>
                  <a:lnTo>
                    <a:pt x="38" y="151"/>
                  </a:lnTo>
                  <a:lnTo>
                    <a:pt x="52" y="158"/>
                  </a:lnTo>
                  <a:lnTo>
                    <a:pt x="68" y="163"/>
                  </a:lnTo>
                  <a:lnTo>
                    <a:pt x="85" y="164"/>
                  </a:lnTo>
                  <a:lnTo>
                    <a:pt x="129" y="164"/>
                  </a:lnTo>
                  <a:lnTo>
                    <a:pt x="132" y="164"/>
                  </a:lnTo>
                  <a:lnTo>
                    <a:pt x="135" y="164"/>
                  </a:lnTo>
                  <a:lnTo>
                    <a:pt x="138" y="162"/>
                  </a:lnTo>
                  <a:lnTo>
                    <a:pt x="139" y="158"/>
                  </a:lnTo>
                  <a:lnTo>
                    <a:pt x="138" y="155"/>
                  </a:lnTo>
                  <a:lnTo>
                    <a:pt x="136" y="153"/>
                  </a:lnTo>
                  <a:lnTo>
                    <a:pt x="132" y="152"/>
                  </a:lnTo>
                  <a:lnTo>
                    <a:pt x="129" y="152"/>
                  </a:lnTo>
                  <a:lnTo>
                    <a:pt x="86" y="152"/>
                  </a:lnTo>
                  <a:lnTo>
                    <a:pt x="59" y="147"/>
                  </a:lnTo>
                  <a:lnTo>
                    <a:pt x="36" y="134"/>
                  </a:lnTo>
                  <a:lnTo>
                    <a:pt x="20" y="114"/>
                  </a:lnTo>
                  <a:lnTo>
                    <a:pt x="13" y="88"/>
                  </a:lnTo>
                  <a:lnTo>
                    <a:pt x="12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ChangeAspect="1"/>
            </p:cNvSpPr>
            <p:nvPr/>
          </p:nvSpPr>
          <p:spPr bwMode="auto">
            <a:xfrm>
              <a:off x="3374" y="595"/>
              <a:ext cx="194" cy="182"/>
            </a:xfrm>
            <a:custGeom>
              <a:avLst/>
              <a:gdLst>
                <a:gd name="T0" fmla="*/ 193 w 194"/>
                <a:gd name="T1" fmla="*/ 1 h 182"/>
                <a:gd name="T2" fmla="*/ 189 w 194"/>
                <a:gd name="T3" fmla="*/ 1 h 182"/>
                <a:gd name="T4" fmla="*/ 168 w 194"/>
                <a:gd name="T5" fmla="*/ 23 h 182"/>
                <a:gd name="T6" fmla="*/ 155 w 194"/>
                <a:gd name="T7" fmla="*/ 10 h 182"/>
                <a:gd name="T8" fmla="*/ 121 w 194"/>
                <a:gd name="T9" fmla="*/ 0 h 182"/>
                <a:gd name="T10" fmla="*/ 76 w 194"/>
                <a:gd name="T11" fmla="*/ 9 h 182"/>
                <a:gd name="T12" fmla="*/ 37 w 194"/>
                <a:gd name="T13" fmla="*/ 34 h 182"/>
                <a:gd name="T14" fmla="*/ 10 w 194"/>
                <a:gd name="T15" fmla="*/ 70 h 182"/>
                <a:gd name="T16" fmla="*/ 0 w 194"/>
                <a:gd name="T17" fmla="*/ 111 h 182"/>
                <a:gd name="T18" fmla="*/ 22 w 194"/>
                <a:gd name="T19" fmla="*/ 162 h 182"/>
                <a:gd name="T20" fmla="*/ 77 w 194"/>
                <a:gd name="T21" fmla="*/ 182 h 182"/>
                <a:gd name="T22" fmla="*/ 104 w 194"/>
                <a:gd name="T23" fmla="*/ 178 h 182"/>
                <a:gd name="T24" fmla="*/ 141 w 194"/>
                <a:gd name="T25" fmla="*/ 158 h 182"/>
                <a:gd name="T26" fmla="*/ 161 w 194"/>
                <a:gd name="T27" fmla="*/ 132 h 182"/>
                <a:gd name="T28" fmla="*/ 166 w 194"/>
                <a:gd name="T29" fmla="*/ 117 h 182"/>
                <a:gd name="T30" fmla="*/ 162 w 194"/>
                <a:gd name="T31" fmla="*/ 113 h 182"/>
                <a:gd name="T32" fmla="*/ 157 w 194"/>
                <a:gd name="T33" fmla="*/ 118 h 182"/>
                <a:gd name="T34" fmla="*/ 127 w 194"/>
                <a:gd name="T35" fmla="*/ 158 h 182"/>
                <a:gd name="T36" fmla="*/ 81 w 194"/>
                <a:gd name="T37" fmla="*/ 173 h 182"/>
                <a:gd name="T38" fmla="*/ 43 w 194"/>
                <a:gd name="T39" fmla="*/ 161 h 182"/>
                <a:gd name="T40" fmla="*/ 25 w 194"/>
                <a:gd name="T41" fmla="*/ 119 h 182"/>
                <a:gd name="T42" fmla="*/ 30 w 194"/>
                <a:gd name="T43" fmla="*/ 89 h 182"/>
                <a:gd name="T44" fmla="*/ 56 w 194"/>
                <a:gd name="T45" fmla="*/ 40 h 182"/>
                <a:gd name="T46" fmla="*/ 87 w 194"/>
                <a:gd name="T47" fmla="*/ 17 h 182"/>
                <a:gd name="T48" fmla="*/ 123 w 194"/>
                <a:gd name="T49" fmla="*/ 9 h 182"/>
                <a:gd name="T50" fmla="*/ 143 w 194"/>
                <a:gd name="T51" fmla="*/ 13 h 182"/>
                <a:gd name="T52" fmla="*/ 157 w 194"/>
                <a:gd name="T53" fmla="*/ 23 h 182"/>
                <a:gd name="T54" fmla="*/ 166 w 194"/>
                <a:gd name="T55" fmla="*/ 39 h 182"/>
                <a:gd name="T56" fmla="*/ 169 w 194"/>
                <a:gd name="T57" fmla="*/ 58 h 182"/>
                <a:gd name="T58" fmla="*/ 169 w 194"/>
                <a:gd name="T59" fmla="*/ 69 h 182"/>
                <a:gd name="T60" fmla="*/ 173 w 194"/>
                <a:gd name="T61" fmla="*/ 72 h 182"/>
                <a:gd name="T62" fmla="*/ 179 w 194"/>
                <a:gd name="T63" fmla="*/ 6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182">
                  <a:moveTo>
                    <a:pt x="194" y="3"/>
                  </a:moveTo>
                  <a:lnTo>
                    <a:pt x="193" y="1"/>
                  </a:lnTo>
                  <a:lnTo>
                    <a:pt x="191" y="0"/>
                  </a:lnTo>
                  <a:lnTo>
                    <a:pt x="189" y="1"/>
                  </a:lnTo>
                  <a:lnTo>
                    <a:pt x="186" y="3"/>
                  </a:lnTo>
                  <a:lnTo>
                    <a:pt x="168" y="23"/>
                  </a:lnTo>
                  <a:lnTo>
                    <a:pt x="164" y="18"/>
                  </a:lnTo>
                  <a:lnTo>
                    <a:pt x="155" y="10"/>
                  </a:lnTo>
                  <a:lnTo>
                    <a:pt x="141" y="3"/>
                  </a:lnTo>
                  <a:lnTo>
                    <a:pt x="121" y="0"/>
                  </a:lnTo>
                  <a:lnTo>
                    <a:pt x="98" y="3"/>
                  </a:lnTo>
                  <a:lnTo>
                    <a:pt x="76" y="9"/>
                  </a:lnTo>
                  <a:lnTo>
                    <a:pt x="56" y="20"/>
                  </a:lnTo>
                  <a:lnTo>
                    <a:pt x="37" y="34"/>
                  </a:lnTo>
                  <a:lnTo>
                    <a:pt x="22" y="51"/>
                  </a:lnTo>
                  <a:lnTo>
                    <a:pt x="10" y="70"/>
                  </a:lnTo>
                  <a:lnTo>
                    <a:pt x="3" y="90"/>
                  </a:lnTo>
                  <a:lnTo>
                    <a:pt x="0" y="111"/>
                  </a:lnTo>
                  <a:lnTo>
                    <a:pt x="6" y="140"/>
                  </a:lnTo>
                  <a:lnTo>
                    <a:pt x="22" y="162"/>
                  </a:lnTo>
                  <a:lnTo>
                    <a:pt x="46" y="177"/>
                  </a:lnTo>
                  <a:lnTo>
                    <a:pt x="77" y="182"/>
                  </a:lnTo>
                  <a:lnTo>
                    <a:pt x="89" y="182"/>
                  </a:lnTo>
                  <a:lnTo>
                    <a:pt x="104" y="178"/>
                  </a:lnTo>
                  <a:lnTo>
                    <a:pt x="122" y="171"/>
                  </a:lnTo>
                  <a:lnTo>
                    <a:pt x="141" y="158"/>
                  </a:lnTo>
                  <a:lnTo>
                    <a:pt x="153" y="144"/>
                  </a:lnTo>
                  <a:lnTo>
                    <a:pt x="161" y="132"/>
                  </a:lnTo>
                  <a:lnTo>
                    <a:pt x="165" y="122"/>
                  </a:lnTo>
                  <a:lnTo>
                    <a:pt x="166" y="117"/>
                  </a:lnTo>
                  <a:lnTo>
                    <a:pt x="164" y="114"/>
                  </a:lnTo>
                  <a:lnTo>
                    <a:pt x="162" y="113"/>
                  </a:lnTo>
                  <a:lnTo>
                    <a:pt x="158" y="114"/>
                  </a:lnTo>
                  <a:lnTo>
                    <a:pt x="157" y="118"/>
                  </a:lnTo>
                  <a:lnTo>
                    <a:pt x="145" y="141"/>
                  </a:lnTo>
                  <a:lnTo>
                    <a:pt x="127" y="158"/>
                  </a:lnTo>
                  <a:lnTo>
                    <a:pt x="105" y="169"/>
                  </a:lnTo>
                  <a:lnTo>
                    <a:pt x="81" y="173"/>
                  </a:lnTo>
                  <a:lnTo>
                    <a:pt x="61" y="170"/>
                  </a:lnTo>
                  <a:lnTo>
                    <a:pt x="43" y="161"/>
                  </a:lnTo>
                  <a:lnTo>
                    <a:pt x="30" y="144"/>
                  </a:lnTo>
                  <a:lnTo>
                    <a:pt x="25" y="119"/>
                  </a:lnTo>
                  <a:lnTo>
                    <a:pt x="26" y="108"/>
                  </a:lnTo>
                  <a:lnTo>
                    <a:pt x="30" y="89"/>
                  </a:lnTo>
                  <a:lnTo>
                    <a:pt x="39" y="65"/>
                  </a:lnTo>
                  <a:lnTo>
                    <a:pt x="56" y="40"/>
                  </a:lnTo>
                  <a:lnTo>
                    <a:pt x="70" y="27"/>
                  </a:lnTo>
                  <a:lnTo>
                    <a:pt x="87" y="17"/>
                  </a:lnTo>
                  <a:lnTo>
                    <a:pt x="105" y="11"/>
                  </a:lnTo>
                  <a:lnTo>
                    <a:pt x="123" y="9"/>
                  </a:lnTo>
                  <a:lnTo>
                    <a:pt x="134" y="10"/>
                  </a:lnTo>
                  <a:lnTo>
                    <a:pt x="143" y="13"/>
                  </a:lnTo>
                  <a:lnTo>
                    <a:pt x="151" y="17"/>
                  </a:lnTo>
                  <a:lnTo>
                    <a:pt x="157" y="23"/>
                  </a:lnTo>
                  <a:lnTo>
                    <a:pt x="163" y="30"/>
                  </a:lnTo>
                  <a:lnTo>
                    <a:pt x="166" y="39"/>
                  </a:lnTo>
                  <a:lnTo>
                    <a:pt x="169" y="48"/>
                  </a:lnTo>
                  <a:lnTo>
                    <a:pt x="169" y="58"/>
                  </a:lnTo>
                  <a:lnTo>
                    <a:pt x="169" y="66"/>
                  </a:lnTo>
                  <a:lnTo>
                    <a:pt x="169" y="69"/>
                  </a:lnTo>
                  <a:lnTo>
                    <a:pt x="170" y="72"/>
                  </a:lnTo>
                  <a:lnTo>
                    <a:pt x="173" y="72"/>
                  </a:lnTo>
                  <a:lnTo>
                    <a:pt x="177" y="71"/>
                  </a:lnTo>
                  <a:lnTo>
                    <a:pt x="179" y="67"/>
                  </a:lnTo>
                  <a:lnTo>
                    <a:pt x="19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ChangeAspect="1"/>
            </p:cNvSpPr>
            <p:nvPr/>
          </p:nvSpPr>
          <p:spPr bwMode="auto">
            <a:xfrm>
              <a:off x="4105" y="183"/>
              <a:ext cx="280" cy="159"/>
            </a:xfrm>
            <a:custGeom>
              <a:avLst/>
              <a:gdLst>
                <a:gd name="T0" fmla="*/ 28 w 280"/>
                <a:gd name="T1" fmla="*/ 132 h 159"/>
                <a:gd name="T2" fmla="*/ 23 w 280"/>
                <a:gd name="T3" fmla="*/ 146 h 159"/>
                <a:gd name="T4" fmla="*/ 0 w 280"/>
                <a:gd name="T5" fmla="*/ 148 h 159"/>
                <a:gd name="T6" fmla="*/ 11 w 280"/>
                <a:gd name="T7" fmla="*/ 158 h 159"/>
                <a:gd name="T8" fmla="*/ 32 w 280"/>
                <a:gd name="T9" fmla="*/ 158 h 159"/>
                <a:gd name="T10" fmla="*/ 49 w 280"/>
                <a:gd name="T11" fmla="*/ 158 h 159"/>
                <a:gd name="T12" fmla="*/ 71 w 280"/>
                <a:gd name="T13" fmla="*/ 158 h 159"/>
                <a:gd name="T14" fmla="*/ 81 w 280"/>
                <a:gd name="T15" fmla="*/ 148 h 159"/>
                <a:gd name="T16" fmla="*/ 58 w 280"/>
                <a:gd name="T17" fmla="*/ 146 h 159"/>
                <a:gd name="T18" fmla="*/ 53 w 280"/>
                <a:gd name="T19" fmla="*/ 132 h 159"/>
                <a:gd name="T20" fmla="*/ 57 w 280"/>
                <a:gd name="T21" fmla="*/ 41 h 159"/>
                <a:gd name="T22" fmla="*/ 84 w 280"/>
                <a:gd name="T23" fmla="*/ 11 h 159"/>
                <a:gd name="T24" fmla="*/ 109 w 280"/>
                <a:gd name="T25" fmla="*/ 9 h 159"/>
                <a:gd name="T26" fmla="*/ 120 w 280"/>
                <a:gd name="T27" fmla="*/ 15 h 159"/>
                <a:gd name="T28" fmla="*/ 126 w 280"/>
                <a:gd name="T29" fmla="*/ 26 h 159"/>
                <a:gd name="T30" fmla="*/ 128 w 280"/>
                <a:gd name="T31" fmla="*/ 40 h 159"/>
                <a:gd name="T32" fmla="*/ 128 w 280"/>
                <a:gd name="T33" fmla="*/ 132 h 159"/>
                <a:gd name="T34" fmla="*/ 123 w 280"/>
                <a:gd name="T35" fmla="*/ 146 h 159"/>
                <a:gd name="T36" fmla="*/ 100 w 280"/>
                <a:gd name="T37" fmla="*/ 148 h 159"/>
                <a:gd name="T38" fmla="*/ 110 w 280"/>
                <a:gd name="T39" fmla="*/ 158 h 159"/>
                <a:gd name="T40" fmla="*/ 132 w 280"/>
                <a:gd name="T41" fmla="*/ 158 h 159"/>
                <a:gd name="T42" fmla="*/ 149 w 280"/>
                <a:gd name="T43" fmla="*/ 158 h 159"/>
                <a:gd name="T44" fmla="*/ 171 w 280"/>
                <a:gd name="T45" fmla="*/ 158 h 159"/>
                <a:gd name="T46" fmla="*/ 181 w 280"/>
                <a:gd name="T47" fmla="*/ 148 h 159"/>
                <a:gd name="T48" fmla="*/ 158 w 280"/>
                <a:gd name="T49" fmla="*/ 146 h 159"/>
                <a:gd name="T50" fmla="*/ 153 w 280"/>
                <a:gd name="T51" fmla="*/ 132 h 159"/>
                <a:gd name="T52" fmla="*/ 157 w 280"/>
                <a:gd name="T53" fmla="*/ 41 h 159"/>
                <a:gd name="T54" fmla="*/ 184 w 280"/>
                <a:gd name="T55" fmla="*/ 11 h 159"/>
                <a:gd name="T56" fmla="*/ 209 w 280"/>
                <a:gd name="T57" fmla="*/ 9 h 159"/>
                <a:gd name="T58" fmla="*/ 219 w 280"/>
                <a:gd name="T59" fmla="*/ 15 h 159"/>
                <a:gd name="T60" fmla="*/ 225 w 280"/>
                <a:gd name="T61" fmla="*/ 26 h 159"/>
                <a:gd name="T62" fmla="*/ 228 w 280"/>
                <a:gd name="T63" fmla="*/ 40 h 159"/>
                <a:gd name="T64" fmla="*/ 228 w 280"/>
                <a:gd name="T65" fmla="*/ 132 h 159"/>
                <a:gd name="T66" fmla="*/ 223 w 280"/>
                <a:gd name="T67" fmla="*/ 146 h 159"/>
                <a:gd name="T68" fmla="*/ 200 w 280"/>
                <a:gd name="T69" fmla="*/ 148 h 159"/>
                <a:gd name="T70" fmla="*/ 210 w 280"/>
                <a:gd name="T71" fmla="*/ 158 h 159"/>
                <a:gd name="T72" fmla="*/ 232 w 280"/>
                <a:gd name="T73" fmla="*/ 158 h 159"/>
                <a:gd name="T74" fmla="*/ 249 w 280"/>
                <a:gd name="T75" fmla="*/ 158 h 159"/>
                <a:gd name="T76" fmla="*/ 270 w 280"/>
                <a:gd name="T77" fmla="*/ 158 h 159"/>
                <a:gd name="T78" fmla="*/ 280 w 280"/>
                <a:gd name="T79" fmla="*/ 148 h 159"/>
                <a:gd name="T80" fmla="*/ 260 w 280"/>
                <a:gd name="T81" fmla="*/ 146 h 159"/>
                <a:gd name="T82" fmla="*/ 252 w 280"/>
                <a:gd name="T83" fmla="*/ 137 h 159"/>
                <a:gd name="T84" fmla="*/ 252 w 280"/>
                <a:gd name="T85" fmla="*/ 48 h 159"/>
                <a:gd name="T86" fmla="*/ 248 w 280"/>
                <a:gd name="T87" fmla="*/ 23 h 159"/>
                <a:gd name="T88" fmla="*/ 236 w 280"/>
                <a:gd name="T89" fmla="*/ 9 h 159"/>
                <a:gd name="T90" fmla="*/ 218 w 280"/>
                <a:gd name="T91" fmla="*/ 1 h 159"/>
                <a:gd name="T92" fmla="*/ 184 w 280"/>
                <a:gd name="T93" fmla="*/ 3 h 159"/>
                <a:gd name="T94" fmla="*/ 158 w 280"/>
                <a:gd name="T95" fmla="*/ 24 h 159"/>
                <a:gd name="T96" fmla="*/ 149 w 280"/>
                <a:gd name="T97" fmla="*/ 25 h 159"/>
                <a:gd name="T98" fmla="*/ 139 w 280"/>
                <a:gd name="T99" fmla="*/ 10 h 159"/>
                <a:gd name="T100" fmla="*/ 125 w 280"/>
                <a:gd name="T101" fmla="*/ 3 h 159"/>
                <a:gd name="T102" fmla="*/ 111 w 280"/>
                <a:gd name="T103" fmla="*/ 0 h 159"/>
                <a:gd name="T104" fmla="*/ 86 w 280"/>
                <a:gd name="T105" fmla="*/ 3 h 159"/>
                <a:gd name="T106" fmla="*/ 60 w 280"/>
                <a:gd name="T107" fmla="*/ 22 h 159"/>
                <a:gd name="T108" fmla="*/ 51 w 280"/>
                <a:gd name="T109" fmla="*/ 0 h 159"/>
                <a:gd name="T110" fmla="*/ 0 w 280"/>
                <a:gd name="T111" fmla="*/ 15 h 159"/>
                <a:gd name="T112" fmla="*/ 15 w 280"/>
                <a:gd name="T113" fmla="*/ 16 h 159"/>
                <a:gd name="T114" fmla="*/ 24 w 280"/>
                <a:gd name="T115" fmla="*/ 18 h 159"/>
                <a:gd name="T116" fmla="*/ 28 w 280"/>
                <a:gd name="T117" fmla="*/ 25 h 159"/>
                <a:gd name="T118" fmla="*/ 28 w 280"/>
                <a:gd name="T119" fmla="*/ 3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159">
                  <a:moveTo>
                    <a:pt x="28" y="35"/>
                  </a:moveTo>
                  <a:lnTo>
                    <a:pt x="28" y="132"/>
                  </a:lnTo>
                  <a:lnTo>
                    <a:pt x="27" y="141"/>
                  </a:lnTo>
                  <a:lnTo>
                    <a:pt x="23" y="146"/>
                  </a:lnTo>
                  <a:lnTo>
                    <a:pt x="15" y="147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11" y="158"/>
                  </a:lnTo>
                  <a:lnTo>
                    <a:pt x="22" y="158"/>
                  </a:lnTo>
                  <a:lnTo>
                    <a:pt x="32" y="158"/>
                  </a:lnTo>
                  <a:lnTo>
                    <a:pt x="41" y="158"/>
                  </a:lnTo>
                  <a:lnTo>
                    <a:pt x="49" y="158"/>
                  </a:lnTo>
                  <a:lnTo>
                    <a:pt x="60" y="158"/>
                  </a:lnTo>
                  <a:lnTo>
                    <a:pt x="71" y="158"/>
                  </a:lnTo>
                  <a:lnTo>
                    <a:pt x="81" y="159"/>
                  </a:lnTo>
                  <a:lnTo>
                    <a:pt x="81" y="148"/>
                  </a:lnTo>
                  <a:lnTo>
                    <a:pt x="66" y="147"/>
                  </a:lnTo>
                  <a:lnTo>
                    <a:pt x="58" y="146"/>
                  </a:lnTo>
                  <a:lnTo>
                    <a:pt x="54" y="141"/>
                  </a:lnTo>
                  <a:lnTo>
                    <a:pt x="53" y="132"/>
                  </a:lnTo>
                  <a:lnTo>
                    <a:pt x="53" y="65"/>
                  </a:lnTo>
                  <a:lnTo>
                    <a:pt x="57" y="41"/>
                  </a:lnTo>
                  <a:lnTo>
                    <a:pt x="69" y="22"/>
                  </a:lnTo>
                  <a:lnTo>
                    <a:pt x="84" y="11"/>
                  </a:lnTo>
                  <a:lnTo>
                    <a:pt x="101" y="8"/>
                  </a:lnTo>
                  <a:lnTo>
                    <a:pt x="109" y="9"/>
                  </a:lnTo>
                  <a:lnTo>
                    <a:pt x="115" y="11"/>
                  </a:lnTo>
                  <a:lnTo>
                    <a:pt x="120" y="15"/>
                  </a:lnTo>
                  <a:lnTo>
                    <a:pt x="123" y="20"/>
                  </a:lnTo>
                  <a:lnTo>
                    <a:pt x="126" y="26"/>
                  </a:lnTo>
                  <a:lnTo>
                    <a:pt x="127" y="33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132"/>
                  </a:lnTo>
                  <a:lnTo>
                    <a:pt x="127" y="141"/>
                  </a:lnTo>
                  <a:lnTo>
                    <a:pt x="123" y="146"/>
                  </a:lnTo>
                  <a:lnTo>
                    <a:pt x="114" y="147"/>
                  </a:lnTo>
                  <a:lnTo>
                    <a:pt x="100" y="148"/>
                  </a:lnTo>
                  <a:lnTo>
                    <a:pt x="100" y="159"/>
                  </a:lnTo>
                  <a:lnTo>
                    <a:pt x="110" y="158"/>
                  </a:lnTo>
                  <a:lnTo>
                    <a:pt x="121" y="158"/>
                  </a:lnTo>
                  <a:lnTo>
                    <a:pt x="132" y="158"/>
                  </a:lnTo>
                  <a:lnTo>
                    <a:pt x="141" y="158"/>
                  </a:lnTo>
                  <a:lnTo>
                    <a:pt x="149" y="158"/>
                  </a:lnTo>
                  <a:lnTo>
                    <a:pt x="160" y="158"/>
                  </a:lnTo>
                  <a:lnTo>
                    <a:pt x="171" y="158"/>
                  </a:lnTo>
                  <a:lnTo>
                    <a:pt x="181" y="159"/>
                  </a:lnTo>
                  <a:lnTo>
                    <a:pt x="181" y="148"/>
                  </a:lnTo>
                  <a:lnTo>
                    <a:pt x="166" y="147"/>
                  </a:lnTo>
                  <a:lnTo>
                    <a:pt x="158" y="146"/>
                  </a:lnTo>
                  <a:lnTo>
                    <a:pt x="154" y="141"/>
                  </a:lnTo>
                  <a:lnTo>
                    <a:pt x="153" y="132"/>
                  </a:lnTo>
                  <a:lnTo>
                    <a:pt x="153" y="65"/>
                  </a:lnTo>
                  <a:lnTo>
                    <a:pt x="157" y="41"/>
                  </a:lnTo>
                  <a:lnTo>
                    <a:pt x="168" y="22"/>
                  </a:lnTo>
                  <a:lnTo>
                    <a:pt x="184" y="11"/>
                  </a:lnTo>
                  <a:lnTo>
                    <a:pt x="201" y="8"/>
                  </a:lnTo>
                  <a:lnTo>
                    <a:pt x="209" y="9"/>
                  </a:lnTo>
                  <a:lnTo>
                    <a:pt x="215" y="11"/>
                  </a:lnTo>
                  <a:lnTo>
                    <a:pt x="219" y="15"/>
                  </a:lnTo>
                  <a:lnTo>
                    <a:pt x="223" y="20"/>
                  </a:lnTo>
                  <a:lnTo>
                    <a:pt x="225" y="26"/>
                  </a:lnTo>
                  <a:lnTo>
                    <a:pt x="227" y="33"/>
                  </a:lnTo>
                  <a:lnTo>
                    <a:pt x="228" y="40"/>
                  </a:lnTo>
                  <a:lnTo>
                    <a:pt x="228" y="48"/>
                  </a:lnTo>
                  <a:lnTo>
                    <a:pt x="228" y="132"/>
                  </a:lnTo>
                  <a:lnTo>
                    <a:pt x="227" y="141"/>
                  </a:lnTo>
                  <a:lnTo>
                    <a:pt x="223" y="146"/>
                  </a:lnTo>
                  <a:lnTo>
                    <a:pt x="214" y="147"/>
                  </a:lnTo>
                  <a:lnTo>
                    <a:pt x="200" y="148"/>
                  </a:lnTo>
                  <a:lnTo>
                    <a:pt x="200" y="159"/>
                  </a:lnTo>
                  <a:lnTo>
                    <a:pt x="210" y="158"/>
                  </a:lnTo>
                  <a:lnTo>
                    <a:pt x="221" y="158"/>
                  </a:lnTo>
                  <a:lnTo>
                    <a:pt x="232" y="158"/>
                  </a:lnTo>
                  <a:lnTo>
                    <a:pt x="240" y="158"/>
                  </a:lnTo>
                  <a:lnTo>
                    <a:pt x="249" y="158"/>
                  </a:lnTo>
                  <a:lnTo>
                    <a:pt x="259" y="158"/>
                  </a:lnTo>
                  <a:lnTo>
                    <a:pt x="270" y="158"/>
                  </a:lnTo>
                  <a:lnTo>
                    <a:pt x="280" y="159"/>
                  </a:lnTo>
                  <a:lnTo>
                    <a:pt x="280" y="148"/>
                  </a:lnTo>
                  <a:lnTo>
                    <a:pt x="268" y="148"/>
                  </a:lnTo>
                  <a:lnTo>
                    <a:pt x="260" y="146"/>
                  </a:lnTo>
                  <a:lnTo>
                    <a:pt x="254" y="143"/>
                  </a:lnTo>
                  <a:lnTo>
                    <a:pt x="252" y="137"/>
                  </a:lnTo>
                  <a:lnTo>
                    <a:pt x="252" y="68"/>
                  </a:lnTo>
                  <a:lnTo>
                    <a:pt x="252" y="48"/>
                  </a:lnTo>
                  <a:lnTo>
                    <a:pt x="251" y="34"/>
                  </a:lnTo>
                  <a:lnTo>
                    <a:pt x="248" y="23"/>
                  </a:lnTo>
                  <a:lnTo>
                    <a:pt x="241" y="13"/>
                  </a:lnTo>
                  <a:lnTo>
                    <a:pt x="236" y="9"/>
                  </a:lnTo>
                  <a:lnTo>
                    <a:pt x="228" y="4"/>
                  </a:lnTo>
                  <a:lnTo>
                    <a:pt x="218" y="1"/>
                  </a:lnTo>
                  <a:lnTo>
                    <a:pt x="204" y="0"/>
                  </a:lnTo>
                  <a:lnTo>
                    <a:pt x="184" y="3"/>
                  </a:lnTo>
                  <a:lnTo>
                    <a:pt x="169" y="12"/>
                  </a:lnTo>
                  <a:lnTo>
                    <a:pt x="158" y="24"/>
                  </a:lnTo>
                  <a:lnTo>
                    <a:pt x="152" y="35"/>
                  </a:lnTo>
                  <a:lnTo>
                    <a:pt x="149" y="25"/>
                  </a:lnTo>
                  <a:lnTo>
                    <a:pt x="144" y="16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3"/>
                  </a:lnTo>
                  <a:lnTo>
                    <a:pt x="118" y="1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86" y="3"/>
                  </a:lnTo>
                  <a:lnTo>
                    <a:pt x="71" y="10"/>
                  </a:lnTo>
                  <a:lnTo>
                    <a:pt x="60" y="22"/>
                  </a:lnTo>
                  <a:lnTo>
                    <a:pt x="51" y="38"/>
                  </a:lnTo>
                  <a:lnTo>
                    <a:pt x="51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5" y="16"/>
                  </a:lnTo>
                  <a:lnTo>
                    <a:pt x="20" y="17"/>
                  </a:lnTo>
                  <a:lnTo>
                    <a:pt x="24" y="18"/>
                  </a:lnTo>
                  <a:lnTo>
                    <a:pt x="26" y="21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ChangeAspect="1" noEditPoints="1"/>
            </p:cNvSpPr>
            <p:nvPr/>
          </p:nvSpPr>
          <p:spPr bwMode="auto">
            <a:xfrm>
              <a:off x="4405" y="101"/>
              <a:ext cx="77" cy="241"/>
            </a:xfrm>
            <a:custGeom>
              <a:avLst/>
              <a:gdLst>
                <a:gd name="T0" fmla="*/ 51 w 77"/>
                <a:gd name="T1" fmla="*/ 82 h 241"/>
                <a:gd name="T2" fmla="*/ 1 w 77"/>
                <a:gd name="T3" fmla="*/ 86 h 241"/>
                <a:gd name="T4" fmla="*/ 1 w 77"/>
                <a:gd name="T5" fmla="*/ 97 h 241"/>
                <a:gd name="T6" fmla="*/ 15 w 77"/>
                <a:gd name="T7" fmla="*/ 98 h 241"/>
                <a:gd name="T8" fmla="*/ 23 w 77"/>
                <a:gd name="T9" fmla="*/ 100 h 241"/>
                <a:gd name="T10" fmla="*/ 27 w 77"/>
                <a:gd name="T11" fmla="*/ 106 h 241"/>
                <a:gd name="T12" fmla="*/ 28 w 77"/>
                <a:gd name="T13" fmla="*/ 117 h 241"/>
                <a:gd name="T14" fmla="*/ 28 w 77"/>
                <a:gd name="T15" fmla="*/ 214 h 241"/>
                <a:gd name="T16" fmla="*/ 27 w 77"/>
                <a:gd name="T17" fmla="*/ 223 h 241"/>
                <a:gd name="T18" fmla="*/ 23 w 77"/>
                <a:gd name="T19" fmla="*/ 228 h 241"/>
                <a:gd name="T20" fmla="*/ 14 w 77"/>
                <a:gd name="T21" fmla="*/ 229 h 241"/>
                <a:gd name="T22" fmla="*/ 0 w 77"/>
                <a:gd name="T23" fmla="*/ 230 h 241"/>
                <a:gd name="T24" fmla="*/ 0 w 77"/>
                <a:gd name="T25" fmla="*/ 241 h 241"/>
                <a:gd name="T26" fmla="*/ 10 w 77"/>
                <a:gd name="T27" fmla="*/ 240 h 241"/>
                <a:gd name="T28" fmla="*/ 21 w 77"/>
                <a:gd name="T29" fmla="*/ 240 h 241"/>
                <a:gd name="T30" fmla="*/ 31 w 77"/>
                <a:gd name="T31" fmla="*/ 240 h 241"/>
                <a:gd name="T32" fmla="*/ 39 w 77"/>
                <a:gd name="T33" fmla="*/ 240 h 241"/>
                <a:gd name="T34" fmla="*/ 77 w 77"/>
                <a:gd name="T35" fmla="*/ 241 h 241"/>
                <a:gd name="T36" fmla="*/ 77 w 77"/>
                <a:gd name="T37" fmla="*/ 230 h 241"/>
                <a:gd name="T38" fmla="*/ 63 w 77"/>
                <a:gd name="T39" fmla="*/ 229 h 241"/>
                <a:gd name="T40" fmla="*/ 55 w 77"/>
                <a:gd name="T41" fmla="*/ 227 h 241"/>
                <a:gd name="T42" fmla="*/ 52 w 77"/>
                <a:gd name="T43" fmla="*/ 222 h 241"/>
                <a:gd name="T44" fmla="*/ 51 w 77"/>
                <a:gd name="T45" fmla="*/ 214 h 241"/>
                <a:gd name="T46" fmla="*/ 51 w 77"/>
                <a:gd name="T47" fmla="*/ 82 h 241"/>
                <a:gd name="T48" fmla="*/ 53 w 77"/>
                <a:gd name="T49" fmla="*/ 19 h 241"/>
                <a:gd name="T50" fmla="*/ 51 w 77"/>
                <a:gd name="T51" fmla="*/ 11 h 241"/>
                <a:gd name="T52" fmla="*/ 47 w 77"/>
                <a:gd name="T53" fmla="*/ 5 h 241"/>
                <a:gd name="T54" fmla="*/ 41 w 77"/>
                <a:gd name="T55" fmla="*/ 2 h 241"/>
                <a:gd name="T56" fmla="*/ 34 w 77"/>
                <a:gd name="T57" fmla="*/ 0 h 241"/>
                <a:gd name="T58" fmla="*/ 26 w 77"/>
                <a:gd name="T59" fmla="*/ 2 h 241"/>
                <a:gd name="T60" fmla="*/ 20 w 77"/>
                <a:gd name="T61" fmla="*/ 6 h 241"/>
                <a:gd name="T62" fmla="*/ 16 w 77"/>
                <a:gd name="T63" fmla="*/ 12 h 241"/>
                <a:gd name="T64" fmla="*/ 15 w 77"/>
                <a:gd name="T65" fmla="*/ 19 h 241"/>
                <a:gd name="T66" fmla="*/ 16 w 77"/>
                <a:gd name="T67" fmla="*/ 26 h 241"/>
                <a:gd name="T68" fmla="*/ 20 w 77"/>
                <a:gd name="T69" fmla="*/ 32 h 241"/>
                <a:gd name="T70" fmla="*/ 26 w 77"/>
                <a:gd name="T71" fmla="*/ 37 h 241"/>
                <a:gd name="T72" fmla="*/ 34 w 77"/>
                <a:gd name="T73" fmla="*/ 38 h 241"/>
                <a:gd name="T74" fmla="*/ 41 w 77"/>
                <a:gd name="T75" fmla="*/ 37 h 241"/>
                <a:gd name="T76" fmla="*/ 47 w 77"/>
                <a:gd name="T77" fmla="*/ 33 h 241"/>
                <a:gd name="T78" fmla="*/ 51 w 77"/>
                <a:gd name="T79" fmla="*/ 27 h 241"/>
                <a:gd name="T80" fmla="*/ 53 w 77"/>
                <a:gd name="T81" fmla="*/ 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241">
                  <a:moveTo>
                    <a:pt x="51" y="82"/>
                  </a:moveTo>
                  <a:lnTo>
                    <a:pt x="1" y="86"/>
                  </a:lnTo>
                  <a:lnTo>
                    <a:pt x="1" y="97"/>
                  </a:lnTo>
                  <a:lnTo>
                    <a:pt x="15" y="98"/>
                  </a:lnTo>
                  <a:lnTo>
                    <a:pt x="23" y="100"/>
                  </a:lnTo>
                  <a:lnTo>
                    <a:pt x="27" y="106"/>
                  </a:lnTo>
                  <a:lnTo>
                    <a:pt x="28" y="117"/>
                  </a:lnTo>
                  <a:lnTo>
                    <a:pt x="28" y="214"/>
                  </a:lnTo>
                  <a:lnTo>
                    <a:pt x="27" y="223"/>
                  </a:lnTo>
                  <a:lnTo>
                    <a:pt x="23" y="228"/>
                  </a:lnTo>
                  <a:lnTo>
                    <a:pt x="14" y="229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10" y="240"/>
                  </a:lnTo>
                  <a:lnTo>
                    <a:pt x="21" y="240"/>
                  </a:lnTo>
                  <a:lnTo>
                    <a:pt x="31" y="240"/>
                  </a:lnTo>
                  <a:lnTo>
                    <a:pt x="39" y="240"/>
                  </a:lnTo>
                  <a:lnTo>
                    <a:pt x="77" y="241"/>
                  </a:lnTo>
                  <a:lnTo>
                    <a:pt x="77" y="230"/>
                  </a:lnTo>
                  <a:lnTo>
                    <a:pt x="63" y="229"/>
                  </a:lnTo>
                  <a:lnTo>
                    <a:pt x="55" y="227"/>
                  </a:lnTo>
                  <a:lnTo>
                    <a:pt x="52" y="222"/>
                  </a:lnTo>
                  <a:lnTo>
                    <a:pt x="51" y="214"/>
                  </a:lnTo>
                  <a:lnTo>
                    <a:pt x="51" y="82"/>
                  </a:lnTo>
                  <a:close/>
                  <a:moveTo>
                    <a:pt x="53" y="19"/>
                  </a:moveTo>
                  <a:lnTo>
                    <a:pt x="51" y="11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6" y="12"/>
                  </a:lnTo>
                  <a:lnTo>
                    <a:pt x="15" y="19"/>
                  </a:lnTo>
                  <a:lnTo>
                    <a:pt x="16" y="26"/>
                  </a:lnTo>
                  <a:lnTo>
                    <a:pt x="20" y="32"/>
                  </a:lnTo>
                  <a:lnTo>
                    <a:pt x="26" y="37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7" y="33"/>
                  </a:lnTo>
                  <a:lnTo>
                    <a:pt x="51" y="27"/>
                  </a:lnTo>
                  <a:lnTo>
                    <a:pt x="5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ChangeAspect="1"/>
            </p:cNvSpPr>
            <p:nvPr/>
          </p:nvSpPr>
          <p:spPr bwMode="auto">
            <a:xfrm>
              <a:off x="4504" y="183"/>
              <a:ext cx="180" cy="159"/>
            </a:xfrm>
            <a:custGeom>
              <a:avLst/>
              <a:gdLst>
                <a:gd name="T0" fmla="*/ 28 w 180"/>
                <a:gd name="T1" fmla="*/ 132 h 159"/>
                <a:gd name="T2" fmla="*/ 23 w 180"/>
                <a:gd name="T3" fmla="*/ 146 h 159"/>
                <a:gd name="T4" fmla="*/ 0 w 180"/>
                <a:gd name="T5" fmla="*/ 148 h 159"/>
                <a:gd name="T6" fmla="*/ 10 w 180"/>
                <a:gd name="T7" fmla="*/ 158 h 159"/>
                <a:gd name="T8" fmla="*/ 32 w 180"/>
                <a:gd name="T9" fmla="*/ 158 h 159"/>
                <a:gd name="T10" fmla="*/ 49 w 180"/>
                <a:gd name="T11" fmla="*/ 158 h 159"/>
                <a:gd name="T12" fmla="*/ 71 w 180"/>
                <a:gd name="T13" fmla="*/ 158 h 159"/>
                <a:gd name="T14" fmla="*/ 81 w 180"/>
                <a:gd name="T15" fmla="*/ 148 h 159"/>
                <a:gd name="T16" fmla="*/ 58 w 180"/>
                <a:gd name="T17" fmla="*/ 146 h 159"/>
                <a:gd name="T18" fmla="*/ 53 w 180"/>
                <a:gd name="T19" fmla="*/ 132 h 159"/>
                <a:gd name="T20" fmla="*/ 57 w 180"/>
                <a:gd name="T21" fmla="*/ 41 h 159"/>
                <a:gd name="T22" fmla="*/ 84 w 180"/>
                <a:gd name="T23" fmla="*/ 11 h 159"/>
                <a:gd name="T24" fmla="*/ 109 w 180"/>
                <a:gd name="T25" fmla="*/ 9 h 159"/>
                <a:gd name="T26" fmla="*/ 119 w 180"/>
                <a:gd name="T27" fmla="*/ 15 h 159"/>
                <a:gd name="T28" fmla="*/ 125 w 180"/>
                <a:gd name="T29" fmla="*/ 26 h 159"/>
                <a:gd name="T30" fmla="*/ 128 w 180"/>
                <a:gd name="T31" fmla="*/ 40 h 159"/>
                <a:gd name="T32" fmla="*/ 128 w 180"/>
                <a:gd name="T33" fmla="*/ 132 h 159"/>
                <a:gd name="T34" fmla="*/ 123 w 180"/>
                <a:gd name="T35" fmla="*/ 146 h 159"/>
                <a:gd name="T36" fmla="*/ 100 w 180"/>
                <a:gd name="T37" fmla="*/ 148 h 159"/>
                <a:gd name="T38" fmla="*/ 110 w 180"/>
                <a:gd name="T39" fmla="*/ 158 h 159"/>
                <a:gd name="T40" fmla="*/ 132 w 180"/>
                <a:gd name="T41" fmla="*/ 158 h 159"/>
                <a:gd name="T42" fmla="*/ 149 w 180"/>
                <a:gd name="T43" fmla="*/ 158 h 159"/>
                <a:gd name="T44" fmla="*/ 170 w 180"/>
                <a:gd name="T45" fmla="*/ 158 h 159"/>
                <a:gd name="T46" fmla="*/ 180 w 180"/>
                <a:gd name="T47" fmla="*/ 148 h 159"/>
                <a:gd name="T48" fmla="*/ 160 w 180"/>
                <a:gd name="T49" fmla="*/ 146 h 159"/>
                <a:gd name="T50" fmla="*/ 152 w 180"/>
                <a:gd name="T51" fmla="*/ 137 h 159"/>
                <a:gd name="T52" fmla="*/ 152 w 180"/>
                <a:gd name="T53" fmla="*/ 48 h 159"/>
                <a:gd name="T54" fmla="*/ 148 w 180"/>
                <a:gd name="T55" fmla="*/ 23 h 159"/>
                <a:gd name="T56" fmla="*/ 136 w 180"/>
                <a:gd name="T57" fmla="*/ 9 h 159"/>
                <a:gd name="T58" fmla="*/ 118 w 180"/>
                <a:gd name="T59" fmla="*/ 1 h 159"/>
                <a:gd name="T60" fmla="*/ 86 w 180"/>
                <a:gd name="T61" fmla="*/ 3 h 159"/>
                <a:gd name="T62" fmla="*/ 59 w 180"/>
                <a:gd name="T63" fmla="*/ 22 h 159"/>
                <a:gd name="T64" fmla="*/ 51 w 180"/>
                <a:gd name="T65" fmla="*/ 0 h 159"/>
                <a:gd name="T66" fmla="*/ 0 w 180"/>
                <a:gd name="T67" fmla="*/ 15 h 159"/>
                <a:gd name="T68" fmla="*/ 15 w 180"/>
                <a:gd name="T69" fmla="*/ 16 h 159"/>
                <a:gd name="T70" fmla="*/ 23 w 180"/>
                <a:gd name="T71" fmla="*/ 18 h 159"/>
                <a:gd name="T72" fmla="*/ 27 w 180"/>
                <a:gd name="T73" fmla="*/ 25 h 159"/>
                <a:gd name="T74" fmla="*/ 28 w 180"/>
                <a:gd name="T75" fmla="*/ 3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59">
                  <a:moveTo>
                    <a:pt x="28" y="35"/>
                  </a:moveTo>
                  <a:lnTo>
                    <a:pt x="28" y="132"/>
                  </a:lnTo>
                  <a:lnTo>
                    <a:pt x="27" y="141"/>
                  </a:lnTo>
                  <a:lnTo>
                    <a:pt x="23" y="146"/>
                  </a:lnTo>
                  <a:lnTo>
                    <a:pt x="15" y="147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10" y="158"/>
                  </a:lnTo>
                  <a:lnTo>
                    <a:pt x="21" y="158"/>
                  </a:lnTo>
                  <a:lnTo>
                    <a:pt x="32" y="158"/>
                  </a:lnTo>
                  <a:lnTo>
                    <a:pt x="41" y="158"/>
                  </a:lnTo>
                  <a:lnTo>
                    <a:pt x="49" y="158"/>
                  </a:lnTo>
                  <a:lnTo>
                    <a:pt x="60" y="158"/>
                  </a:lnTo>
                  <a:lnTo>
                    <a:pt x="71" y="158"/>
                  </a:lnTo>
                  <a:lnTo>
                    <a:pt x="81" y="159"/>
                  </a:lnTo>
                  <a:lnTo>
                    <a:pt x="81" y="148"/>
                  </a:lnTo>
                  <a:lnTo>
                    <a:pt x="66" y="147"/>
                  </a:lnTo>
                  <a:lnTo>
                    <a:pt x="58" y="146"/>
                  </a:lnTo>
                  <a:lnTo>
                    <a:pt x="54" y="141"/>
                  </a:lnTo>
                  <a:lnTo>
                    <a:pt x="53" y="132"/>
                  </a:lnTo>
                  <a:lnTo>
                    <a:pt x="53" y="65"/>
                  </a:lnTo>
                  <a:lnTo>
                    <a:pt x="57" y="41"/>
                  </a:lnTo>
                  <a:lnTo>
                    <a:pt x="68" y="22"/>
                  </a:lnTo>
                  <a:lnTo>
                    <a:pt x="84" y="11"/>
                  </a:lnTo>
                  <a:lnTo>
                    <a:pt x="101" y="8"/>
                  </a:lnTo>
                  <a:lnTo>
                    <a:pt x="109" y="9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23" y="20"/>
                  </a:lnTo>
                  <a:lnTo>
                    <a:pt x="125" y="26"/>
                  </a:lnTo>
                  <a:lnTo>
                    <a:pt x="127" y="33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132"/>
                  </a:lnTo>
                  <a:lnTo>
                    <a:pt x="127" y="141"/>
                  </a:lnTo>
                  <a:lnTo>
                    <a:pt x="123" y="146"/>
                  </a:lnTo>
                  <a:lnTo>
                    <a:pt x="114" y="147"/>
                  </a:lnTo>
                  <a:lnTo>
                    <a:pt x="100" y="148"/>
                  </a:lnTo>
                  <a:lnTo>
                    <a:pt x="100" y="159"/>
                  </a:lnTo>
                  <a:lnTo>
                    <a:pt x="110" y="158"/>
                  </a:lnTo>
                  <a:lnTo>
                    <a:pt x="121" y="158"/>
                  </a:lnTo>
                  <a:lnTo>
                    <a:pt x="132" y="158"/>
                  </a:lnTo>
                  <a:lnTo>
                    <a:pt x="140" y="158"/>
                  </a:lnTo>
                  <a:lnTo>
                    <a:pt x="149" y="158"/>
                  </a:lnTo>
                  <a:lnTo>
                    <a:pt x="159" y="158"/>
                  </a:lnTo>
                  <a:lnTo>
                    <a:pt x="170" y="158"/>
                  </a:lnTo>
                  <a:lnTo>
                    <a:pt x="180" y="159"/>
                  </a:lnTo>
                  <a:lnTo>
                    <a:pt x="180" y="148"/>
                  </a:lnTo>
                  <a:lnTo>
                    <a:pt x="168" y="148"/>
                  </a:lnTo>
                  <a:lnTo>
                    <a:pt x="160" y="146"/>
                  </a:lnTo>
                  <a:lnTo>
                    <a:pt x="154" y="143"/>
                  </a:lnTo>
                  <a:lnTo>
                    <a:pt x="152" y="137"/>
                  </a:lnTo>
                  <a:lnTo>
                    <a:pt x="152" y="68"/>
                  </a:lnTo>
                  <a:lnTo>
                    <a:pt x="152" y="48"/>
                  </a:lnTo>
                  <a:lnTo>
                    <a:pt x="151" y="34"/>
                  </a:lnTo>
                  <a:lnTo>
                    <a:pt x="148" y="23"/>
                  </a:lnTo>
                  <a:lnTo>
                    <a:pt x="141" y="13"/>
                  </a:lnTo>
                  <a:lnTo>
                    <a:pt x="136" y="9"/>
                  </a:lnTo>
                  <a:lnTo>
                    <a:pt x="128" y="4"/>
                  </a:lnTo>
                  <a:lnTo>
                    <a:pt x="118" y="1"/>
                  </a:lnTo>
                  <a:lnTo>
                    <a:pt x="104" y="0"/>
                  </a:lnTo>
                  <a:lnTo>
                    <a:pt x="86" y="3"/>
                  </a:lnTo>
                  <a:lnTo>
                    <a:pt x="71" y="10"/>
                  </a:lnTo>
                  <a:lnTo>
                    <a:pt x="59" y="22"/>
                  </a:lnTo>
                  <a:lnTo>
                    <a:pt x="51" y="38"/>
                  </a:lnTo>
                  <a:lnTo>
                    <a:pt x="51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5" y="16"/>
                  </a:lnTo>
                  <a:lnTo>
                    <a:pt x="20" y="17"/>
                  </a:lnTo>
                  <a:lnTo>
                    <a:pt x="23" y="18"/>
                  </a:lnTo>
                  <a:lnTo>
                    <a:pt x="26" y="21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ChangeAspect="1"/>
            </p:cNvSpPr>
            <p:nvPr/>
          </p:nvSpPr>
          <p:spPr bwMode="auto">
            <a:xfrm>
              <a:off x="3651" y="463"/>
              <a:ext cx="184" cy="114"/>
            </a:xfrm>
            <a:custGeom>
              <a:avLst/>
              <a:gdLst>
                <a:gd name="T0" fmla="*/ 122 w 184"/>
                <a:gd name="T1" fmla="*/ 25 h 114"/>
                <a:gd name="T2" fmla="*/ 125 w 184"/>
                <a:gd name="T3" fmla="*/ 13 h 114"/>
                <a:gd name="T4" fmla="*/ 123 w 184"/>
                <a:gd name="T5" fmla="*/ 5 h 114"/>
                <a:gd name="T6" fmla="*/ 111 w 184"/>
                <a:gd name="T7" fmla="*/ 5 h 114"/>
                <a:gd name="T8" fmla="*/ 105 w 184"/>
                <a:gd name="T9" fmla="*/ 13 h 114"/>
                <a:gd name="T10" fmla="*/ 103 w 184"/>
                <a:gd name="T11" fmla="*/ 24 h 114"/>
                <a:gd name="T12" fmla="*/ 99 w 184"/>
                <a:gd name="T13" fmla="*/ 37 h 114"/>
                <a:gd name="T14" fmla="*/ 96 w 184"/>
                <a:gd name="T15" fmla="*/ 49 h 114"/>
                <a:gd name="T16" fmla="*/ 92 w 184"/>
                <a:gd name="T17" fmla="*/ 66 h 114"/>
                <a:gd name="T18" fmla="*/ 90 w 184"/>
                <a:gd name="T19" fmla="*/ 76 h 114"/>
                <a:gd name="T20" fmla="*/ 89 w 184"/>
                <a:gd name="T21" fmla="*/ 89 h 114"/>
                <a:gd name="T22" fmla="*/ 77 w 184"/>
                <a:gd name="T23" fmla="*/ 104 h 114"/>
                <a:gd name="T24" fmla="*/ 58 w 184"/>
                <a:gd name="T25" fmla="*/ 106 h 114"/>
                <a:gd name="T26" fmla="*/ 46 w 184"/>
                <a:gd name="T27" fmla="*/ 95 h 114"/>
                <a:gd name="T28" fmla="*/ 45 w 184"/>
                <a:gd name="T29" fmla="*/ 73 h 114"/>
                <a:gd name="T30" fmla="*/ 52 w 184"/>
                <a:gd name="T31" fmla="*/ 50 h 114"/>
                <a:gd name="T32" fmla="*/ 58 w 184"/>
                <a:gd name="T33" fmla="*/ 32 h 114"/>
                <a:gd name="T34" fmla="*/ 61 w 184"/>
                <a:gd name="T35" fmla="*/ 25 h 114"/>
                <a:gd name="T36" fmla="*/ 59 w 184"/>
                <a:gd name="T37" fmla="*/ 13 h 114"/>
                <a:gd name="T38" fmla="*/ 46 w 184"/>
                <a:gd name="T39" fmla="*/ 2 h 114"/>
                <a:gd name="T40" fmla="*/ 28 w 184"/>
                <a:gd name="T41" fmla="*/ 2 h 114"/>
                <a:gd name="T42" fmla="*/ 14 w 184"/>
                <a:gd name="T43" fmla="*/ 11 h 114"/>
                <a:gd name="T44" fmla="*/ 5 w 184"/>
                <a:gd name="T45" fmla="*/ 25 h 114"/>
                <a:gd name="T46" fmla="*/ 1 w 184"/>
                <a:gd name="T47" fmla="*/ 36 h 114"/>
                <a:gd name="T48" fmla="*/ 2 w 184"/>
                <a:gd name="T49" fmla="*/ 42 h 114"/>
                <a:gd name="T50" fmla="*/ 8 w 184"/>
                <a:gd name="T51" fmla="*/ 41 h 114"/>
                <a:gd name="T52" fmla="*/ 15 w 184"/>
                <a:gd name="T53" fmla="*/ 24 h 114"/>
                <a:gd name="T54" fmla="*/ 29 w 184"/>
                <a:gd name="T55" fmla="*/ 9 h 114"/>
                <a:gd name="T56" fmla="*/ 41 w 184"/>
                <a:gd name="T57" fmla="*/ 9 h 114"/>
                <a:gd name="T58" fmla="*/ 41 w 184"/>
                <a:gd name="T59" fmla="*/ 24 h 114"/>
                <a:gd name="T60" fmla="*/ 34 w 184"/>
                <a:gd name="T61" fmla="*/ 43 h 114"/>
                <a:gd name="T62" fmla="*/ 28 w 184"/>
                <a:gd name="T63" fmla="*/ 60 h 114"/>
                <a:gd name="T64" fmla="*/ 26 w 184"/>
                <a:gd name="T65" fmla="*/ 71 h 114"/>
                <a:gd name="T66" fmla="*/ 25 w 184"/>
                <a:gd name="T67" fmla="*/ 77 h 114"/>
                <a:gd name="T68" fmla="*/ 26 w 184"/>
                <a:gd name="T69" fmla="*/ 90 h 114"/>
                <a:gd name="T70" fmla="*/ 34 w 184"/>
                <a:gd name="T71" fmla="*/ 104 h 114"/>
                <a:gd name="T72" fmla="*/ 46 w 184"/>
                <a:gd name="T73" fmla="*/ 111 h 114"/>
                <a:gd name="T74" fmla="*/ 60 w 184"/>
                <a:gd name="T75" fmla="*/ 114 h 114"/>
                <a:gd name="T76" fmla="*/ 70 w 184"/>
                <a:gd name="T77" fmla="*/ 114 h 114"/>
                <a:gd name="T78" fmla="*/ 85 w 184"/>
                <a:gd name="T79" fmla="*/ 107 h 114"/>
                <a:gd name="T80" fmla="*/ 99 w 184"/>
                <a:gd name="T81" fmla="*/ 104 h 114"/>
                <a:gd name="T82" fmla="*/ 117 w 184"/>
                <a:gd name="T83" fmla="*/ 113 h 114"/>
                <a:gd name="T84" fmla="*/ 143 w 184"/>
                <a:gd name="T85" fmla="*/ 111 h 114"/>
                <a:gd name="T86" fmla="*/ 162 w 184"/>
                <a:gd name="T87" fmla="*/ 93 h 114"/>
                <a:gd name="T88" fmla="*/ 174 w 184"/>
                <a:gd name="T89" fmla="*/ 67 h 114"/>
                <a:gd name="T90" fmla="*/ 183 w 184"/>
                <a:gd name="T91" fmla="*/ 32 h 114"/>
                <a:gd name="T92" fmla="*/ 183 w 184"/>
                <a:gd name="T93" fmla="*/ 9 h 114"/>
                <a:gd name="T94" fmla="*/ 175 w 184"/>
                <a:gd name="T95" fmla="*/ 0 h 114"/>
                <a:gd name="T96" fmla="*/ 167 w 184"/>
                <a:gd name="T97" fmla="*/ 1 h 114"/>
                <a:gd name="T98" fmla="*/ 160 w 184"/>
                <a:gd name="T99" fmla="*/ 8 h 114"/>
                <a:gd name="T100" fmla="*/ 160 w 184"/>
                <a:gd name="T101" fmla="*/ 18 h 114"/>
                <a:gd name="T102" fmla="*/ 169 w 184"/>
                <a:gd name="T103" fmla="*/ 30 h 114"/>
                <a:gd name="T104" fmla="*/ 171 w 184"/>
                <a:gd name="T105" fmla="*/ 45 h 114"/>
                <a:gd name="T106" fmla="*/ 167 w 184"/>
                <a:gd name="T107" fmla="*/ 63 h 114"/>
                <a:gd name="T108" fmla="*/ 157 w 184"/>
                <a:gd name="T109" fmla="*/ 87 h 114"/>
                <a:gd name="T110" fmla="*/ 140 w 184"/>
                <a:gd name="T111" fmla="*/ 104 h 114"/>
                <a:gd name="T112" fmla="*/ 123 w 184"/>
                <a:gd name="T113" fmla="*/ 106 h 114"/>
                <a:gd name="T114" fmla="*/ 114 w 184"/>
                <a:gd name="T115" fmla="*/ 101 h 114"/>
                <a:gd name="T116" fmla="*/ 110 w 184"/>
                <a:gd name="T117" fmla="*/ 93 h 114"/>
                <a:gd name="T118" fmla="*/ 109 w 184"/>
                <a:gd name="T119" fmla="*/ 87 h 114"/>
                <a:gd name="T120" fmla="*/ 109 w 184"/>
                <a:gd name="T121" fmla="*/ 79 h 114"/>
                <a:gd name="T122" fmla="*/ 111 w 184"/>
                <a:gd name="T123" fmla="*/ 68 h 114"/>
                <a:gd name="T124" fmla="*/ 121 w 184"/>
                <a:gd name="T125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114">
                  <a:moveTo>
                    <a:pt x="121" y="31"/>
                  </a:moveTo>
                  <a:lnTo>
                    <a:pt x="122" y="25"/>
                  </a:lnTo>
                  <a:lnTo>
                    <a:pt x="124" y="19"/>
                  </a:lnTo>
                  <a:lnTo>
                    <a:pt x="125" y="13"/>
                  </a:lnTo>
                  <a:lnTo>
                    <a:pt x="125" y="11"/>
                  </a:lnTo>
                  <a:lnTo>
                    <a:pt x="123" y="5"/>
                  </a:lnTo>
                  <a:lnTo>
                    <a:pt x="117" y="3"/>
                  </a:lnTo>
                  <a:lnTo>
                    <a:pt x="111" y="5"/>
                  </a:lnTo>
                  <a:lnTo>
                    <a:pt x="106" y="10"/>
                  </a:lnTo>
                  <a:lnTo>
                    <a:pt x="105" y="13"/>
                  </a:lnTo>
                  <a:lnTo>
                    <a:pt x="104" y="18"/>
                  </a:lnTo>
                  <a:lnTo>
                    <a:pt x="103" y="24"/>
                  </a:lnTo>
                  <a:lnTo>
                    <a:pt x="101" y="29"/>
                  </a:lnTo>
                  <a:lnTo>
                    <a:pt x="99" y="37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91" y="72"/>
                  </a:lnTo>
                  <a:lnTo>
                    <a:pt x="90" y="76"/>
                  </a:lnTo>
                  <a:lnTo>
                    <a:pt x="90" y="81"/>
                  </a:lnTo>
                  <a:lnTo>
                    <a:pt x="89" y="89"/>
                  </a:lnTo>
                  <a:lnTo>
                    <a:pt x="83" y="98"/>
                  </a:lnTo>
                  <a:lnTo>
                    <a:pt x="77" y="104"/>
                  </a:lnTo>
                  <a:lnTo>
                    <a:pt x="66" y="107"/>
                  </a:lnTo>
                  <a:lnTo>
                    <a:pt x="58" y="106"/>
                  </a:lnTo>
                  <a:lnTo>
                    <a:pt x="51" y="103"/>
                  </a:lnTo>
                  <a:lnTo>
                    <a:pt x="46" y="95"/>
                  </a:lnTo>
                  <a:lnTo>
                    <a:pt x="44" y="84"/>
                  </a:lnTo>
                  <a:lnTo>
                    <a:pt x="45" y="73"/>
                  </a:lnTo>
                  <a:lnTo>
                    <a:pt x="48" y="61"/>
                  </a:lnTo>
                  <a:lnTo>
                    <a:pt x="52" y="50"/>
                  </a:lnTo>
                  <a:lnTo>
                    <a:pt x="56" y="39"/>
                  </a:lnTo>
                  <a:lnTo>
                    <a:pt x="58" y="32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1"/>
                  </a:lnTo>
                  <a:lnTo>
                    <a:pt x="59" y="13"/>
                  </a:lnTo>
                  <a:lnTo>
                    <a:pt x="54" y="6"/>
                  </a:lnTo>
                  <a:lnTo>
                    <a:pt x="46" y="2"/>
                  </a:lnTo>
                  <a:lnTo>
                    <a:pt x="37" y="0"/>
                  </a:lnTo>
                  <a:lnTo>
                    <a:pt x="28" y="2"/>
                  </a:lnTo>
                  <a:lnTo>
                    <a:pt x="21" y="5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3" y="31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9" y="38"/>
                  </a:lnTo>
                  <a:lnTo>
                    <a:pt x="15" y="24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6" y="7"/>
                  </a:lnTo>
                  <a:lnTo>
                    <a:pt x="41" y="9"/>
                  </a:lnTo>
                  <a:lnTo>
                    <a:pt x="43" y="16"/>
                  </a:lnTo>
                  <a:lnTo>
                    <a:pt x="41" y="24"/>
                  </a:lnTo>
                  <a:lnTo>
                    <a:pt x="39" y="31"/>
                  </a:lnTo>
                  <a:lnTo>
                    <a:pt x="34" y="43"/>
                  </a:lnTo>
                  <a:lnTo>
                    <a:pt x="31" y="53"/>
                  </a:lnTo>
                  <a:lnTo>
                    <a:pt x="28" y="60"/>
                  </a:lnTo>
                  <a:lnTo>
                    <a:pt x="27" y="66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80"/>
                  </a:lnTo>
                  <a:lnTo>
                    <a:pt x="26" y="90"/>
                  </a:lnTo>
                  <a:lnTo>
                    <a:pt x="29" y="98"/>
                  </a:lnTo>
                  <a:lnTo>
                    <a:pt x="34" y="104"/>
                  </a:lnTo>
                  <a:lnTo>
                    <a:pt x="40" y="108"/>
                  </a:lnTo>
                  <a:lnTo>
                    <a:pt x="46" y="111"/>
                  </a:lnTo>
                  <a:lnTo>
                    <a:pt x="53" y="113"/>
                  </a:lnTo>
                  <a:lnTo>
                    <a:pt x="60" y="114"/>
                  </a:lnTo>
                  <a:lnTo>
                    <a:pt x="65" y="114"/>
                  </a:lnTo>
                  <a:lnTo>
                    <a:pt x="70" y="114"/>
                  </a:lnTo>
                  <a:lnTo>
                    <a:pt x="77" y="112"/>
                  </a:lnTo>
                  <a:lnTo>
                    <a:pt x="85" y="107"/>
                  </a:lnTo>
                  <a:lnTo>
                    <a:pt x="93" y="97"/>
                  </a:lnTo>
                  <a:lnTo>
                    <a:pt x="99" y="104"/>
                  </a:lnTo>
                  <a:lnTo>
                    <a:pt x="107" y="110"/>
                  </a:lnTo>
                  <a:lnTo>
                    <a:pt x="117" y="113"/>
                  </a:lnTo>
                  <a:lnTo>
                    <a:pt x="128" y="114"/>
                  </a:lnTo>
                  <a:lnTo>
                    <a:pt x="143" y="111"/>
                  </a:lnTo>
                  <a:lnTo>
                    <a:pt x="154" y="103"/>
                  </a:lnTo>
                  <a:lnTo>
                    <a:pt x="162" y="93"/>
                  </a:lnTo>
                  <a:lnTo>
                    <a:pt x="167" y="84"/>
                  </a:lnTo>
                  <a:lnTo>
                    <a:pt x="174" y="67"/>
                  </a:lnTo>
                  <a:lnTo>
                    <a:pt x="180" y="48"/>
                  </a:lnTo>
                  <a:lnTo>
                    <a:pt x="183" y="32"/>
                  </a:lnTo>
                  <a:lnTo>
                    <a:pt x="184" y="20"/>
                  </a:lnTo>
                  <a:lnTo>
                    <a:pt x="183" y="9"/>
                  </a:lnTo>
                  <a:lnTo>
                    <a:pt x="179" y="3"/>
                  </a:lnTo>
                  <a:lnTo>
                    <a:pt x="175" y="0"/>
                  </a:lnTo>
                  <a:lnTo>
                    <a:pt x="172" y="0"/>
                  </a:lnTo>
                  <a:lnTo>
                    <a:pt x="167" y="1"/>
                  </a:lnTo>
                  <a:lnTo>
                    <a:pt x="163" y="4"/>
                  </a:lnTo>
                  <a:lnTo>
                    <a:pt x="160" y="8"/>
                  </a:lnTo>
                  <a:lnTo>
                    <a:pt x="158" y="13"/>
                  </a:lnTo>
                  <a:lnTo>
                    <a:pt x="160" y="18"/>
                  </a:lnTo>
                  <a:lnTo>
                    <a:pt x="163" y="21"/>
                  </a:lnTo>
                  <a:lnTo>
                    <a:pt x="169" y="30"/>
                  </a:lnTo>
                  <a:lnTo>
                    <a:pt x="172" y="41"/>
                  </a:lnTo>
                  <a:lnTo>
                    <a:pt x="171" y="45"/>
                  </a:lnTo>
                  <a:lnTo>
                    <a:pt x="170" y="53"/>
                  </a:lnTo>
                  <a:lnTo>
                    <a:pt x="167" y="63"/>
                  </a:lnTo>
                  <a:lnTo>
                    <a:pt x="163" y="75"/>
                  </a:lnTo>
                  <a:lnTo>
                    <a:pt x="157" y="87"/>
                  </a:lnTo>
                  <a:lnTo>
                    <a:pt x="150" y="97"/>
                  </a:lnTo>
                  <a:lnTo>
                    <a:pt x="140" y="104"/>
                  </a:lnTo>
                  <a:lnTo>
                    <a:pt x="129" y="107"/>
                  </a:lnTo>
                  <a:lnTo>
                    <a:pt x="123" y="106"/>
                  </a:lnTo>
                  <a:lnTo>
                    <a:pt x="118" y="104"/>
                  </a:lnTo>
                  <a:lnTo>
                    <a:pt x="114" y="101"/>
                  </a:lnTo>
                  <a:lnTo>
                    <a:pt x="112" y="97"/>
                  </a:lnTo>
                  <a:lnTo>
                    <a:pt x="110" y="93"/>
                  </a:lnTo>
                  <a:lnTo>
                    <a:pt x="109" y="90"/>
                  </a:lnTo>
                  <a:lnTo>
                    <a:pt x="109" y="87"/>
                  </a:lnTo>
                  <a:lnTo>
                    <a:pt x="109" y="84"/>
                  </a:lnTo>
                  <a:lnTo>
                    <a:pt x="109" y="79"/>
                  </a:lnTo>
                  <a:lnTo>
                    <a:pt x="110" y="74"/>
                  </a:lnTo>
                  <a:lnTo>
                    <a:pt x="111" y="68"/>
                  </a:lnTo>
                  <a:lnTo>
                    <a:pt x="114" y="59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3881" y="429"/>
              <a:ext cx="139" cy="164"/>
            </a:xfrm>
            <a:custGeom>
              <a:avLst/>
              <a:gdLst>
                <a:gd name="T0" fmla="*/ 129 w 139"/>
                <a:gd name="T1" fmla="*/ 88 h 164"/>
                <a:gd name="T2" fmla="*/ 132 w 139"/>
                <a:gd name="T3" fmla="*/ 88 h 164"/>
                <a:gd name="T4" fmla="*/ 136 w 139"/>
                <a:gd name="T5" fmla="*/ 87 h 164"/>
                <a:gd name="T6" fmla="*/ 138 w 139"/>
                <a:gd name="T7" fmla="*/ 86 h 164"/>
                <a:gd name="T8" fmla="*/ 139 w 139"/>
                <a:gd name="T9" fmla="*/ 82 h 164"/>
                <a:gd name="T10" fmla="*/ 138 w 139"/>
                <a:gd name="T11" fmla="*/ 79 h 164"/>
                <a:gd name="T12" fmla="*/ 136 w 139"/>
                <a:gd name="T13" fmla="*/ 77 h 164"/>
                <a:gd name="T14" fmla="*/ 132 w 139"/>
                <a:gd name="T15" fmla="*/ 76 h 164"/>
                <a:gd name="T16" fmla="*/ 129 w 139"/>
                <a:gd name="T17" fmla="*/ 76 h 164"/>
                <a:gd name="T18" fmla="*/ 13 w 139"/>
                <a:gd name="T19" fmla="*/ 76 h 164"/>
                <a:gd name="T20" fmla="*/ 20 w 139"/>
                <a:gd name="T21" fmla="*/ 50 h 164"/>
                <a:gd name="T22" fmla="*/ 36 w 139"/>
                <a:gd name="T23" fmla="*/ 30 h 164"/>
                <a:gd name="T24" fmla="*/ 59 w 139"/>
                <a:gd name="T25" fmla="*/ 17 h 164"/>
                <a:gd name="T26" fmla="*/ 86 w 139"/>
                <a:gd name="T27" fmla="*/ 12 h 164"/>
                <a:gd name="T28" fmla="*/ 129 w 139"/>
                <a:gd name="T29" fmla="*/ 12 h 164"/>
                <a:gd name="T30" fmla="*/ 132 w 139"/>
                <a:gd name="T31" fmla="*/ 12 h 164"/>
                <a:gd name="T32" fmla="*/ 136 w 139"/>
                <a:gd name="T33" fmla="*/ 11 h 164"/>
                <a:gd name="T34" fmla="*/ 138 w 139"/>
                <a:gd name="T35" fmla="*/ 10 h 164"/>
                <a:gd name="T36" fmla="*/ 139 w 139"/>
                <a:gd name="T37" fmla="*/ 6 h 164"/>
                <a:gd name="T38" fmla="*/ 138 w 139"/>
                <a:gd name="T39" fmla="*/ 2 h 164"/>
                <a:gd name="T40" fmla="*/ 136 w 139"/>
                <a:gd name="T41" fmla="*/ 1 h 164"/>
                <a:gd name="T42" fmla="*/ 132 w 139"/>
                <a:gd name="T43" fmla="*/ 0 h 164"/>
                <a:gd name="T44" fmla="*/ 129 w 139"/>
                <a:gd name="T45" fmla="*/ 0 h 164"/>
                <a:gd name="T46" fmla="*/ 85 w 139"/>
                <a:gd name="T47" fmla="*/ 0 h 164"/>
                <a:gd name="T48" fmla="*/ 68 w 139"/>
                <a:gd name="T49" fmla="*/ 1 h 164"/>
                <a:gd name="T50" fmla="*/ 52 w 139"/>
                <a:gd name="T51" fmla="*/ 6 h 164"/>
                <a:gd name="T52" fmla="*/ 38 w 139"/>
                <a:gd name="T53" fmla="*/ 14 h 164"/>
                <a:gd name="T54" fmla="*/ 25 w 139"/>
                <a:gd name="T55" fmla="*/ 24 h 164"/>
                <a:gd name="T56" fmla="*/ 15 w 139"/>
                <a:gd name="T57" fmla="*/ 36 h 164"/>
                <a:gd name="T58" fmla="*/ 7 w 139"/>
                <a:gd name="T59" fmla="*/ 50 h 164"/>
                <a:gd name="T60" fmla="*/ 2 w 139"/>
                <a:gd name="T61" fmla="*/ 65 h 164"/>
                <a:gd name="T62" fmla="*/ 0 w 139"/>
                <a:gd name="T63" fmla="*/ 82 h 164"/>
                <a:gd name="T64" fmla="*/ 2 w 139"/>
                <a:gd name="T65" fmla="*/ 99 h 164"/>
                <a:gd name="T66" fmla="*/ 7 w 139"/>
                <a:gd name="T67" fmla="*/ 114 h 164"/>
                <a:gd name="T68" fmla="*/ 15 w 139"/>
                <a:gd name="T69" fmla="*/ 128 h 164"/>
                <a:gd name="T70" fmla="*/ 25 w 139"/>
                <a:gd name="T71" fmla="*/ 140 h 164"/>
                <a:gd name="T72" fmla="*/ 38 w 139"/>
                <a:gd name="T73" fmla="*/ 150 h 164"/>
                <a:gd name="T74" fmla="*/ 52 w 139"/>
                <a:gd name="T75" fmla="*/ 158 h 164"/>
                <a:gd name="T76" fmla="*/ 68 w 139"/>
                <a:gd name="T77" fmla="*/ 163 h 164"/>
                <a:gd name="T78" fmla="*/ 85 w 139"/>
                <a:gd name="T79" fmla="*/ 164 h 164"/>
                <a:gd name="T80" fmla="*/ 129 w 139"/>
                <a:gd name="T81" fmla="*/ 164 h 164"/>
                <a:gd name="T82" fmla="*/ 132 w 139"/>
                <a:gd name="T83" fmla="*/ 164 h 164"/>
                <a:gd name="T84" fmla="*/ 136 w 139"/>
                <a:gd name="T85" fmla="*/ 164 h 164"/>
                <a:gd name="T86" fmla="*/ 138 w 139"/>
                <a:gd name="T87" fmla="*/ 162 h 164"/>
                <a:gd name="T88" fmla="*/ 139 w 139"/>
                <a:gd name="T89" fmla="*/ 158 h 164"/>
                <a:gd name="T90" fmla="*/ 138 w 139"/>
                <a:gd name="T91" fmla="*/ 155 h 164"/>
                <a:gd name="T92" fmla="*/ 136 w 139"/>
                <a:gd name="T93" fmla="*/ 153 h 164"/>
                <a:gd name="T94" fmla="*/ 132 w 139"/>
                <a:gd name="T95" fmla="*/ 152 h 164"/>
                <a:gd name="T96" fmla="*/ 129 w 139"/>
                <a:gd name="T97" fmla="*/ 152 h 164"/>
                <a:gd name="T98" fmla="*/ 86 w 139"/>
                <a:gd name="T99" fmla="*/ 152 h 164"/>
                <a:gd name="T100" fmla="*/ 59 w 139"/>
                <a:gd name="T101" fmla="*/ 147 h 164"/>
                <a:gd name="T102" fmla="*/ 36 w 139"/>
                <a:gd name="T103" fmla="*/ 134 h 164"/>
                <a:gd name="T104" fmla="*/ 20 w 139"/>
                <a:gd name="T105" fmla="*/ 114 h 164"/>
                <a:gd name="T106" fmla="*/ 13 w 139"/>
                <a:gd name="T107" fmla="*/ 88 h 164"/>
                <a:gd name="T108" fmla="*/ 129 w 139"/>
                <a:gd name="T109" fmla="*/ 8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64">
                  <a:moveTo>
                    <a:pt x="129" y="88"/>
                  </a:moveTo>
                  <a:lnTo>
                    <a:pt x="132" y="88"/>
                  </a:lnTo>
                  <a:lnTo>
                    <a:pt x="136" y="87"/>
                  </a:lnTo>
                  <a:lnTo>
                    <a:pt x="138" y="86"/>
                  </a:lnTo>
                  <a:lnTo>
                    <a:pt x="139" y="82"/>
                  </a:lnTo>
                  <a:lnTo>
                    <a:pt x="138" y="79"/>
                  </a:lnTo>
                  <a:lnTo>
                    <a:pt x="136" y="77"/>
                  </a:lnTo>
                  <a:lnTo>
                    <a:pt x="132" y="76"/>
                  </a:lnTo>
                  <a:lnTo>
                    <a:pt x="129" y="76"/>
                  </a:lnTo>
                  <a:lnTo>
                    <a:pt x="13" y="76"/>
                  </a:lnTo>
                  <a:lnTo>
                    <a:pt x="20" y="50"/>
                  </a:lnTo>
                  <a:lnTo>
                    <a:pt x="36" y="30"/>
                  </a:lnTo>
                  <a:lnTo>
                    <a:pt x="59" y="17"/>
                  </a:lnTo>
                  <a:lnTo>
                    <a:pt x="86" y="12"/>
                  </a:lnTo>
                  <a:lnTo>
                    <a:pt x="129" y="12"/>
                  </a:lnTo>
                  <a:lnTo>
                    <a:pt x="132" y="12"/>
                  </a:lnTo>
                  <a:lnTo>
                    <a:pt x="136" y="11"/>
                  </a:lnTo>
                  <a:lnTo>
                    <a:pt x="138" y="10"/>
                  </a:lnTo>
                  <a:lnTo>
                    <a:pt x="139" y="6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5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9"/>
                  </a:lnTo>
                  <a:lnTo>
                    <a:pt x="7" y="114"/>
                  </a:lnTo>
                  <a:lnTo>
                    <a:pt x="15" y="128"/>
                  </a:lnTo>
                  <a:lnTo>
                    <a:pt x="25" y="140"/>
                  </a:lnTo>
                  <a:lnTo>
                    <a:pt x="38" y="150"/>
                  </a:lnTo>
                  <a:lnTo>
                    <a:pt x="52" y="158"/>
                  </a:lnTo>
                  <a:lnTo>
                    <a:pt x="68" y="163"/>
                  </a:lnTo>
                  <a:lnTo>
                    <a:pt x="85" y="164"/>
                  </a:lnTo>
                  <a:lnTo>
                    <a:pt x="129" y="164"/>
                  </a:lnTo>
                  <a:lnTo>
                    <a:pt x="132" y="164"/>
                  </a:lnTo>
                  <a:lnTo>
                    <a:pt x="136" y="164"/>
                  </a:lnTo>
                  <a:lnTo>
                    <a:pt x="138" y="162"/>
                  </a:lnTo>
                  <a:lnTo>
                    <a:pt x="139" y="158"/>
                  </a:lnTo>
                  <a:lnTo>
                    <a:pt x="138" y="155"/>
                  </a:lnTo>
                  <a:lnTo>
                    <a:pt x="136" y="153"/>
                  </a:lnTo>
                  <a:lnTo>
                    <a:pt x="132" y="152"/>
                  </a:lnTo>
                  <a:lnTo>
                    <a:pt x="129" y="152"/>
                  </a:lnTo>
                  <a:lnTo>
                    <a:pt x="86" y="152"/>
                  </a:lnTo>
                  <a:lnTo>
                    <a:pt x="59" y="147"/>
                  </a:lnTo>
                  <a:lnTo>
                    <a:pt x="36" y="134"/>
                  </a:lnTo>
                  <a:lnTo>
                    <a:pt x="20" y="114"/>
                  </a:lnTo>
                  <a:lnTo>
                    <a:pt x="13" y="88"/>
                  </a:lnTo>
                  <a:lnTo>
                    <a:pt x="12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spect="1"/>
            </p:cNvSpPr>
            <p:nvPr/>
          </p:nvSpPr>
          <p:spPr bwMode="auto">
            <a:xfrm>
              <a:off x="4067" y="402"/>
              <a:ext cx="275" cy="177"/>
            </a:xfrm>
            <a:custGeom>
              <a:avLst/>
              <a:gdLst>
                <a:gd name="T0" fmla="*/ 245 w 275"/>
                <a:gd name="T1" fmla="*/ 23 h 177"/>
                <a:gd name="T2" fmla="*/ 254 w 275"/>
                <a:gd name="T3" fmla="*/ 14 h 177"/>
                <a:gd name="T4" fmla="*/ 269 w 275"/>
                <a:gd name="T5" fmla="*/ 9 h 177"/>
                <a:gd name="T6" fmla="*/ 275 w 275"/>
                <a:gd name="T7" fmla="*/ 4 h 177"/>
                <a:gd name="T8" fmla="*/ 271 w 275"/>
                <a:gd name="T9" fmla="*/ 0 h 177"/>
                <a:gd name="T10" fmla="*/ 252 w 275"/>
                <a:gd name="T11" fmla="*/ 1 h 177"/>
                <a:gd name="T12" fmla="*/ 224 w 275"/>
                <a:gd name="T13" fmla="*/ 0 h 177"/>
                <a:gd name="T14" fmla="*/ 221 w 275"/>
                <a:gd name="T15" fmla="*/ 1 h 177"/>
                <a:gd name="T16" fmla="*/ 219 w 275"/>
                <a:gd name="T17" fmla="*/ 6 h 177"/>
                <a:gd name="T18" fmla="*/ 223 w 275"/>
                <a:gd name="T19" fmla="*/ 9 h 177"/>
                <a:gd name="T20" fmla="*/ 232 w 275"/>
                <a:gd name="T21" fmla="*/ 11 h 177"/>
                <a:gd name="T22" fmla="*/ 237 w 275"/>
                <a:gd name="T23" fmla="*/ 18 h 177"/>
                <a:gd name="T24" fmla="*/ 233 w 275"/>
                <a:gd name="T25" fmla="*/ 27 h 177"/>
                <a:gd name="T26" fmla="*/ 149 w 275"/>
                <a:gd name="T27" fmla="*/ 17 h 177"/>
                <a:gd name="T28" fmla="*/ 156 w 275"/>
                <a:gd name="T29" fmla="*/ 10 h 177"/>
                <a:gd name="T30" fmla="*/ 166 w 275"/>
                <a:gd name="T31" fmla="*/ 9 h 177"/>
                <a:gd name="T32" fmla="*/ 173 w 275"/>
                <a:gd name="T33" fmla="*/ 4 h 177"/>
                <a:gd name="T34" fmla="*/ 169 w 275"/>
                <a:gd name="T35" fmla="*/ 0 h 177"/>
                <a:gd name="T36" fmla="*/ 137 w 275"/>
                <a:gd name="T37" fmla="*/ 1 h 177"/>
                <a:gd name="T38" fmla="*/ 124 w 275"/>
                <a:gd name="T39" fmla="*/ 1 h 177"/>
                <a:gd name="T40" fmla="*/ 110 w 275"/>
                <a:gd name="T41" fmla="*/ 0 h 177"/>
                <a:gd name="T42" fmla="*/ 107 w 275"/>
                <a:gd name="T43" fmla="*/ 1 h 177"/>
                <a:gd name="T44" fmla="*/ 105 w 275"/>
                <a:gd name="T45" fmla="*/ 6 h 177"/>
                <a:gd name="T46" fmla="*/ 112 w 275"/>
                <a:gd name="T47" fmla="*/ 9 h 177"/>
                <a:gd name="T48" fmla="*/ 122 w 275"/>
                <a:gd name="T49" fmla="*/ 10 h 177"/>
                <a:gd name="T50" fmla="*/ 125 w 275"/>
                <a:gd name="T51" fmla="*/ 13 h 177"/>
                <a:gd name="T52" fmla="*/ 126 w 275"/>
                <a:gd name="T53" fmla="*/ 30 h 177"/>
                <a:gd name="T54" fmla="*/ 44 w 275"/>
                <a:gd name="T55" fmla="*/ 20 h 177"/>
                <a:gd name="T56" fmla="*/ 44 w 275"/>
                <a:gd name="T57" fmla="*/ 17 h 177"/>
                <a:gd name="T58" fmla="*/ 52 w 275"/>
                <a:gd name="T59" fmla="*/ 10 h 177"/>
                <a:gd name="T60" fmla="*/ 61 w 275"/>
                <a:gd name="T61" fmla="*/ 9 h 177"/>
                <a:gd name="T62" fmla="*/ 68 w 275"/>
                <a:gd name="T63" fmla="*/ 4 h 177"/>
                <a:gd name="T64" fmla="*/ 64 w 275"/>
                <a:gd name="T65" fmla="*/ 0 h 177"/>
                <a:gd name="T66" fmla="*/ 48 w 275"/>
                <a:gd name="T67" fmla="*/ 1 h 177"/>
                <a:gd name="T68" fmla="*/ 32 w 275"/>
                <a:gd name="T69" fmla="*/ 1 h 177"/>
                <a:gd name="T70" fmla="*/ 5 w 275"/>
                <a:gd name="T71" fmla="*/ 0 h 177"/>
                <a:gd name="T72" fmla="*/ 0 w 275"/>
                <a:gd name="T73" fmla="*/ 5 h 177"/>
                <a:gd name="T74" fmla="*/ 7 w 275"/>
                <a:gd name="T75" fmla="*/ 9 h 177"/>
                <a:gd name="T76" fmla="*/ 18 w 275"/>
                <a:gd name="T77" fmla="*/ 11 h 177"/>
                <a:gd name="T78" fmla="*/ 20 w 275"/>
                <a:gd name="T79" fmla="*/ 17 h 177"/>
                <a:gd name="T80" fmla="*/ 38 w 275"/>
                <a:gd name="T81" fmla="*/ 176 h 177"/>
                <a:gd name="T82" fmla="*/ 47 w 275"/>
                <a:gd name="T83" fmla="*/ 176 h 177"/>
                <a:gd name="T84" fmla="*/ 128 w 275"/>
                <a:gd name="T85" fmla="*/ 43 h 177"/>
                <a:gd name="T86" fmla="*/ 143 w 275"/>
                <a:gd name="T87" fmla="*/ 176 h 177"/>
                <a:gd name="T88" fmla="*/ 152 w 275"/>
                <a:gd name="T89" fmla="*/ 176 h 177"/>
                <a:gd name="T90" fmla="*/ 241 w 275"/>
                <a:gd name="T91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5" h="177">
                  <a:moveTo>
                    <a:pt x="241" y="30"/>
                  </a:moveTo>
                  <a:lnTo>
                    <a:pt x="245" y="23"/>
                  </a:lnTo>
                  <a:lnTo>
                    <a:pt x="249" y="18"/>
                  </a:lnTo>
                  <a:lnTo>
                    <a:pt x="254" y="14"/>
                  </a:lnTo>
                  <a:lnTo>
                    <a:pt x="261" y="11"/>
                  </a:lnTo>
                  <a:lnTo>
                    <a:pt x="269" y="9"/>
                  </a:lnTo>
                  <a:lnTo>
                    <a:pt x="273" y="8"/>
                  </a:lnTo>
                  <a:lnTo>
                    <a:pt x="275" y="4"/>
                  </a:lnTo>
                  <a:lnTo>
                    <a:pt x="274" y="1"/>
                  </a:lnTo>
                  <a:lnTo>
                    <a:pt x="271" y="0"/>
                  </a:lnTo>
                  <a:lnTo>
                    <a:pt x="262" y="1"/>
                  </a:lnTo>
                  <a:lnTo>
                    <a:pt x="252" y="1"/>
                  </a:lnTo>
                  <a:lnTo>
                    <a:pt x="238" y="1"/>
                  </a:lnTo>
                  <a:lnTo>
                    <a:pt x="224" y="0"/>
                  </a:lnTo>
                  <a:lnTo>
                    <a:pt x="223" y="0"/>
                  </a:lnTo>
                  <a:lnTo>
                    <a:pt x="221" y="1"/>
                  </a:lnTo>
                  <a:lnTo>
                    <a:pt x="220" y="2"/>
                  </a:lnTo>
                  <a:lnTo>
                    <a:pt x="219" y="6"/>
                  </a:lnTo>
                  <a:lnTo>
                    <a:pt x="221" y="9"/>
                  </a:lnTo>
                  <a:lnTo>
                    <a:pt x="223" y="9"/>
                  </a:lnTo>
                  <a:lnTo>
                    <a:pt x="228" y="10"/>
                  </a:lnTo>
                  <a:lnTo>
                    <a:pt x="232" y="11"/>
                  </a:lnTo>
                  <a:lnTo>
                    <a:pt x="236" y="14"/>
                  </a:lnTo>
                  <a:lnTo>
                    <a:pt x="237" y="18"/>
                  </a:lnTo>
                  <a:lnTo>
                    <a:pt x="236" y="23"/>
                  </a:lnTo>
                  <a:lnTo>
                    <a:pt x="233" y="27"/>
                  </a:lnTo>
                  <a:lnTo>
                    <a:pt x="163" y="144"/>
                  </a:lnTo>
                  <a:lnTo>
                    <a:pt x="149" y="17"/>
                  </a:lnTo>
                  <a:lnTo>
                    <a:pt x="151" y="12"/>
                  </a:lnTo>
                  <a:lnTo>
                    <a:pt x="156" y="10"/>
                  </a:lnTo>
                  <a:lnTo>
                    <a:pt x="162" y="9"/>
                  </a:lnTo>
                  <a:lnTo>
                    <a:pt x="166" y="9"/>
                  </a:lnTo>
                  <a:lnTo>
                    <a:pt x="171" y="8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9" y="0"/>
                  </a:lnTo>
                  <a:lnTo>
                    <a:pt x="153" y="1"/>
                  </a:lnTo>
                  <a:lnTo>
                    <a:pt x="137" y="1"/>
                  </a:lnTo>
                  <a:lnTo>
                    <a:pt x="131" y="1"/>
                  </a:lnTo>
                  <a:lnTo>
                    <a:pt x="124" y="1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2"/>
                  </a:lnTo>
                  <a:lnTo>
                    <a:pt x="105" y="6"/>
                  </a:lnTo>
                  <a:lnTo>
                    <a:pt x="107" y="9"/>
                  </a:lnTo>
                  <a:lnTo>
                    <a:pt x="112" y="9"/>
                  </a:lnTo>
                  <a:lnTo>
                    <a:pt x="118" y="10"/>
                  </a:lnTo>
                  <a:lnTo>
                    <a:pt x="122" y="10"/>
                  </a:lnTo>
                  <a:lnTo>
                    <a:pt x="124" y="12"/>
                  </a:lnTo>
                  <a:lnTo>
                    <a:pt x="125" y="13"/>
                  </a:lnTo>
                  <a:lnTo>
                    <a:pt x="125" y="19"/>
                  </a:lnTo>
                  <a:lnTo>
                    <a:pt x="126" y="30"/>
                  </a:lnTo>
                  <a:lnTo>
                    <a:pt x="57" y="14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6" y="12"/>
                  </a:lnTo>
                  <a:lnTo>
                    <a:pt x="52" y="10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6" y="8"/>
                  </a:lnTo>
                  <a:lnTo>
                    <a:pt x="68" y="4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39" y="1"/>
                  </a:lnTo>
                  <a:lnTo>
                    <a:pt x="32" y="1"/>
                  </a:lnTo>
                  <a:lnTo>
                    <a:pt x="1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0" y="17"/>
                  </a:lnTo>
                  <a:lnTo>
                    <a:pt x="37" y="170"/>
                  </a:lnTo>
                  <a:lnTo>
                    <a:pt x="38" y="176"/>
                  </a:lnTo>
                  <a:lnTo>
                    <a:pt x="42" y="177"/>
                  </a:lnTo>
                  <a:lnTo>
                    <a:pt x="47" y="176"/>
                  </a:lnTo>
                  <a:lnTo>
                    <a:pt x="49" y="172"/>
                  </a:lnTo>
                  <a:lnTo>
                    <a:pt x="128" y="43"/>
                  </a:lnTo>
                  <a:lnTo>
                    <a:pt x="142" y="171"/>
                  </a:lnTo>
                  <a:lnTo>
                    <a:pt x="143" y="176"/>
                  </a:lnTo>
                  <a:lnTo>
                    <a:pt x="147" y="177"/>
                  </a:lnTo>
                  <a:lnTo>
                    <a:pt x="152" y="176"/>
                  </a:lnTo>
                  <a:lnTo>
                    <a:pt x="155" y="172"/>
                  </a:lnTo>
                  <a:lnTo>
                    <a:pt x="241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 noChangeAspect="1" noEditPoints="1"/>
            </p:cNvSpPr>
            <p:nvPr/>
          </p:nvSpPr>
          <p:spPr bwMode="auto">
            <a:xfrm>
              <a:off x="4382" y="466"/>
              <a:ext cx="29" cy="108"/>
            </a:xfrm>
            <a:custGeom>
              <a:avLst/>
              <a:gdLst>
                <a:gd name="T0" fmla="*/ 29 w 29"/>
                <a:gd name="T1" fmla="*/ 14 h 108"/>
                <a:gd name="T2" fmla="*/ 28 w 29"/>
                <a:gd name="T3" fmla="*/ 8 h 108"/>
                <a:gd name="T4" fmla="*/ 25 w 29"/>
                <a:gd name="T5" fmla="*/ 4 h 108"/>
                <a:gd name="T6" fmla="*/ 20 w 29"/>
                <a:gd name="T7" fmla="*/ 1 h 108"/>
                <a:gd name="T8" fmla="*/ 15 w 29"/>
                <a:gd name="T9" fmla="*/ 0 h 108"/>
                <a:gd name="T10" fmla="*/ 9 w 29"/>
                <a:gd name="T11" fmla="*/ 1 h 108"/>
                <a:gd name="T12" fmla="*/ 4 w 29"/>
                <a:gd name="T13" fmla="*/ 4 h 108"/>
                <a:gd name="T14" fmla="*/ 1 w 29"/>
                <a:gd name="T15" fmla="*/ 9 h 108"/>
                <a:gd name="T16" fmla="*/ 0 w 29"/>
                <a:gd name="T17" fmla="*/ 14 h 108"/>
                <a:gd name="T18" fmla="*/ 1 w 29"/>
                <a:gd name="T19" fmla="*/ 20 h 108"/>
                <a:gd name="T20" fmla="*/ 5 w 29"/>
                <a:gd name="T21" fmla="*/ 25 h 108"/>
                <a:gd name="T22" fmla="*/ 9 w 29"/>
                <a:gd name="T23" fmla="*/ 28 h 108"/>
                <a:gd name="T24" fmla="*/ 15 w 29"/>
                <a:gd name="T25" fmla="*/ 29 h 108"/>
                <a:gd name="T26" fmla="*/ 21 w 29"/>
                <a:gd name="T27" fmla="*/ 27 h 108"/>
                <a:gd name="T28" fmla="*/ 25 w 29"/>
                <a:gd name="T29" fmla="*/ 24 h 108"/>
                <a:gd name="T30" fmla="*/ 28 w 29"/>
                <a:gd name="T31" fmla="*/ 20 h 108"/>
                <a:gd name="T32" fmla="*/ 29 w 29"/>
                <a:gd name="T33" fmla="*/ 14 h 108"/>
                <a:gd name="T34" fmla="*/ 29 w 29"/>
                <a:gd name="T35" fmla="*/ 94 h 108"/>
                <a:gd name="T36" fmla="*/ 28 w 29"/>
                <a:gd name="T37" fmla="*/ 88 h 108"/>
                <a:gd name="T38" fmla="*/ 25 w 29"/>
                <a:gd name="T39" fmla="*/ 83 h 108"/>
                <a:gd name="T40" fmla="*/ 20 w 29"/>
                <a:gd name="T41" fmla="*/ 80 h 108"/>
                <a:gd name="T42" fmla="*/ 15 w 29"/>
                <a:gd name="T43" fmla="*/ 79 h 108"/>
                <a:gd name="T44" fmla="*/ 9 w 29"/>
                <a:gd name="T45" fmla="*/ 80 h 108"/>
                <a:gd name="T46" fmla="*/ 4 w 29"/>
                <a:gd name="T47" fmla="*/ 84 h 108"/>
                <a:gd name="T48" fmla="*/ 1 w 29"/>
                <a:gd name="T49" fmla="*/ 88 h 108"/>
                <a:gd name="T50" fmla="*/ 0 w 29"/>
                <a:gd name="T51" fmla="*/ 94 h 108"/>
                <a:gd name="T52" fmla="*/ 1 w 29"/>
                <a:gd name="T53" fmla="*/ 100 h 108"/>
                <a:gd name="T54" fmla="*/ 5 w 29"/>
                <a:gd name="T55" fmla="*/ 104 h 108"/>
                <a:gd name="T56" fmla="*/ 9 w 29"/>
                <a:gd name="T57" fmla="*/ 107 h 108"/>
                <a:gd name="T58" fmla="*/ 15 w 29"/>
                <a:gd name="T59" fmla="*/ 108 h 108"/>
                <a:gd name="T60" fmla="*/ 21 w 29"/>
                <a:gd name="T61" fmla="*/ 107 h 108"/>
                <a:gd name="T62" fmla="*/ 25 w 29"/>
                <a:gd name="T63" fmla="*/ 104 h 108"/>
                <a:gd name="T64" fmla="*/ 28 w 29"/>
                <a:gd name="T65" fmla="*/ 99 h 108"/>
                <a:gd name="T66" fmla="*/ 29 w 29"/>
                <a:gd name="T67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108">
                  <a:moveTo>
                    <a:pt x="29" y="14"/>
                  </a:moveTo>
                  <a:lnTo>
                    <a:pt x="28" y="8"/>
                  </a:lnTo>
                  <a:lnTo>
                    <a:pt x="25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1" y="27"/>
                  </a:lnTo>
                  <a:lnTo>
                    <a:pt x="25" y="24"/>
                  </a:lnTo>
                  <a:lnTo>
                    <a:pt x="28" y="20"/>
                  </a:lnTo>
                  <a:lnTo>
                    <a:pt x="29" y="14"/>
                  </a:lnTo>
                  <a:close/>
                  <a:moveTo>
                    <a:pt x="29" y="94"/>
                  </a:moveTo>
                  <a:lnTo>
                    <a:pt x="28" y="88"/>
                  </a:lnTo>
                  <a:lnTo>
                    <a:pt x="25" y="83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9" y="80"/>
                  </a:lnTo>
                  <a:lnTo>
                    <a:pt x="4" y="84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5" y="104"/>
                  </a:lnTo>
                  <a:lnTo>
                    <a:pt x="9" y="107"/>
                  </a:lnTo>
                  <a:lnTo>
                    <a:pt x="15" y="108"/>
                  </a:lnTo>
                  <a:lnTo>
                    <a:pt x="21" y="107"/>
                  </a:lnTo>
                  <a:lnTo>
                    <a:pt x="25" y="104"/>
                  </a:lnTo>
                  <a:lnTo>
                    <a:pt x="28" y="99"/>
                  </a:lnTo>
                  <a:lnTo>
                    <a:pt x="29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 noChangeAspect="1" noEditPoints="1"/>
            </p:cNvSpPr>
            <p:nvPr/>
          </p:nvSpPr>
          <p:spPr bwMode="auto">
            <a:xfrm>
              <a:off x="4453" y="463"/>
              <a:ext cx="118" cy="114"/>
            </a:xfrm>
            <a:custGeom>
              <a:avLst/>
              <a:gdLst>
                <a:gd name="T0" fmla="*/ 118 w 118"/>
                <a:gd name="T1" fmla="*/ 44 h 114"/>
                <a:gd name="T2" fmla="*/ 117 w 118"/>
                <a:gd name="T3" fmla="*/ 34 h 114"/>
                <a:gd name="T4" fmla="*/ 114 w 118"/>
                <a:gd name="T5" fmla="*/ 25 h 114"/>
                <a:gd name="T6" fmla="*/ 110 w 118"/>
                <a:gd name="T7" fmla="*/ 18 h 114"/>
                <a:gd name="T8" fmla="*/ 104 w 118"/>
                <a:gd name="T9" fmla="*/ 12 h 114"/>
                <a:gd name="T10" fmla="*/ 97 w 118"/>
                <a:gd name="T11" fmla="*/ 7 h 114"/>
                <a:gd name="T12" fmla="*/ 90 w 118"/>
                <a:gd name="T13" fmla="*/ 3 h 114"/>
                <a:gd name="T14" fmla="*/ 81 w 118"/>
                <a:gd name="T15" fmla="*/ 1 h 114"/>
                <a:gd name="T16" fmla="*/ 72 w 118"/>
                <a:gd name="T17" fmla="*/ 0 h 114"/>
                <a:gd name="T18" fmla="*/ 45 w 118"/>
                <a:gd name="T19" fmla="*/ 6 h 114"/>
                <a:gd name="T20" fmla="*/ 22 w 118"/>
                <a:gd name="T21" fmla="*/ 22 h 114"/>
                <a:gd name="T22" fmla="*/ 6 w 118"/>
                <a:gd name="T23" fmla="*/ 44 h 114"/>
                <a:gd name="T24" fmla="*/ 0 w 118"/>
                <a:gd name="T25" fmla="*/ 70 h 114"/>
                <a:gd name="T26" fmla="*/ 1 w 118"/>
                <a:gd name="T27" fmla="*/ 79 h 114"/>
                <a:gd name="T28" fmla="*/ 3 w 118"/>
                <a:gd name="T29" fmla="*/ 87 h 114"/>
                <a:gd name="T30" fmla="*/ 7 w 118"/>
                <a:gd name="T31" fmla="*/ 95 h 114"/>
                <a:gd name="T32" fmla="*/ 12 w 118"/>
                <a:gd name="T33" fmla="*/ 101 h 114"/>
                <a:gd name="T34" fmla="*/ 19 w 118"/>
                <a:gd name="T35" fmla="*/ 106 h 114"/>
                <a:gd name="T36" fmla="*/ 27 w 118"/>
                <a:gd name="T37" fmla="*/ 110 h 114"/>
                <a:gd name="T38" fmla="*/ 36 w 118"/>
                <a:gd name="T39" fmla="*/ 113 h 114"/>
                <a:gd name="T40" fmla="*/ 46 w 118"/>
                <a:gd name="T41" fmla="*/ 114 h 114"/>
                <a:gd name="T42" fmla="*/ 72 w 118"/>
                <a:gd name="T43" fmla="*/ 108 h 114"/>
                <a:gd name="T44" fmla="*/ 95 w 118"/>
                <a:gd name="T45" fmla="*/ 93 h 114"/>
                <a:gd name="T46" fmla="*/ 111 w 118"/>
                <a:gd name="T47" fmla="*/ 70 h 114"/>
                <a:gd name="T48" fmla="*/ 118 w 118"/>
                <a:gd name="T49" fmla="*/ 44 h 114"/>
                <a:gd name="T50" fmla="*/ 46 w 118"/>
                <a:gd name="T51" fmla="*/ 107 h 114"/>
                <a:gd name="T52" fmla="*/ 37 w 118"/>
                <a:gd name="T53" fmla="*/ 105 h 114"/>
                <a:gd name="T54" fmla="*/ 29 w 118"/>
                <a:gd name="T55" fmla="*/ 100 h 114"/>
                <a:gd name="T56" fmla="*/ 23 w 118"/>
                <a:gd name="T57" fmla="*/ 92 h 114"/>
                <a:gd name="T58" fmla="*/ 21 w 118"/>
                <a:gd name="T59" fmla="*/ 79 h 114"/>
                <a:gd name="T60" fmla="*/ 22 w 118"/>
                <a:gd name="T61" fmla="*/ 69 h 114"/>
                <a:gd name="T62" fmla="*/ 24 w 118"/>
                <a:gd name="T63" fmla="*/ 56 h 114"/>
                <a:gd name="T64" fmla="*/ 29 w 118"/>
                <a:gd name="T65" fmla="*/ 42 h 114"/>
                <a:gd name="T66" fmla="*/ 35 w 118"/>
                <a:gd name="T67" fmla="*/ 29 h 114"/>
                <a:gd name="T68" fmla="*/ 44 w 118"/>
                <a:gd name="T69" fmla="*/ 19 h 114"/>
                <a:gd name="T70" fmla="*/ 53 w 118"/>
                <a:gd name="T71" fmla="*/ 12 h 114"/>
                <a:gd name="T72" fmla="*/ 63 w 118"/>
                <a:gd name="T73" fmla="*/ 8 h 114"/>
                <a:gd name="T74" fmla="*/ 72 w 118"/>
                <a:gd name="T75" fmla="*/ 7 h 114"/>
                <a:gd name="T76" fmla="*/ 82 w 118"/>
                <a:gd name="T77" fmla="*/ 9 h 114"/>
                <a:gd name="T78" fmla="*/ 90 w 118"/>
                <a:gd name="T79" fmla="*/ 14 h 114"/>
                <a:gd name="T80" fmla="*/ 95 w 118"/>
                <a:gd name="T81" fmla="*/ 23 h 114"/>
                <a:gd name="T82" fmla="*/ 97 w 118"/>
                <a:gd name="T83" fmla="*/ 35 h 114"/>
                <a:gd name="T84" fmla="*/ 97 w 118"/>
                <a:gd name="T85" fmla="*/ 43 h 114"/>
                <a:gd name="T86" fmla="*/ 94 w 118"/>
                <a:gd name="T87" fmla="*/ 55 h 114"/>
                <a:gd name="T88" fmla="*/ 90 w 118"/>
                <a:gd name="T89" fmla="*/ 69 h 114"/>
                <a:gd name="T90" fmla="*/ 83 w 118"/>
                <a:gd name="T91" fmla="*/ 84 h 114"/>
                <a:gd name="T92" fmla="*/ 75 w 118"/>
                <a:gd name="T93" fmla="*/ 94 h 114"/>
                <a:gd name="T94" fmla="*/ 66 w 118"/>
                <a:gd name="T95" fmla="*/ 101 h 114"/>
                <a:gd name="T96" fmla="*/ 56 w 118"/>
                <a:gd name="T97" fmla="*/ 105 h 114"/>
                <a:gd name="T98" fmla="*/ 46 w 118"/>
                <a:gd name="T99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14">
                  <a:moveTo>
                    <a:pt x="118" y="44"/>
                  </a:moveTo>
                  <a:lnTo>
                    <a:pt x="117" y="34"/>
                  </a:lnTo>
                  <a:lnTo>
                    <a:pt x="114" y="25"/>
                  </a:lnTo>
                  <a:lnTo>
                    <a:pt x="110" y="18"/>
                  </a:lnTo>
                  <a:lnTo>
                    <a:pt x="104" y="12"/>
                  </a:lnTo>
                  <a:lnTo>
                    <a:pt x="97" y="7"/>
                  </a:lnTo>
                  <a:lnTo>
                    <a:pt x="90" y="3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1" y="79"/>
                  </a:lnTo>
                  <a:lnTo>
                    <a:pt x="3" y="87"/>
                  </a:lnTo>
                  <a:lnTo>
                    <a:pt x="7" y="95"/>
                  </a:lnTo>
                  <a:lnTo>
                    <a:pt x="12" y="101"/>
                  </a:lnTo>
                  <a:lnTo>
                    <a:pt x="19" y="106"/>
                  </a:lnTo>
                  <a:lnTo>
                    <a:pt x="27" y="110"/>
                  </a:lnTo>
                  <a:lnTo>
                    <a:pt x="36" y="113"/>
                  </a:lnTo>
                  <a:lnTo>
                    <a:pt x="46" y="114"/>
                  </a:lnTo>
                  <a:lnTo>
                    <a:pt x="72" y="108"/>
                  </a:lnTo>
                  <a:lnTo>
                    <a:pt x="95" y="93"/>
                  </a:lnTo>
                  <a:lnTo>
                    <a:pt x="111" y="70"/>
                  </a:lnTo>
                  <a:lnTo>
                    <a:pt x="118" y="44"/>
                  </a:lnTo>
                  <a:close/>
                  <a:moveTo>
                    <a:pt x="46" y="107"/>
                  </a:moveTo>
                  <a:lnTo>
                    <a:pt x="37" y="105"/>
                  </a:lnTo>
                  <a:lnTo>
                    <a:pt x="29" y="100"/>
                  </a:lnTo>
                  <a:lnTo>
                    <a:pt x="23" y="92"/>
                  </a:lnTo>
                  <a:lnTo>
                    <a:pt x="21" y="79"/>
                  </a:lnTo>
                  <a:lnTo>
                    <a:pt x="22" y="69"/>
                  </a:lnTo>
                  <a:lnTo>
                    <a:pt x="24" y="56"/>
                  </a:lnTo>
                  <a:lnTo>
                    <a:pt x="29" y="42"/>
                  </a:lnTo>
                  <a:lnTo>
                    <a:pt x="35" y="29"/>
                  </a:lnTo>
                  <a:lnTo>
                    <a:pt x="44" y="19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7"/>
                  </a:lnTo>
                  <a:lnTo>
                    <a:pt x="82" y="9"/>
                  </a:lnTo>
                  <a:lnTo>
                    <a:pt x="90" y="14"/>
                  </a:lnTo>
                  <a:lnTo>
                    <a:pt x="95" y="23"/>
                  </a:lnTo>
                  <a:lnTo>
                    <a:pt x="97" y="35"/>
                  </a:lnTo>
                  <a:lnTo>
                    <a:pt x="97" y="43"/>
                  </a:lnTo>
                  <a:lnTo>
                    <a:pt x="94" y="55"/>
                  </a:lnTo>
                  <a:lnTo>
                    <a:pt x="90" y="69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6" y="101"/>
                  </a:lnTo>
                  <a:lnTo>
                    <a:pt x="56" y="105"/>
                  </a:lnTo>
                  <a:lnTo>
                    <a:pt x="46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 noChangeAspect="1"/>
            </p:cNvSpPr>
            <p:nvPr/>
          </p:nvSpPr>
          <p:spPr bwMode="auto">
            <a:xfrm>
              <a:off x="4595" y="531"/>
              <a:ext cx="149" cy="81"/>
            </a:xfrm>
            <a:custGeom>
              <a:avLst/>
              <a:gdLst>
                <a:gd name="T0" fmla="*/ 80 w 149"/>
                <a:gd name="T1" fmla="*/ 72 h 81"/>
                <a:gd name="T2" fmla="*/ 93 w 149"/>
                <a:gd name="T3" fmla="*/ 80 h 81"/>
                <a:gd name="T4" fmla="*/ 117 w 149"/>
                <a:gd name="T5" fmla="*/ 79 h 81"/>
                <a:gd name="T6" fmla="*/ 134 w 149"/>
                <a:gd name="T7" fmla="*/ 63 h 81"/>
                <a:gd name="T8" fmla="*/ 144 w 149"/>
                <a:gd name="T9" fmla="*/ 40 h 81"/>
                <a:gd name="T10" fmla="*/ 148 w 149"/>
                <a:gd name="T11" fmla="*/ 20 h 81"/>
                <a:gd name="T12" fmla="*/ 147 w 149"/>
                <a:gd name="T13" fmla="*/ 7 h 81"/>
                <a:gd name="T14" fmla="*/ 141 w 149"/>
                <a:gd name="T15" fmla="*/ 0 h 81"/>
                <a:gd name="T16" fmla="*/ 134 w 149"/>
                <a:gd name="T17" fmla="*/ 0 h 81"/>
                <a:gd name="T18" fmla="*/ 129 w 149"/>
                <a:gd name="T19" fmla="*/ 6 h 81"/>
                <a:gd name="T20" fmla="*/ 129 w 149"/>
                <a:gd name="T21" fmla="*/ 14 h 81"/>
                <a:gd name="T22" fmla="*/ 137 w 149"/>
                <a:gd name="T23" fmla="*/ 22 h 81"/>
                <a:gd name="T24" fmla="*/ 138 w 149"/>
                <a:gd name="T25" fmla="*/ 33 h 81"/>
                <a:gd name="T26" fmla="*/ 134 w 149"/>
                <a:gd name="T27" fmla="*/ 46 h 81"/>
                <a:gd name="T28" fmla="*/ 126 w 149"/>
                <a:gd name="T29" fmla="*/ 62 h 81"/>
                <a:gd name="T30" fmla="*/ 114 w 149"/>
                <a:gd name="T31" fmla="*/ 73 h 81"/>
                <a:gd name="T32" fmla="*/ 101 w 149"/>
                <a:gd name="T33" fmla="*/ 75 h 81"/>
                <a:gd name="T34" fmla="*/ 91 w 149"/>
                <a:gd name="T35" fmla="*/ 67 h 81"/>
                <a:gd name="T36" fmla="*/ 89 w 149"/>
                <a:gd name="T37" fmla="*/ 56 h 81"/>
                <a:gd name="T38" fmla="*/ 92 w 149"/>
                <a:gd name="T39" fmla="*/ 42 h 81"/>
                <a:gd name="T40" fmla="*/ 97 w 149"/>
                <a:gd name="T41" fmla="*/ 21 h 81"/>
                <a:gd name="T42" fmla="*/ 100 w 149"/>
                <a:gd name="T43" fmla="*/ 9 h 81"/>
                <a:gd name="T44" fmla="*/ 98 w 149"/>
                <a:gd name="T45" fmla="*/ 3 h 81"/>
                <a:gd name="T46" fmla="*/ 89 w 149"/>
                <a:gd name="T47" fmla="*/ 3 h 81"/>
                <a:gd name="T48" fmla="*/ 84 w 149"/>
                <a:gd name="T49" fmla="*/ 11 h 81"/>
                <a:gd name="T50" fmla="*/ 81 w 149"/>
                <a:gd name="T51" fmla="*/ 24 h 81"/>
                <a:gd name="T52" fmla="*/ 79 w 149"/>
                <a:gd name="T53" fmla="*/ 33 h 81"/>
                <a:gd name="T54" fmla="*/ 75 w 149"/>
                <a:gd name="T55" fmla="*/ 48 h 81"/>
                <a:gd name="T56" fmla="*/ 74 w 149"/>
                <a:gd name="T57" fmla="*/ 60 h 81"/>
                <a:gd name="T58" fmla="*/ 67 w 149"/>
                <a:gd name="T59" fmla="*/ 70 h 81"/>
                <a:gd name="T60" fmla="*/ 58 w 149"/>
                <a:gd name="T61" fmla="*/ 75 h 81"/>
                <a:gd name="T62" fmla="*/ 49 w 149"/>
                <a:gd name="T63" fmla="*/ 74 h 81"/>
                <a:gd name="T64" fmla="*/ 38 w 149"/>
                <a:gd name="T65" fmla="*/ 67 h 81"/>
                <a:gd name="T66" fmla="*/ 36 w 149"/>
                <a:gd name="T67" fmla="*/ 60 h 81"/>
                <a:gd name="T68" fmla="*/ 37 w 149"/>
                <a:gd name="T69" fmla="*/ 52 h 81"/>
                <a:gd name="T70" fmla="*/ 42 w 149"/>
                <a:gd name="T71" fmla="*/ 37 h 81"/>
                <a:gd name="T72" fmla="*/ 49 w 149"/>
                <a:gd name="T73" fmla="*/ 16 h 81"/>
                <a:gd name="T74" fmla="*/ 43 w 149"/>
                <a:gd name="T75" fmla="*/ 4 h 81"/>
                <a:gd name="T76" fmla="*/ 29 w 149"/>
                <a:gd name="T77" fmla="*/ 0 h 81"/>
                <a:gd name="T78" fmla="*/ 8 w 149"/>
                <a:gd name="T79" fmla="*/ 12 h 81"/>
                <a:gd name="T80" fmla="*/ 0 w 149"/>
                <a:gd name="T81" fmla="*/ 28 h 81"/>
                <a:gd name="T82" fmla="*/ 4 w 149"/>
                <a:gd name="T83" fmla="*/ 30 h 81"/>
                <a:gd name="T84" fmla="*/ 8 w 149"/>
                <a:gd name="T85" fmla="*/ 27 h 81"/>
                <a:gd name="T86" fmla="*/ 17 w 149"/>
                <a:gd name="T87" fmla="*/ 11 h 81"/>
                <a:gd name="T88" fmla="*/ 28 w 149"/>
                <a:gd name="T89" fmla="*/ 6 h 81"/>
                <a:gd name="T90" fmla="*/ 34 w 149"/>
                <a:gd name="T91" fmla="*/ 13 h 81"/>
                <a:gd name="T92" fmla="*/ 31 w 149"/>
                <a:gd name="T93" fmla="*/ 24 h 81"/>
                <a:gd name="T94" fmla="*/ 22 w 149"/>
                <a:gd name="T95" fmla="*/ 47 h 81"/>
                <a:gd name="T96" fmla="*/ 21 w 149"/>
                <a:gd name="T97" fmla="*/ 56 h 81"/>
                <a:gd name="T98" fmla="*/ 32 w 149"/>
                <a:gd name="T99" fmla="*/ 76 h 81"/>
                <a:gd name="T100" fmla="*/ 54 w 149"/>
                <a:gd name="T101" fmla="*/ 81 h 81"/>
                <a:gd name="T102" fmla="*/ 63 w 149"/>
                <a:gd name="T103" fmla="*/ 80 h 81"/>
                <a:gd name="T104" fmla="*/ 77 w 149"/>
                <a:gd name="T105" fmla="*/ 6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81">
                  <a:moveTo>
                    <a:pt x="77" y="68"/>
                  </a:moveTo>
                  <a:lnTo>
                    <a:pt x="80" y="72"/>
                  </a:lnTo>
                  <a:lnTo>
                    <a:pt x="85" y="77"/>
                  </a:lnTo>
                  <a:lnTo>
                    <a:pt x="93" y="80"/>
                  </a:lnTo>
                  <a:lnTo>
                    <a:pt x="105" y="81"/>
                  </a:lnTo>
                  <a:lnTo>
                    <a:pt x="117" y="79"/>
                  </a:lnTo>
                  <a:lnTo>
                    <a:pt x="126" y="72"/>
                  </a:lnTo>
                  <a:lnTo>
                    <a:pt x="134" y="63"/>
                  </a:lnTo>
                  <a:lnTo>
                    <a:pt x="140" y="51"/>
                  </a:lnTo>
                  <a:lnTo>
                    <a:pt x="144" y="40"/>
                  </a:lnTo>
                  <a:lnTo>
                    <a:pt x="147" y="29"/>
                  </a:lnTo>
                  <a:lnTo>
                    <a:pt x="148" y="20"/>
                  </a:lnTo>
                  <a:lnTo>
                    <a:pt x="149" y="15"/>
                  </a:lnTo>
                  <a:lnTo>
                    <a:pt x="147" y="7"/>
                  </a:lnTo>
                  <a:lnTo>
                    <a:pt x="145" y="3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0"/>
                  </a:lnTo>
                  <a:lnTo>
                    <a:pt x="131" y="3"/>
                  </a:lnTo>
                  <a:lnTo>
                    <a:pt x="129" y="6"/>
                  </a:lnTo>
                  <a:lnTo>
                    <a:pt x="128" y="10"/>
                  </a:lnTo>
                  <a:lnTo>
                    <a:pt x="129" y="14"/>
                  </a:lnTo>
                  <a:lnTo>
                    <a:pt x="131" y="16"/>
                  </a:lnTo>
                  <a:lnTo>
                    <a:pt x="137" y="22"/>
                  </a:lnTo>
                  <a:lnTo>
                    <a:pt x="138" y="30"/>
                  </a:lnTo>
                  <a:lnTo>
                    <a:pt x="138" y="33"/>
                  </a:lnTo>
                  <a:lnTo>
                    <a:pt x="136" y="39"/>
                  </a:lnTo>
                  <a:lnTo>
                    <a:pt x="134" y="46"/>
                  </a:lnTo>
                  <a:lnTo>
                    <a:pt x="131" y="54"/>
                  </a:lnTo>
                  <a:lnTo>
                    <a:pt x="126" y="62"/>
                  </a:lnTo>
                  <a:lnTo>
                    <a:pt x="121" y="69"/>
                  </a:lnTo>
                  <a:lnTo>
                    <a:pt x="114" y="73"/>
                  </a:lnTo>
                  <a:lnTo>
                    <a:pt x="106" y="75"/>
                  </a:lnTo>
                  <a:lnTo>
                    <a:pt x="101" y="75"/>
                  </a:lnTo>
                  <a:lnTo>
                    <a:pt x="95" y="72"/>
                  </a:lnTo>
                  <a:lnTo>
                    <a:pt x="91" y="67"/>
                  </a:lnTo>
                  <a:lnTo>
                    <a:pt x="89" y="59"/>
                  </a:lnTo>
                  <a:lnTo>
                    <a:pt x="89" y="56"/>
                  </a:lnTo>
                  <a:lnTo>
                    <a:pt x="90" y="50"/>
                  </a:lnTo>
                  <a:lnTo>
                    <a:pt x="92" y="42"/>
                  </a:lnTo>
                  <a:lnTo>
                    <a:pt x="95" y="32"/>
                  </a:lnTo>
                  <a:lnTo>
                    <a:pt x="97" y="21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100" y="8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89" y="3"/>
                  </a:lnTo>
                  <a:lnTo>
                    <a:pt x="86" y="6"/>
                  </a:lnTo>
                  <a:lnTo>
                    <a:pt x="84" y="11"/>
                  </a:lnTo>
                  <a:lnTo>
                    <a:pt x="82" y="18"/>
                  </a:lnTo>
                  <a:lnTo>
                    <a:pt x="81" y="24"/>
                  </a:lnTo>
                  <a:lnTo>
                    <a:pt x="80" y="29"/>
                  </a:lnTo>
                  <a:lnTo>
                    <a:pt x="79" y="33"/>
                  </a:lnTo>
                  <a:lnTo>
                    <a:pt x="77" y="39"/>
                  </a:lnTo>
                  <a:lnTo>
                    <a:pt x="75" y="48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2" y="63"/>
                  </a:lnTo>
                  <a:lnTo>
                    <a:pt x="67" y="70"/>
                  </a:lnTo>
                  <a:lnTo>
                    <a:pt x="62" y="74"/>
                  </a:lnTo>
                  <a:lnTo>
                    <a:pt x="58" y="75"/>
                  </a:lnTo>
                  <a:lnTo>
                    <a:pt x="55" y="75"/>
                  </a:lnTo>
                  <a:lnTo>
                    <a:pt x="49" y="74"/>
                  </a:lnTo>
                  <a:lnTo>
                    <a:pt x="41" y="71"/>
                  </a:lnTo>
                  <a:lnTo>
                    <a:pt x="38" y="67"/>
                  </a:lnTo>
                  <a:lnTo>
                    <a:pt x="37" y="64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7" y="52"/>
                  </a:lnTo>
                  <a:lnTo>
                    <a:pt x="38" y="46"/>
                  </a:lnTo>
                  <a:lnTo>
                    <a:pt x="42" y="37"/>
                  </a:lnTo>
                  <a:lnTo>
                    <a:pt x="46" y="25"/>
                  </a:lnTo>
                  <a:lnTo>
                    <a:pt x="49" y="16"/>
                  </a:lnTo>
                  <a:lnTo>
                    <a:pt x="47" y="9"/>
                  </a:lnTo>
                  <a:lnTo>
                    <a:pt x="43" y="4"/>
                  </a:lnTo>
                  <a:lnTo>
                    <a:pt x="37" y="1"/>
                  </a:lnTo>
                  <a:lnTo>
                    <a:pt x="29" y="0"/>
                  </a:lnTo>
                  <a:lnTo>
                    <a:pt x="17" y="3"/>
                  </a:lnTo>
                  <a:lnTo>
                    <a:pt x="8" y="12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12" y="18"/>
                  </a:lnTo>
                  <a:lnTo>
                    <a:pt x="17" y="11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5" y="38"/>
                  </a:lnTo>
                  <a:lnTo>
                    <a:pt x="22" y="47"/>
                  </a:lnTo>
                  <a:lnTo>
                    <a:pt x="21" y="52"/>
                  </a:lnTo>
                  <a:lnTo>
                    <a:pt x="21" y="56"/>
                  </a:lnTo>
                  <a:lnTo>
                    <a:pt x="24" y="69"/>
                  </a:lnTo>
                  <a:lnTo>
                    <a:pt x="32" y="76"/>
                  </a:lnTo>
                  <a:lnTo>
                    <a:pt x="43" y="80"/>
                  </a:lnTo>
                  <a:lnTo>
                    <a:pt x="54" y="81"/>
                  </a:lnTo>
                  <a:lnTo>
                    <a:pt x="58" y="81"/>
                  </a:lnTo>
                  <a:lnTo>
                    <a:pt x="63" y="80"/>
                  </a:lnTo>
                  <a:lnTo>
                    <a:pt x="70" y="76"/>
                  </a:lnTo>
                  <a:lnTo>
                    <a:pt x="77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 noChangeAspect="1" noEditPoints="1"/>
            </p:cNvSpPr>
            <p:nvPr/>
          </p:nvSpPr>
          <p:spPr bwMode="auto">
            <a:xfrm>
              <a:off x="4800" y="477"/>
              <a:ext cx="185" cy="68"/>
            </a:xfrm>
            <a:custGeom>
              <a:avLst/>
              <a:gdLst>
                <a:gd name="T0" fmla="*/ 176 w 185"/>
                <a:gd name="T1" fmla="*/ 13 h 68"/>
                <a:gd name="T2" fmla="*/ 179 w 185"/>
                <a:gd name="T3" fmla="*/ 12 h 68"/>
                <a:gd name="T4" fmla="*/ 182 w 185"/>
                <a:gd name="T5" fmla="*/ 12 h 68"/>
                <a:gd name="T6" fmla="*/ 184 w 185"/>
                <a:gd name="T7" fmla="*/ 10 h 68"/>
                <a:gd name="T8" fmla="*/ 185 w 185"/>
                <a:gd name="T9" fmla="*/ 6 h 68"/>
                <a:gd name="T10" fmla="*/ 184 w 185"/>
                <a:gd name="T11" fmla="*/ 3 h 68"/>
                <a:gd name="T12" fmla="*/ 182 w 185"/>
                <a:gd name="T13" fmla="*/ 1 h 68"/>
                <a:gd name="T14" fmla="*/ 179 w 185"/>
                <a:gd name="T15" fmla="*/ 0 h 68"/>
                <a:gd name="T16" fmla="*/ 176 w 185"/>
                <a:gd name="T17" fmla="*/ 0 h 68"/>
                <a:gd name="T18" fmla="*/ 9 w 185"/>
                <a:gd name="T19" fmla="*/ 0 h 68"/>
                <a:gd name="T20" fmla="*/ 7 w 185"/>
                <a:gd name="T21" fmla="*/ 0 h 68"/>
                <a:gd name="T22" fmla="*/ 4 w 185"/>
                <a:gd name="T23" fmla="*/ 1 h 68"/>
                <a:gd name="T24" fmla="*/ 1 w 185"/>
                <a:gd name="T25" fmla="*/ 3 h 68"/>
                <a:gd name="T26" fmla="*/ 0 w 185"/>
                <a:gd name="T27" fmla="*/ 6 h 68"/>
                <a:gd name="T28" fmla="*/ 1 w 185"/>
                <a:gd name="T29" fmla="*/ 10 h 68"/>
                <a:gd name="T30" fmla="*/ 4 w 185"/>
                <a:gd name="T31" fmla="*/ 12 h 68"/>
                <a:gd name="T32" fmla="*/ 7 w 185"/>
                <a:gd name="T33" fmla="*/ 12 h 68"/>
                <a:gd name="T34" fmla="*/ 10 w 185"/>
                <a:gd name="T35" fmla="*/ 13 h 68"/>
                <a:gd name="T36" fmla="*/ 176 w 185"/>
                <a:gd name="T37" fmla="*/ 13 h 68"/>
                <a:gd name="T38" fmla="*/ 176 w 185"/>
                <a:gd name="T39" fmla="*/ 68 h 68"/>
                <a:gd name="T40" fmla="*/ 179 w 185"/>
                <a:gd name="T41" fmla="*/ 68 h 68"/>
                <a:gd name="T42" fmla="*/ 182 w 185"/>
                <a:gd name="T43" fmla="*/ 67 h 68"/>
                <a:gd name="T44" fmla="*/ 184 w 185"/>
                <a:gd name="T45" fmla="*/ 65 h 68"/>
                <a:gd name="T46" fmla="*/ 185 w 185"/>
                <a:gd name="T47" fmla="*/ 62 h 68"/>
                <a:gd name="T48" fmla="*/ 184 w 185"/>
                <a:gd name="T49" fmla="*/ 58 h 68"/>
                <a:gd name="T50" fmla="*/ 182 w 185"/>
                <a:gd name="T51" fmla="*/ 56 h 68"/>
                <a:gd name="T52" fmla="*/ 179 w 185"/>
                <a:gd name="T53" fmla="*/ 56 h 68"/>
                <a:gd name="T54" fmla="*/ 176 w 185"/>
                <a:gd name="T55" fmla="*/ 56 h 68"/>
                <a:gd name="T56" fmla="*/ 10 w 185"/>
                <a:gd name="T57" fmla="*/ 56 h 68"/>
                <a:gd name="T58" fmla="*/ 7 w 185"/>
                <a:gd name="T59" fmla="*/ 56 h 68"/>
                <a:gd name="T60" fmla="*/ 4 w 185"/>
                <a:gd name="T61" fmla="*/ 56 h 68"/>
                <a:gd name="T62" fmla="*/ 1 w 185"/>
                <a:gd name="T63" fmla="*/ 58 h 68"/>
                <a:gd name="T64" fmla="*/ 0 w 185"/>
                <a:gd name="T65" fmla="*/ 62 h 68"/>
                <a:gd name="T66" fmla="*/ 1 w 185"/>
                <a:gd name="T67" fmla="*/ 65 h 68"/>
                <a:gd name="T68" fmla="*/ 4 w 185"/>
                <a:gd name="T69" fmla="*/ 67 h 68"/>
                <a:gd name="T70" fmla="*/ 7 w 185"/>
                <a:gd name="T71" fmla="*/ 68 h 68"/>
                <a:gd name="T72" fmla="*/ 9 w 185"/>
                <a:gd name="T73" fmla="*/ 68 h 68"/>
                <a:gd name="T74" fmla="*/ 176 w 185"/>
                <a:gd name="T7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5" h="68">
                  <a:moveTo>
                    <a:pt x="176" y="13"/>
                  </a:moveTo>
                  <a:lnTo>
                    <a:pt x="179" y="12"/>
                  </a:lnTo>
                  <a:lnTo>
                    <a:pt x="182" y="12"/>
                  </a:lnTo>
                  <a:lnTo>
                    <a:pt x="184" y="10"/>
                  </a:lnTo>
                  <a:lnTo>
                    <a:pt x="185" y="6"/>
                  </a:lnTo>
                  <a:lnTo>
                    <a:pt x="184" y="3"/>
                  </a:lnTo>
                  <a:lnTo>
                    <a:pt x="182" y="1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76" y="13"/>
                  </a:lnTo>
                  <a:close/>
                  <a:moveTo>
                    <a:pt x="176" y="68"/>
                  </a:moveTo>
                  <a:lnTo>
                    <a:pt x="179" y="68"/>
                  </a:lnTo>
                  <a:lnTo>
                    <a:pt x="182" y="67"/>
                  </a:lnTo>
                  <a:lnTo>
                    <a:pt x="184" y="65"/>
                  </a:lnTo>
                  <a:lnTo>
                    <a:pt x="185" y="62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79" y="56"/>
                  </a:lnTo>
                  <a:lnTo>
                    <a:pt x="176" y="56"/>
                  </a:lnTo>
                  <a:lnTo>
                    <a:pt x="10" y="56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1" y="58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4" y="67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76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ChangeAspect="1"/>
            </p:cNvSpPr>
            <p:nvPr/>
          </p:nvSpPr>
          <p:spPr bwMode="auto">
            <a:xfrm>
              <a:off x="5030" y="407"/>
              <a:ext cx="92" cy="167"/>
            </a:xfrm>
            <a:custGeom>
              <a:avLst/>
              <a:gdLst>
                <a:gd name="T0" fmla="*/ 57 w 92"/>
                <a:gd name="T1" fmla="*/ 7 h 167"/>
                <a:gd name="T2" fmla="*/ 57 w 92"/>
                <a:gd name="T3" fmla="*/ 3 h 167"/>
                <a:gd name="T4" fmla="*/ 56 w 92"/>
                <a:gd name="T5" fmla="*/ 1 h 167"/>
                <a:gd name="T6" fmla="*/ 54 w 92"/>
                <a:gd name="T7" fmla="*/ 0 h 167"/>
                <a:gd name="T8" fmla="*/ 49 w 92"/>
                <a:gd name="T9" fmla="*/ 0 h 167"/>
                <a:gd name="T10" fmla="*/ 36 w 92"/>
                <a:gd name="T11" fmla="*/ 9 h 167"/>
                <a:gd name="T12" fmla="*/ 23 w 92"/>
                <a:gd name="T13" fmla="*/ 14 h 167"/>
                <a:gd name="T14" fmla="*/ 10 w 92"/>
                <a:gd name="T15" fmla="*/ 16 h 167"/>
                <a:gd name="T16" fmla="*/ 0 w 92"/>
                <a:gd name="T17" fmla="*/ 16 h 167"/>
                <a:gd name="T18" fmla="*/ 0 w 92"/>
                <a:gd name="T19" fmla="*/ 25 h 167"/>
                <a:gd name="T20" fmla="*/ 7 w 92"/>
                <a:gd name="T21" fmla="*/ 25 h 167"/>
                <a:gd name="T22" fmla="*/ 16 w 92"/>
                <a:gd name="T23" fmla="*/ 24 h 167"/>
                <a:gd name="T24" fmla="*/ 26 w 92"/>
                <a:gd name="T25" fmla="*/ 22 h 167"/>
                <a:gd name="T26" fmla="*/ 37 w 92"/>
                <a:gd name="T27" fmla="*/ 18 h 167"/>
                <a:gd name="T28" fmla="*/ 37 w 92"/>
                <a:gd name="T29" fmla="*/ 146 h 167"/>
                <a:gd name="T30" fmla="*/ 36 w 92"/>
                <a:gd name="T31" fmla="*/ 152 h 167"/>
                <a:gd name="T32" fmla="*/ 34 w 92"/>
                <a:gd name="T33" fmla="*/ 155 h 167"/>
                <a:gd name="T34" fmla="*/ 26 w 92"/>
                <a:gd name="T35" fmla="*/ 158 h 167"/>
                <a:gd name="T36" fmla="*/ 12 w 92"/>
                <a:gd name="T37" fmla="*/ 158 h 167"/>
                <a:gd name="T38" fmla="*/ 2 w 92"/>
                <a:gd name="T39" fmla="*/ 158 h 167"/>
                <a:gd name="T40" fmla="*/ 2 w 92"/>
                <a:gd name="T41" fmla="*/ 167 h 167"/>
                <a:gd name="T42" fmla="*/ 10 w 92"/>
                <a:gd name="T43" fmla="*/ 167 h 167"/>
                <a:gd name="T44" fmla="*/ 23 w 92"/>
                <a:gd name="T45" fmla="*/ 167 h 167"/>
                <a:gd name="T46" fmla="*/ 36 w 92"/>
                <a:gd name="T47" fmla="*/ 166 h 167"/>
                <a:gd name="T48" fmla="*/ 47 w 92"/>
                <a:gd name="T49" fmla="*/ 166 h 167"/>
                <a:gd name="T50" fmla="*/ 56 w 92"/>
                <a:gd name="T51" fmla="*/ 166 h 167"/>
                <a:gd name="T52" fmla="*/ 70 w 92"/>
                <a:gd name="T53" fmla="*/ 167 h 167"/>
                <a:gd name="T54" fmla="*/ 83 w 92"/>
                <a:gd name="T55" fmla="*/ 167 h 167"/>
                <a:gd name="T56" fmla="*/ 92 w 92"/>
                <a:gd name="T57" fmla="*/ 167 h 167"/>
                <a:gd name="T58" fmla="*/ 92 w 92"/>
                <a:gd name="T59" fmla="*/ 158 h 167"/>
                <a:gd name="T60" fmla="*/ 82 w 92"/>
                <a:gd name="T61" fmla="*/ 158 h 167"/>
                <a:gd name="T62" fmla="*/ 67 w 92"/>
                <a:gd name="T63" fmla="*/ 158 h 167"/>
                <a:gd name="T64" fmla="*/ 60 w 92"/>
                <a:gd name="T65" fmla="*/ 155 h 167"/>
                <a:gd name="T66" fmla="*/ 57 w 92"/>
                <a:gd name="T67" fmla="*/ 152 h 167"/>
                <a:gd name="T68" fmla="*/ 57 w 92"/>
                <a:gd name="T69" fmla="*/ 146 h 167"/>
                <a:gd name="T70" fmla="*/ 57 w 92"/>
                <a:gd name="T71" fmla="*/ 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67">
                  <a:moveTo>
                    <a:pt x="57" y="7"/>
                  </a:move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36" y="9"/>
                  </a:lnTo>
                  <a:lnTo>
                    <a:pt x="23" y="14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16" y="24"/>
                  </a:lnTo>
                  <a:lnTo>
                    <a:pt x="26" y="22"/>
                  </a:lnTo>
                  <a:lnTo>
                    <a:pt x="37" y="18"/>
                  </a:lnTo>
                  <a:lnTo>
                    <a:pt x="37" y="146"/>
                  </a:lnTo>
                  <a:lnTo>
                    <a:pt x="36" y="152"/>
                  </a:lnTo>
                  <a:lnTo>
                    <a:pt x="34" y="155"/>
                  </a:lnTo>
                  <a:lnTo>
                    <a:pt x="26" y="158"/>
                  </a:lnTo>
                  <a:lnTo>
                    <a:pt x="12" y="158"/>
                  </a:lnTo>
                  <a:lnTo>
                    <a:pt x="2" y="158"/>
                  </a:lnTo>
                  <a:lnTo>
                    <a:pt x="2" y="167"/>
                  </a:lnTo>
                  <a:lnTo>
                    <a:pt x="10" y="167"/>
                  </a:lnTo>
                  <a:lnTo>
                    <a:pt x="23" y="167"/>
                  </a:lnTo>
                  <a:lnTo>
                    <a:pt x="36" y="166"/>
                  </a:lnTo>
                  <a:lnTo>
                    <a:pt x="47" y="166"/>
                  </a:lnTo>
                  <a:lnTo>
                    <a:pt x="56" y="166"/>
                  </a:lnTo>
                  <a:lnTo>
                    <a:pt x="70" y="167"/>
                  </a:lnTo>
                  <a:lnTo>
                    <a:pt x="83" y="167"/>
                  </a:lnTo>
                  <a:lnTo>
                    <a:pt x="92" y="167"/>
                  </a:lnTo>
                  <a:lnTo>
                    <a:pt x="92" y="158"/>
                  </a:lnTo>
                  <a:lnTo>
                    <a:pt x="82" y="158"/>
                  </a:lnTo>
                  <a:lnTo>
                    <a:pt x="67" y="158"/>
                  </a:lnTo>
                  <a:lnTo>
                    <a:pt x="60" y="155"/>
                  </a:lnTo>
                  <a:lnTo>
                    <a:pt x="57" y="152"/>
                  </a:lnTo>
                  <a:lnTo>
                    <a:pt x="57" y="146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ChangeAspect="1"/>
            </p:cNvSpPr>
            <p:nvPr/>
          </p:nvSpPr>
          <p:spPr bwMode="auto">
            <a:xfrm>
              <a:off x="5214" y="117"/>
              <a:ext cx="110" cy="229"/>
            </a:xfrm>
            <a:custGeom>
              <a:avLst/>
              <a:gdLst>
                <a:gd name="T0" fmla="*/ 66 w 110"/>
                <a:gd name="T1" fmla="*/ 81 h 229"/>
                <a:gd name="T2" fmla="*/ 100 w 110"/>
                <a:gd name="T3" fmla="*/ 81 h 229"/>
                <a:gd name="T4" fmla="*/ 104 w 110"/>
                <a:gd name="T5" fmla="*/ 81 h 229"/>
                <a:gd name="T6" fmla="*/ 108 w 110"/>
                <a:gd name="T7" fmla="*/ 80 h 229"/>
                <a:gd name="T8" fmla="*/ 110 w 110"/>
                <a:gd name="T9" fmla="*/ 78 h 229"/>
                <a:gd name="T10" fmla="*/ 110 w 110"/>
                <a:gd name="T11" fmla="*/ 74 h 229"/>
                <a:gd name="T12" fmla="*/ 108 w 110"/>
                <a:gd name="T13" fmla="*/ 70 h 229"/>
                <a:gd name="T14" fmla="*/ 100 w 110"/>
                <a:gd name="T15" fmla="*/ 70 h 229"/>
                <a:gd name="T16" fmla="*/ 69 w 110"/>
                <a:gd name="T17" fmla="*/ 70 h 229"/>
                <a:gd name="T18" fmla="*/ 76 w 110"/>
                <a:gd name="T19" fmla="*/ 39 h 229"/>
                <a:gd name="T20" fmla="*/ 81 w 110"/>
                <a:gd name="T21" fmla="*/ 21 h 229"/>
                <a:gd name="T22" fmla="*/ 83 w 110"/>
                <a:gd name="T23" fmla="*/ 13 h 229"/>
                <a:gd name="T24" fmla="*/ 84 w 110"/>
                <a:gd name="T25" fmla="*/ 9 h 229"/>
                <a:gd name="T26" fmla="*/ 81 w 110"/>
                <a:gd name="T27" fmla="*/ 2 h 229"/>
                <a:gd name="T28" fmla="*/ 73 w 110"/>
                <a:gd name="T29" fmla="*/ 0 h 229"/>
                <a:gd name="T30" fmla="*/ 71 w 110"/>
                <a:gd name="T31" fmla="*/ 0 h 229"/>
                <a:gd name="T32" fmla="*/ 67 w 110"/>
                <a:gd name="T33" fmla="*/ 1 h 229"/>
                <a:gd name="T34" fmla="*/ 62 w 110"/>
                <a:gd name="T35" fmla="*/ 5 h 229"/>
                <a:gd name="T36" fmla="*/ 59 w 110"/>
                <a:gd name="T37" fmla="*/ 13 h 229"/>
                <a:gd name="T38" fmla="*/ 45 w 110"/>
                <a:gd name="T39" fmla="*/ 70 h 229"/>
                <a:gd name="T40" fmla="*/ 11 w 110"/>
                <a:gd name="T41" fmla="*/ 70 h 229"/>
                <a:gd name="T42" fmla="*/ 6 w 110"/>
                <a:gd name="T43" fmla="*/ 70 h 229"/>
                <a:gd name="T44" fmla="*/ 3 w 110"/>
                <a:gd name="T45" fmla="*/ 71 h 229"/>
                <a:gd name="T46" fmla="*/ 1 w 110"/>
                <a:gd name="T47" fmla="*/ 73 h 229"/>
                <a:gd name="T48" fmla="*/ 0 w 110"/>
                <a:gd name="T49" fmla="*/ 77 h 229"/>
                <a:gd name="T50" fmla="*/ 3 w 110"/>
                <a:gd name="T51" fmla="*/ 80 h 229"/>
                <a:gd name="T52" fmla="*/ 10 w 110"/>
                <a:gd name="T53" fmla="*/ 81 h 229"/>
                <a:gd name="T54" fmla="*/ 42 w 110"/>
                <a:gd name="T55" fmla="*/ 81 h 229"/>
                <a:gd name="T56" fmla="*/ 33 w 110"/>
                <a:gd name="T57" fmla="*/ 115 h 229"/>
                <a:gd name="T58" fmla="*/ 27 w 110"/>
                <a:gd name="T59" fmla="*/ 141 h 229"/>
                <a:gd name="T60" fmla="*/ 22 w 110"/>
                <a:gd name="T61" fmla="*/ 160 h 229"/>
                <a:gd name="T62" fmla="*/ 19 w 110"/>
                <a:gd name="T63" fmla="*/ 174 h 229"/>
                <a:gd name="T64" fmla="*/ 16 w 110"/>
                <a:gd name="T65" fmla="*/ 183 h 229"/>
                <a:gd name="T66" fmla="*/ 15 w 110"/>
                <a:gd name="T67" fmla="*/ 190 h 229"/>
                <a:gd name="T68" fmla="*/ 15 w 110"/>
                <a:gd name="T69" fmla="*/ 193 h 229"/>
                <a:gd name="T70" fmla="*/ 15 w 110"/>
                <a:gd name="T71" fmla="*/ 196 h 229"/>
                <a:gd name="T72" fmla="*/ 17 w 110"/>
                <a:gd name="T73" fmla="*/ 209 h 229"/>
                <a:gd name="T74" fmla="*/ 24 w 110"/>
                <a:gd name="T75" fmla="*/ 220 h 229"/>
                <a:gd name="T76" fmla="*/ 34 w 110"/>
                <a:gd name="T77" fmla="*/ 226 h 229"/>
                <a:gd name="T78" fmla="*/ 47 w 110"/>
                <a:gd name="T79" fmla="*/ 229 h 229"/>
                <a:gd name="T80" fmla="*/ 72 w 110"/>
                <a:gd name="T81" fmla="*/ 221 h 229"/>
                <a:gd name="T82" fmla="*/ 90 w 110"/>
                <a:gd name="T83" fmla="*/ 202 h 229"/>
                <a:gd name="T84" fmla="*/ 101 w 110"/>
                <a:gd name="T85" fmla="*/ 183 h 229"/>
                <a:gd name="T86" fmla="*/ 105 w 110"/>
                <a:gd name="T87" fmla="*/ 173 h 229"/>
                <a:gd name="T88" fmla="*/ 103 w 110"/>
                <a:gd name="T89" fmla="*/ 170 h 229"/>
                <a:gd name="T90" fmla="*/ 100 w 110"/>
                <a:gd name="T91" fmla="*/ 170 h 229"/>
                <a:gd name="T92" fmla="*/ 97 w 110"/>
                <a:gd name="T93" fmla="*/ 171 h 229"/>
                <a:gd name="T94" fmla="*/ 95 w 110"/>
                <a:gd name="T95" fmla="*/ 175 h 229"/>
                <a:gd name="T96" fmla="*/ 83 w 110"/>
                <a:gd name="T97" fmla="*/ 198 h 229"/>
                <a:gd name="T98" fmla="*/ 70 w 110"/>
                <a:gd name="T99" fmla="*/ 212 h 229"/>
                <a:gd name="T100" fmla="*/ 58 w 110"/>
                <a:gd name="T101" fmla="*/ 219 h 229"/>
                <a:gd name="T102" fmla="*/ 48 w 110"/>
                <a:gd name="T103" fmla="*/ 221 h 229"/>
                <a:gd name="T104" fmla="*/ 43 w 110"/>
                <a:gd name="T105" fmla="*/ 220 h 229"/>
                <a:gd name="T106" fmla="*/ 40 w 110"/>
                <a:gd name="T107" fmla="*/ 217 h 229"/>
                <a:gd name="T108" fmla="*/ 38 w 110"/>
                <a:gd name="T109" fmla="*/ 212 h 229"/>
                <a:gd name="T110" fmla="*/ 37 w 110"/>
                <a:gd name="T111" fmla="*/ 204 h 229"/>
                <a:gd name="T112" fmla="*/ 38 w 110"/>
                <a:gd name="T113" fmla="*/ 195 h 229"/>
                <a:gd name="T114" fmla="*/ 39 w 110"/>
                <a:gd name="T115" fmla="*/ 187 h 229"/>
                <a:gd name="T116" fmla="*/ 66 w 110"/>
                <a:gd name="T117" fmla="*/ 8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" h="229">
                  <a:moveTo>
                    <a:pt x="66" y="81"/>
                  </a:moveTo>
                  <a:lnTo>
                    <a:pt x="100" y="81"/>
                  </a:lnTo>
                  <a:lnTo>
                    <a:pt x="104" y="81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0" y="74"/>
                  </a:lnTo>
                  <a:lnTo>
                    <a:pt x="108" y="70"/>
                  </a:lnTo>
                  <a:lnTo>
                    <a:pt x="100" y="70"/>
                  </a:lnTo>
                  <a:lnTo>
                    <a:pt x="69" y="70"/>
                  </a:lnTo>
                  <a:lnTo>
                    <a:pt x="76" y="39"/>
                  </a:lnTo>
                  <a:lnTo>
                    <a:pt x="81" y="21"/>
                  </a:lnTo>
                  <a:lnTo>
                    <a:pt x="83" y="13"/>
                  </a:lnTo>
                  <a:lnTo>
                    <a:pt x="84" y="9"/>
                  </a:lnTo>
                  <a:lnTo>
                    <a:pt x="81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5"/>
                  </a:lnTo>
                  <a:lnTo>
                    <a:pt x="59" y="13"/>
                  </a:lnTo>
                  <a:lnTo>
                    <a:pt x="45" y="70"/>
                  </a:lnTo>
                  <a:lnTo>
                    <a:pt x="11" y="70"/>
                  </a:lnTo>
                  <a:lnTo>
                    <a:pt x="6" y="70"/>
                  </a:lnTo>
                  <a:lnTo>
                    <a:pt x="3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3" y="80"/>
                  </a:lnTo>
                  <a:lnTo>
                    <a:pt x="10" y="81"/>
                  </a:lnTo>
                  <a:lnTo>
                    <a:pt x="42" y="81"/>
                  </a:lnTo>
                  <a:lnTo>
                    <a:pt x="33" y="115"/>
                  </a:lnTo>
                  <a:lnTo>
                    <a:pt x="27" y="141"/>
                  </a:lnTo>
                  <a:lnTo>
                    <a:pt x="22" y="160"/>
                  </a:lnTo>
                  <a:lnTo>
                    <a:pt x="19" y="174"/>
                  </a:lnTo>
                  <a:lnTo>
                    <a:pt x="16" y="183"/>
                  </a:lnTo>
                  <a:lnTo>
                    <a:pt x="15" y="190"/>
                  </a:lnTo>
                  <a:lnTo>
                    <a:pt x="15" y="193"/>
                  </a:lnTo>
                  <a:lnTo>
                    <a:pt x="15" y="196"/>
                  </a:lnTo>
                  <a:lnTo>
                    <a:pt x="17" y="209"/>
                  </a:lnTo>
                  <a:lnTo>
                    <a:pt x="24" y="220"/>
                  </a:lnTo>
                  <a:lnTo>
                    <a:pt x="34" y="226"/>
                  </a:lnTo>
                  <a:lnTo>
                    <a:pt x="47" y="229"/>
                  </a:lnTo>
                  <a:lnTo>
                    <a:pt x="72" y="221"/>
                  </a:lnTo>
                  <a:lnTo>
                    <a:pt x="90" y="202"/>
                  </a:lnTo>
                  <a:lnTo>
                    <a:pt x="101" y="183"/>
                  </a:lnTo>
                  <a:lnTo>
                    <a:pt x="105" y="173"/>
                  </a:lnTo>
                  <a:lnTo>
                    <a:pt x="103" y="170"/>
                  </a:lnTo>
                  <a:lnTo>
                    <a:pt x="100" y="170"/>
                  </a:lnTo>
                  <a:lnTo>
                    <a:pt x="97" y="171"/>
                  </a:lnTo>
                  <a:lnTo>
                    <a:pt x="95" y="175"/>
                  </a:lnTo>
                  <a:lnTo>
                    <a:pt x="83" y="198"/>
                  </a:lnTo>
                  <a:lnTo>
                    <a:pt x="70" y="212"/>
                  </a:lnTo>
                  <a:lnTo>
                    <a:pt x="58" y="219"/>
                  </a:lnTo>
                  <a:lnTo>
                    <a:pt x="48" y="221"/>
                  </a:lnTo>
                  <a:lnTo>
                    <a:pt x="43" y="220"/>
                  </a:lnTo>
                  <a:lnTo>
                    <a:pt x="40" y="217"/>
                  </a:lnTo>
                  <a:lnTo>
                    <a:pt x="38" y="212"/>
                  </a:lnTo>
                  <a:lnTo>
                    <a:pt x="37" y="204"/>
                  </a:lnTo>
                  <a:lnTo>
                    <a:pt x="38" y="195"/>
                  </a:lnTo>
                  <a:lnTo>
                    <a:pt x="39" y="187"/>
                  </a:lnTo>
                  <a:lnTo>
                    <a:pt x="66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ChangeAspect="1"/>
            </p:cNvSpPr>
            <p:nvPr/>
          </p:nvSpPr>
          <p:spPr bwMode="auto">
            <a:xfrm>
              <a:off x="5347" y="284"/>
              <a:ext cx="184" cy="114"/>
            </a:xfrm>
            <a:custGeom>
              <a:avLst/>
              <a:gdLst>
                <a:gd name="T0" fmla="*/ 122 w 184"/>
                <a:gd name="T1" fmla="*/ 26 h 114"/>
                <a:gd name="T2" fmla="*/ 125 w 184"/>
                <a:gd name="T3" fmla="*/ 14 h 114"/>
                <a:gd name="T4" fmla="*/ 123 w 184"/>
                <a:gd name="T5" fmla="*/ 5 h 114"/>
                <a:gd name="T6" fmla="*/ 110 w 184"/>
                <a:gd name="T7" fmla="*/ 5 h 114"/>
                <a:gd name="T8" fmla="*/ 105 w 184"/>
                <a:gd name="T9" fmla="*/ 13 h 114"/>
                <a:gd name="T10" fmla="*/ 103 w 184"/>
                <a:gd name="T11" fmla="*/ 24 h 114"/>
                <a:gd name="T12" fmla="*/ 99 w 184"/>
                <a:gd name="T13" fmla="*/ 38 h 114"/>
                <a:gd name="T14" fmla="*/ 96 w 184"/>
                <a:gd name="T15" fmla="*/ 50 h 114"/>
                <a:gd name="T16" fmla="*/ 92 w 184"/>
                <a:gd name="T17" fmla="*/ 67 h 114"/>
                <a:gd name="T18" fmla="*/ 90 w 184"/>
                <a:gd name="T19" fmla="*/ 77 h 114"/>
                <a:gd name="T20" fmla="*/ 89 w 184"/>
                <a:gd name="T21" fmla="*/ 89 h 114"/>
                <a:gd name="T22" fmla="*/ 77 w 184"/>
                <a:gd name="T23" fmla="*/ 105 h 114"/>
                <a:gd name="T24" fmla="*/ 58 w 184"/>
                <a:gd name="T25" fmla="*/ 107 h 114"/>
                <a:gd name="T26" fmla="*/ 46 w 184"/>
                <a:gd name="T27" fmla="*/ 96 h 114"/>
                <a:gd name="T28" fmla="*/ 45 w 184"/>
                <a:gd name="T29" fmla="*/ 74 h 114"/>
                <a:gd name="T30" fmla="*/ 52 w 184"/>
                <a:gd name="T31" fmla="*/ 50 h 114"/>
                <a:gd name="T32" fmla="*/ 58 w 184"/>
                <a:gd name="T33" fmla="*/ 33 h 114"/>
                <a:gd name="T34" fmla="*/ 61 w 184"/>
                <a:gd name="T35" fmla="*/ 25 h 114"/>
                <a:gd name="T36" fmla="*/ 59 w 184"/>
                <a:gd name="T37" fmla="*/ 14 h 114"/>
                <a:gd name="T38" fmla="*/ 46 w 184"/>
                <a:gd name="T39" fmla="*/ 2 h 114"/>
                <a:gd name="T40" fmla="*/ 28 w 184"/>
                <a:gd name="T41" fmla="*/ 2 h 114"/>
                <a:gd name="T42" fmla="*/ 14 w 184"/>
                <a:gd name="T43" fmla="*/ 12 h 114"/>
                <a:gd name="T44" fmla="*/ 5 w 184"/>
                <a:gd name="T45" fmla="*/ 25 h 114"/>
                <a:gd name="T46" fmla="*/ 1 w 184"/>
                <a:gd name="T47" fmla="*/ 36 h 114"/>
                <a:gd name="T48" fmla="*/ 2 w 184"/>
                <a:gd name="T49" fmla="*/ 42 h 114"/>
                <a:gd name="T50" fmla="*/ 8 w 184"/>
                <a:gd name="T51" fmla="*/ 42 h 114"/>
                <a:gd name="T52" fmla="*/ 15 w 184"/>
                <a:gd name="T53" fmla="*/ 25 h 114"/>
                <a:gd name="T54" fmla="*/ 29 w 184"/>
                <a:gd name="T55" fmla="*/ 10 h 114"/>
                <a:gd name="T56" fmla="*/ 41 w 184"/>
                <a:gd name="T57" fmla="*/ 10 h 114"/>
                <a:gd name="T58" fmla="*/ 41 w 184"/>
                <a:gd name="T59" fmla="*/ 25 h 114"/>
                <a:gd name="T60" fmla="*/ 34 w 184"/>
                <a:gd name="T61" fmla="*/ 44 h 114"/>
                <a:gd name="T62" fmla="*/ 28 w 184"/>
                <a:gd name="T63" fmla="*/ 61 h 114"/>
                <a:gd name="T64" fmla="*/ 25 w 184"/>
                <a:gd name="T65" fmla="*/ 71 h 114"/>
                <a:gd name="T66" fmla="*/ 25 w 184"/>
                <a:gd name="T67" fmla="*/ 78 h 114"/>
                <a:gd name="T68" fmla="*/ 26 w 184"/>
                <a:gd name="T69" fmla="*/ 91 h 114"/>
                <a:gd name="T70" fmla="*/ 34 w 184"/>
                <a:gd name="T71" fmla="*/ 105 h 114"/>
                <a:gd name="T72" fmla="*/ 46 w 184"/>
                <a:gd name="T73" fmla="*/ 112 h 114"/>
                <a:gd name="T74" fmla="*/ 59 w 184"/>
                <a:gd name="T75" fmla="*/ 114 h 114"/>
                <a:gd name="T76" fmla="*/ 70 w 184"/>
                <a:gd name="T77" fmla="*/ 114 h 114"/>
                <a:gd name="T78" fmla="*/ 85 w 184"/>
                <a:gd name="T79" fmla="*/ 107 h 114"/>
                <a:gd name="T80" fmla="*/ 99 w 184"/>
                <a:gd name="T81" fmla="*/ 105 h 114"/>
                <a:gd name="T82" fmla="*/ 117 w 184"/>
                <a:gd name="T83" fmla="*/ 113 h 114"/>
                <a:gd name="T84" fmla="*/ 143 w 184"/>
                <a:gd name="T85" fmla="*/ 111 h 114"/>
                <a:gd name="T86" fmla="*/ 162 w 184"/>
                <a:gd name="T87" fmla="*/ 94 h 114"/>
                <a:gd name="T88" fmla="*/ 174 w 184"/>
                <a:gd name="T89" fmla="*/ 67 h 114"/>
                <a:gd name="T90" fmla="*/ 183 w 184"/>
                <a:gd name="T91" fmla="*/ 32 h 114"/>
                <a:gd name="T92" fmla="*/ 183 w 184"/>
                <a:gd name="T93" fmla="*/ 9 h 114"/>
                <a:gd name="T94" fmla="*/ 175 w 184"/>
                <a:gd name="T95" fmla="*/ 1 h 114"/>
                <a:gd name="T96" fmla="*/ 167 w 184"/>
                <a:gd name="T97" fmla="*/ 2 h 114"/>
                <a:gd name="T98" fmla="*/ 159 w 184"/>
                <a:gd name="T99" fmla="*/ 9 h 114"/>
                <a:gd name="T100" fmla="*/ 160 w 184"/>
                <a:gd name="T101" fmla="*/ 19 h 114"/>
                <a:gd name="T102" fmla="*/ 169 w 184"/>
                <a:gd name="T103" fmla="*/ 31 h 114"/>
                <a:gd name="T104" fmla="*/ 171 w 184"/>
                <a:gd name="T105" fmla="*/ 46 h 114"/>
                <a:gd name="T106" fmla="*/ 167 w 184"/>
                <a:gd name="T107" fmla="*/ 64 h 114"/>
                <a:gd name="T108" fmla="*/ 157 w 184"/>
                <a:gd name="T109" fmla="*/ 87 h 114"/>
                <a:gd name="T110" fmla="*/ 140 w 184"/>
                <a:gd name="T111" fmla="*/ 105 h 114"/>
                <a:gd name="T112" fmla="*/ 123 w 184"/>
                <a:gd name="T113" fmla="*/ 107 h 114"/>
                <a:gd name="T114" fmla="*/ 114 w 184"/>
                <a:gd name="T115" fmla="*/ 101 h 114"/>
                <a:gd name="T116" fmla="*/ 110 w 184"/>
                <a:gd name="T117" fmla="*/ 94 h 114"/>
                <a:gd name="T118" fmla="*/ 109 w 184"/>
                <a:gd name="T119" fmla="*/ 87 h 114"/>
                <a:gd name="T120" fmla="*/ 109 w 184"/>
                <a:gd name="T121" fmla="*/ 80 h 114"/>
                <a:gd name="T122" fmla="*/ 111 w 184"/>
                <a:gd name="T123" fmla="*/ 69 h 114"/>
                <a:gd name="T124" fmla="*/ 121 w 184"/>
                <a:gd name="T125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114">
                  <a:moveTo>
                    <a:pt x="121" y="31"/>
                  </a:moveTo>
                  <a:lnTo>
                    <a:pt x="122" y="26"/>
                  </a:lnTo>
                  <a:lnTo>
                    <a:pt x="124" y="19"/>
                  </a:lnTo>
                  <a:lnTo>
                    <a:pt x="125" y="14"/>
                  </a:lnTo>
                  <a:lnTo>
                    <a:pt x="125" y="11"/>
                  </a:lnTo>
                  <a:lnTo>
                    <a:pt x="123" y="5"/>
                  </a:lnTo>
                  <a:lnTo>
                    <a:pt x="117" y="3"/>
                  </a:lnTo>
                  <a:lnTo>
                    <a:pt x="110" y="5"/>
                  </a:lnTo>
                  <a:lnTo>
                    <a:pt x="106" y="11"/>
                  </a:lnTo>
                  <a:lnTo>
                    <a:pt x="105" y="13"/>
                  </a:lnTo>
                  <a:lnTo>
                    <a:pt x="104" y="18"/>
                  </a:lnTo>
                  <a:lnTo>
                    <a:pt x="103" y="24"/>
                  </a:lnTo>
                  <a:lnTo>
                    <a:pt x="101" y="29"/>
                  </a:lnTo>
                  <a:lnTo>
                    <a:pt x="99" y="38"/>
                  </a:lnTo>
                  <a:lnTo>
                    <a:pt x="98" y="44"/>
                  </a:lnTo>
                  <a:lnTo>
                    <a:pt x="96" y="50"/>
                  </a:lnTo>
                  <a:lnTo>
                    <a:pt x="94" y="58"/>
                  </a:lnTo>
                  <a:lnTo>
                    <a:pt x="92" y="67"/>
                  </a:lnTo>
                  <a:lnTo>
                    <a:pt x="91" y="72"/>
                  </a:lnTo>
                  <a:lnTo>
                    <a:pt x="90" y="77"/>
                  </a:lnTo>
                  <a:lnTo>
                    <a:pt x="90" y="82"/>
                  </a:lnTo>
                  <a:lnTo>
                    <a:pt x="89" y="89"/>
                  </a:lnTo>
                  <a:lnTo>
                    <a:pt x="83" y="99"/>
                  </a:lnTo>
                  <a:lnTo>
                    <a:pt x="77" y="105"/>
                  </a:lnTo>
                  <a:lnTo>
                    <a:pt x="66" y="107"/>
                  </a:lnTo>
                  <a:lnTo>
                    <a:pt x="58" y="107"/>
                  </a:lnTo>
                  <a:lnTo>
                    <a:pt x="51" y="103"/>
                  </a:lnTo>
                  <a:lnTo>
                    <a:pt x="46" y="96"/>
                  </a:lnTo>
                  <a:lnTo>
                    <a:pt x="43" y="84"/>
                  </a:lnTo>
                  <a:lnTo>
                    <a:pt x="45" y="74"/>
                  </a:lnTo>
                  <a:lnTo>
                    <a:pt x="48" y="62"/>
                  </a:lnTo>
                  <a:lnTo>
                    <a:pt x="52" y="50"/>
                  </a:lnTo>
                  <a:lnTo>
                    <a:pt x="56" y="40"/>
                  </a:lnTo>
                  <a:lnTo>
                    <a:pt x="58" y="33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2"/>
                  </a:lnTo>
                  <a:lnTo>
                    <a:pt x="59" y="14"/>
                  </a:lnTo>
                  <a:lnTo>
                    <a:pt x="54" y="7"/>
                  </a:lnTo>
                  <a:lnTo>
                    <a:pt x="46" y="2"/>
                  </a:lnTo>
                  <a:lnTo>
                    <a:pt x="37" y="1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4" y="12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8" y="42"/>
                  </a:lnTo>
                  <a:lnTo>
                    <a:pt x="9" y="39"/>
                  </a:lnTo>
                  <a:lnTo>
                    <a:pt x="15" y="25"/>
                  </a:lnTo>
                  <a:lnTo>
                    <a:pt x="21" y="15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1" y="10"/>
                  </a:lnTo>
                  <a:lnTo>
                    <a:pt x="42" y="17"/>
                  </a:lnTo>
                  <a:lnTo>
                    <a:pt x="41" y="25"/>
                  </a:lnTo>
                  <a:lnTo>
                    <a:pt x="39" y="31"/>
                  </a:lnTo>
                  <a:lnTo>
                    <a:pt x="34" y="44"/>
                  </a:lnTo>
                  <a:lnTo>
                    <a:pt x="31" y="53"/>
                  </a:lnTo>
                  <a:lnTo>
                    <a:pt x="28" y="61"/>
                  </a:lnTo>
                  <a:lnTo>
                    <a:pt x="27" y="67"/>
                  </a:lnTo>
                  <a:lnTo>
                    <a:pt x="25" y="71"/>
                  </a:lnTo>
                  <a:lnTo>
                    <a:pt x="25" y="75"/>
                  </a:lnTo>
                  <a:lnTo>
                    <a:pt x="25" y="78"/>
                  </a:lnTo>
                  <a:lnTo>
                    <a:pt x="25" y="81"/>
                  </a:lnTo>
                  <a:lnTo>
                    <a:pt x="26" y="91"/>
                  </a:lnTo>
                  <a:lnTo>
                    <a:pt x="29" y="99"/>
                  </a:lnTo>
                  <a:lnTo>
                    <a:pt x="34" y="105"/>
                  </a:lnTo>
                  <a:lnTo>
                    <a:pt x="40" y="109"/>
                  </a:lnTo>
                  <a:lnTo>
                    <a:pt x="46" y="112"/>
                  </a:lnTo>
                  <a:lnTo>
                    <a:pt x="53" y="113"/>
                  </a:lnTo>
                  <a:lnTo>
                    <a:pt x="59" y="114"/>
                  </a:lnTo>
                  <a:lnTo>
                    <a:pt x="65" y="114"/>
                  </a:lnTo>
                  <a:lnTo>
                    <a:pt x="70" y="114"/>
                  </a:lnTo>
                  <a:lnTo>
                    <a:pt x="77" y="112"/>
                  </a:lnTo>
                  <a:lnTo>
                    <a:pt x="85" y="107"/>
                  </a:lnTo>
                  <a:lnTo>
                    <a:pt x="93" y="98"/>
                  </a:lnTo>
                  <a:lnTo>
                    <a:pt x="99" y="105"/>
                  </a:lnTo>
                  <a:lnTo>
                    <a:pt x="107" y="110"/>
                  </a:lnTo>
                  <a:lnTo>
                    <a:pt x="117" y="113"/>
                  </a:lnTo>
                  <a:lnTo>
                    <a:pt x="128" y="114"/>
                  </a:lnTo>
                  <a:lnTo>
                    <a:pt x="143" y="111"/>
                  </a:lnTo>
                  <a:lnTo>
                    <a:pt x="154" y="103"/>
                  </a:lnTo>
                  <a:lnTo>
                    <a:pt x="162" y="94"/>
                  </a:lnTo>
                  <a:lnTo>
                    <a:pt x="167" y="85"/>
                  </a:lnTo>
                  <a:lnTo>
                    <a:pt x="174" y="67"/>
                  </a:lnTo>
                  <a:lnTo>
                    <a:pt x="180" y="49"/>
                  </a:lnTo>
                  <a:lnTo>
                    <a:pt x="183" y="32"/>
                  </a:lnTo>
                  <a:lnTo>
                    <a:pt x="184" y="20"/>
                  </a:lnTo>
                  <a:lnTo>
                    <a:pt x="183" y="9"/>
                  </a:lnTo>
                  <a:lnTo>
                    <a:pt x="179" y="3"/>
                  </a:lnTo>
                  <a:lnTo>
                    <a:pt x="175" y="1"/>
                  </a:lnTo>
                  <a:lnTo>
                    <a:pt x="172" y="0"/>
                  </a:lnTo>
                  <a:lnTo>
                    <a:pt x="167" y="2"/>
                  </a:lnTo>
                  <a:lnTo>
                    <a:pt x="163" y="5"/>
                  </a:lnTo>
                  <a:lnTo>
                    <a:pt x="159" y="9"/>
                  </a:lnTo>
                  <a:lnTo>
                    <a:pt x="158" y="14"/>
                  </a:lnTo>
                  <a:lnTo>
                    <a:pt x="160" y="19"/>
                  </a:lnTo>
                  <a:lnTo>
                    <a:pt x="163" y="22"/>
                  </a:lnTo>
                  <a:lnTo>
                    <a:pt x="169" y="31"/>
                  </a:lnTo>
                  <a:lnTo>
                    <a:pt x="172" y="42"/>
                  </a:lnTo>
                  <a:lnTo>
                    <a:pt x="171" y="46"/>
                  </a:lnTo>
                  <a:lnTo>
                    <a:pt x="170" y="53"/>
                  </a:lnTo>
                  <a:lnTo>
                    <a:pt x="167" y="64"/>
                  </a:lnTo>
                  <a:lnTo>
                    <a:pt x="163" y="76"/>
                  </a:lnTo>
                  <a:lnTo>
                    <a:pt x="157" y="87"/>
                  </a:lnTo>
                  <a:lnTo>
                    <a:pt x="150" y="98"/>
                  </a:lnTo>
                  <a:lnTo>
                    <a:pt x="140" y="105"/>
                  </a:lnTo>
                  <a:lnTo>
                    <a:pt x="129" y="107"/>
                  </a:lnTo>
                  <a:lnTo>
                    <a:pt x="123" y="107"/>
                  </a:lnTo>
                  <a:lnTo>
                    <a:pt x="118" y="104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10" y="94"/>
                  </a:lnTo>
                  <a:lnTo>
                    <a:pt x="109" y="90"/>
                  </a:lnTo>
                  <a:lnTo>
                    <a:pt x="109" y="87"/>
                  </a:lnTo>
                  <a:lnTo>
                    <a:pt x="109" y="85"/>
                  </a:lnTo>
                  <a:lnTo>
                    <a:pt x="109" y="80"/>
                  </a:lnTo>
                  <a:lnTo>
                    <a:pt x="110" y="75"/>
                  </a:lnTo>
                  <a:lnTo>
                    <a:pt x="111" y="69"/>
                  </a:lnTo>
                  <a:lnTo>
                    <a:pt x="114" y="60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ChangeAspect="1"/>
            </p:cNvSpPr>
            <p:nvPr/>
          </p:nvSpPr>
          <p:spPr bwMode="auto">
            <a:xfrm>
              <a:off x="5578" y="367"/>
              <a:ext cx="32" cy="78"/>
            </a:xfrm>
            <a:custGeom>
              <a:avLst/>
              <a:gdLst>
                <a:gd name="T0" fmla="*/ 25 w 32"/>
                <a:gd name="T1" fmla="*/ 25 h 78"/>
                <a:gd name="T2" fmla="*/ 24 w 32"/>
                <a:gd name="T3" fmla="*/ 36 h 78"/>
                <a:gd name="T4" fmla="*/ 22 w 32"/>
                <a:gd name="T5" fmla="*/ 47 h 78"/>
                <a:gd name="T6" fmla="*/ 16 w 32"/>
                <a:gd name="T7" fmla="*/ 59 h 78"/>
                <a:gd name="T8" fmla="*/ 5 w 32"/>
                <a:gd name="T9" fmla="*/ 71 h 78"/>
                <a:gd name="T10" fmla="*/ 4 w 32"/>
                <a:gd name="T11" fmla="*/ 74 h 78"/>
                <a:gd name="T12" fmla="*/ 5 w 32"/>
                <a:gd name="T13" fmla="*/ 76 h 78"/>
                <a:gd name="T14" fmla="*/ 7 w 32"/>
                <a:gd name="T15" fmla="*/ 78 h 78"/>
                <a:gd name="T16" fmla="*/ 9 w 32"/>
                <a:gd name="T17" fmla="*/ 77 h 78"/>
                <a:gd name="T18" fmla="*/ 13 w 32"/>
                <a:gd name="T19" fmla="*/ 74 h 78"/>
                <a:gd name="T20" fmla="*/ 16 w 32"/>
                <a:gd name="T21" fmla="*/ 69 h 78"/>
                <a:gd name="T22" fmla="*/ 21 w 32"/>
                <a:gd name="T23" fmla="*/ 64 h 78"/>
                <a:gd name="T24" fmla="*/ 25 w 32"/>
                <a:gd name="T25" fmla="*/ 56 h 78"/>
                <a:gd name="T26" fmla="*/ 29 w 32"/>
                <a:gd name="T27" fmla="*/ 48 h 78"/>
                <a:gd name="T28" fmla="*/ 31 w 32"/>
                <a:gd name="T29" fmla="*/ 38 h 78"/>
                <a:gd name="T30" fmla="*/ 32 w 32"/>
                <a:gd name="T31" fmla="*/ 27 h 78"/>
                <a:gd name="T32" fmla="*/ 31 w 32"/>
                <a:gd name="T33" fmla="*/ 16 h 78"/>
                <a:gd name="T34" fmla="*/ 28 w 32"/>
                <a:gd name="T35" fmla="*/ 8 h 78"/>
                <a:gd name="T36" fmla="*/ 22 w 32"/>
                <a:gd name="T37" fmla="*/ 2 h 78"/>
                <a:gd name="T38" fmla="*/ 14 w 32"/>
                <a:gd name="T39" fmla="*/ 0 h 78"/>
                <a:gd name="T40" fmla="*/ 9 w 32"/>
                <a:gd name="T41" fmla="*/ 1 h 78"/>
                <a:gd name="T42" fmla="*/ 4 w 32"/>
                <a:gd name="T43" fmla="*/ 4 h 78"/>
                <a:gd name="T44" fmla="*/ 1 w 32"/>
                <a:gd name="T45" fmla="*/ 9 h 78"/>
                <a:gd name="T46" fmla="*/ 0 w 32"/>
                <a:gd name="T47" fmla="*/ 14 h 78"/>
                <a:gd name="T48" fmla="*/ 1 w 32"/>
                <a:gd name="T49" fmla="*/ 20 h 78"/>
                <a:gd name="T50" fmla="*/ 4 w 32"/>
                <a:gd name="T51" fmla="*/ 25 h 78"/>
                <a:gd name="T52" fmla="*/ 9 w 32"/>
                <a:gd name="T53" fmla="*/ 28 h 78"/>
                <a:gd name="T54" fmla="*/ 15 w 32"/>
                <a:gd name="T55" fmla="*/ 29 h 78"/>
                <a:gd name="T56" fmla="*/ 22 w 32"/>
                <a:gd name="T57" fmla="*/ 27 h 78"/>
                <a:gd name="T58" fmla="*/ 25 w 32"/>
                <a:gd name="T59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78">
                  <a:moveTo>
                    <a:pt x="25" y="25"/>
                  </a:moveTo>
                  <a:lnTo>
                    <a:pt x="24" y="36"/>
                  </a:lnTo>
                  <a:lnTo>
                    <a:pt x="22" y="47"/>
                  </a:lnTo>
                  <a:lnTo>
                    <a:pt x="16" y="59"/>
                  </a:lnTo>
                  <a:lnTo>
                    <a:pt x="5" y="71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3" y="74"/>
                  </a:lnTo>
                  <a:lnTo>
                    <a:pt x="16" y="69"/>
                  </a:lnTo>
                  <a:lnTo>
                    <a:pt x="21" y="64"/>
                  </a:lnTo>
                  <a:lnTo>
                    <a:pt x="25" y="56"/>
                  </a:lnTo>
                  <a:lnTo>
                    <a:pt x="29" y="48"/>
                  </a:lnTo>
                  <a:lnTo>
                    <a:pt x="31" y="38"/>
                  </a:lnTo>
                  <a:lnTo>
                    <a:pt x="32" y="27"/>
                  </a:lnTo>
                  <a:lnTo>
                    <a:pt x="31" y="16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2" y="27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 noChangeAspect="1"/>
            </p:cNvSpPr>
            <p:nvPr/>
          </p:nvSpPr>
          <p:spPr bwMode="auto">
            <a:xfrm>
              <a:off x="5651" y="285"/>
              <a:ext cx="109" cy="113"/>
            </a:xfrm>
            <a:custGeom>
              <a:avLst/>
              <a:gdLst>
                <a:gd name="T0" fmla="*/ 94 w 109"/>
                <a:gd name="T1" fmla="*/ 14 h 113"/>
                <a:gd name="T2" fmla="*/ 88 w 109"/>
                <a:gd name="T3" fmla="*/ 16 h 113"/>
                <a:gd name="T4" fmla="*/ 84 w 109"/>
                <a:gd name="T5" fmla="*/ 20 h 113"/>
                <a:gd name="T6" fmla="*/ 82 w 109"/>
                <a:gd name="T7" fmla="*/ 24 h 113"/>
                <a:gd name="T8" fmla="*/ 81 w 109"/>
                <a:gd name="T9" fmla="*/ 28 h 113"/>
                <a:gd name="T10" fmla="*/ 82 w 109"/>
                <a:gd name="T11" fmla="*/ 33 h 113"/>
                <a:gd name="T12" fmla="*/ 84 w 109"/>
                <a:gd name="T13" fmla="*/ 36 h 113"/>
                <a:gd name="T14" fmla="*/ 88 w 109"/>
                <a:gd name="T15" fmla="*/ 37 h 113"/>
                <a:gd name="T16" fmla="*/ 91 w 109"/>
                <a:gd name="T17" fmla="*/ 38 h 113"/>
                <a:gd name="T18" fmla="*/ 96 w 109"/>
                <a:gd name="T19" fmla="*/ 37 h 113"/>
                <a:gd name="T20" fmla="*/ 100 w 109"/>
                <a:gd name="T21" fmla="*/ 34 h 113"/>
                <a:gd name="T22" fmla="*/ 104 w 109"/>
                <a:gd name="T23" fmla="*/ 29 h 113"/>
                <a:gd name="T24" fmla="*/ 105 w 109"/>
                <a:gd name="T25" fmla="*/ 22 h 113"/>
                <a:gd name="T26" fmla="*/ 102 w 109"/>
                <a:gd name="T27" fmla="*/ 11 h 113"/>
                <a:gd name="T28" fmla="*/ 94 w 109"/>
                <a:gd name="T29" fmla="*/ 4 h 113"/>
                <a:gd name="T30" fmla="*/ 83 w 109"/>
                <a:gd name="T31" fmla="*/ 1 h 113"/>
                <a:gd name="T32" fmla="*/ 72 w 109"/>
                <a:gd name="T33" fmla="*/ 0 h 113"/>
                <a:gd name="T34" fmla="*/ 45 w 109"/>
                <a:gd name="T35" fmla="*/ 6 h 113"/>
                <a:gd name="T36" fmla="*/ 22 w 109"/>
                <a:gd name="T37" fmla="*/ 22 h 113"/>
                <a:gd name="T38" fmla="*/ 6 w 109"/>
                <a:gd name="T39" fmla="*/ 44 h 113"/>
                <a:gd name="T40" fmla="*/ 0 w 109"/>
                <a:gd name="T41" fmla="*/ 70 h 113"/>
                <a:gd name="T42" fmla="*/ 0 w 109"/>
                <a:gd name="T43" fmla="*/ 78 h 113"/>
                <a:gd name="T44" fmla="*/ 2 w 109"/>
                <a:gd name="T45" fmla="*/ 86 h 113"/>
                <a:gd name="T46" fmla="*/ 6 w 109"/>
                <a:gd name="T47" fmla="*/ 93 h 113"/>
                <a:gd name="T48" fmla="*/ 11 w 109"/>
                <a:gd name="T49" fmla="*/ 100 h 113"/>
                <a:gd name="T50" fmla="*/ 18 w 109"/>
                <a:gd name="T51" fmla="*/ 105 h 113"/>
                <a:gd name="T52" fmla="*/ 26 w 109"/>
                <a:gd name="T53" fmla="*/ 110 h 113"/>
                <a:gd name="T54" fmla="*/ 35 w 109"/>
                <a:gd name="T55" fmla="*/ 112 h 113"/>
                <a:gd name="T56" fmla="*/ 46 w 109"/>
                <a:gd name="T57" fmla="*/ 113 h 113"/>
                <a:gd name="T58" fmla="*/ 74 w 109"/>
                <a:gd name="T59" fmla="*/ 109 h 113"/>
                <a:gd name="T60" fmla="*/ 93 w 109"/>
                <a:gd name="T61" fmla="*/ 101 h 113"/>
                <a:gd name="T62" fmla="*/ 105 w 109"/>
                <a:gd name="T63" fmla="*/ 91 h 113"/>
                <a:gd name="T64" fmla="*/ 109 w 109"/>
                <a:gd name="T65" fmla="*/ 85 h 113"/>
                <a:gd name="T66" fmla="*/ 107 w 109"/>
                <a:gd name="T67" fmla="*/ 82 h 113"/>
                <a:gd name="T68" fmla="*/ 104 w 109"/>
                <a:gd name="T69" fmla="*/ 81 h 113"/>
                <a:gd name="T70" fmla="*/ 102 w 109"/>
                <a:gd name="T71" fmla="*/ 81 h 113"/>
                <a:gd name="T72" fmla="*/ 100 w 109"/>
                <a:gd name="T73" fmla="*/ 83 h 113"/>
                <a:gd name="T74" fmla="*/ 92 w 109"/>
                <a:gd name="T75" fmla="*/ 91 h 113"/>
                <a:gd name="T76" fmla="*/ 84 w 109"/>
                <a:gd name="T77" fmla="*/ 97 h 113"/>
                <a:gd name="T78" fmla="*/ 76 w 109"/>
                <a:gd name="T79" fmla="*/ 101 h 113"/>
                <a:gd name="T80" fmla="*/ 68 w 109"/>
                <a:gd name="T81" fmla="*/ 103 h 113"/>
                <a:gd name="T82" fmla="*/ 60 w 109"/>
                <a:gd name="T83" fmla="*/ 105 h 113"/>
                <a:gd name="T84" fmla="*/ 54 w 109"/>
                <a:gd name="T85" fmla="*/ 106 h 113"/>
                <a:gd name="T86" fmla="*/ 49 w 109"/>
                <a:gd name="T87" fmla="*/ 106 h 113"/>
                <a:gd name="T88" fmla="*/ 47 w 109"/>
                <a:gd name="T89" fmla="*/ 106 h 113"/>
                <a:gd name="T90" fmla="*/ 35 w 109"/>
                <a:gd name="T91" fmla="*/ 104 h 113"/>
                <a:gd name="T92" fmla="*/ 27 w 109"/>
                <a:gd name="T93" fmla="*/ 98 h 113"/>
                <a:gd name="T94" fmla="*/ 22 w 109"/>
                <a:gd name="T95" fmla="*/ 89 h 113"/>
                <a:gd name="T96" fmla="*/ 20 w 109"/>
                <a:gd name="T97" fmla="*/ 78 h 113"/>
                <a:gd name="T98" fmla="*/ 21 w 109"/>
                <a:gd name="T99" fmla="*/ 70 h 113"/>
                <a:gd name="T100" fmla="*/ 24 w 109"/>
                <a:gd name="T101" fmla="*/ 56 h 113"/>
                <a:gd name="T102" fmla="*/ 29 w 109"/>
                <a:gd name="T103" fmla="*/ 41 h 113"/>
                <a:gd name="T104" fmla="*/ 37 w 109"/>
                <a:gd name="T105" fmla="*/ 26 h 113"/>
                <a:gd name="T106" fmla="*/ 45 w 109"/>
                <a:gd name="T107" fmla="*/ 18 h 113"/>
                <a:gd name="T108" fmla="*/ 54 w 109"/>
                <a:gd name="T109" fmla="*/ 12 h 113"/>
                <a:gd name="T110" fmla="*/ 63 w 109"/>
                <a:gd name="T111" fmla="*/ 8 h 113"/>
                <a:gd name="T112" fmla="*/ 72 w 109"/>
                <a:gd name="T113" fmla="*/ 7 h 113"/>
                <a:gd name="T114" fmla="*/ 76 w 109"/>
                <a:gd name="T115" fmla="*/ 7 h 113"/>
                <a:gd name="T116" fmla="*/ 82 w 109"/>
                <a:gd name="T117" fmla="*/ 8 h 113"/>
                <a:gd name="T118" fmla="*/ 89 w 109"/>
                <a:gd name="T119" fmla="*/ 10 h 113"/>
                <a:gd name="T120" fmla="*/ 94 w 109"/>
                <a:gd name="T121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" h="113">
                  <a:moveTo>
                    <a:pt x="94" y="14"/>
                  </a:moveTo>
                  <a:lnTo>
                    <a:pt x="88" y="16"/>
                  </a:lnTo>
                  <a:lnTo>
                    <a:pt x="84" y="20"/>
                  </a:lnTo>
                  <a:lnTo>
                    <a:pt x="82" y="24"/>
                  </a:lnTo>
                  <a:lnTo>
                    <a:pt x="81" y="28"/>
                  </a:lnTo>
                  <a:lnTo>
                    <a:pt x="82" y="33"/>
                  </a:lnTo>
                  <a:lnTo>
                    <a:pt x="84" y="36"/>
                  </a:lnTo>
                  <a:lnTo>
                    <a:pt x="88" y="37"/>
                  </a:lnTo>
                  <a:lnTo>
                    <a:pt x="91" y="38"/>
                  </a:lnTo>
                  <a:lnTo>
                    <a:pt x="96" y="37"/>
                  </a:lnTo>
                  <a:lnTo>
                    <a:pt x="100" y="34"/>
                  </a:lnTo>
                  <a:lnTo>
                    <a:pt x="104" y="29"/>
                  </a:lnTo>
                  <a:lnTo>
                    <a:pt x="105" y="22"/>
                  </a:lnTo>
                  <a:lnTo>
                    <a:pt x="102" y="11"/>
                  </a:lnTo>
                  <a:lnTo>
                    <a:pt x="94" y="4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2" y="86"/>
                  </a:lnTo>
                  <a:lnTo>
                    <a:pt x="6" y="93"/>
                  </a:lnTo>
                  <a:lnTo>
                    <a:pt x="11" y="100"/>
                  </a:lnTo>
                  <a:lnTo>
                    <a:pt x="18" y="105"/>
                  </a:lnTo>
                  <a:lnTo>
                    <a:pt x="26" y="110"/>
                  </a:lnTo>
                  <a:lnTo>
                    <a:pt x="35" y="112"/>
                  </a:lnTo>
                  <a:lnTo>
                    <a:pt x="46" y="113"/>
                  </a:lnTo>
                  <a:lnTo>
                    <a:pt x="74" y="109"/>
                  </a:lnTo>
                  <a:lnTo>
                    <a:pt x="93" y="101"/>
                  </a:lnTo>
                  <a:lnTo>
                    <a:pt x="105" y="91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0" y="83"/>
                  </a:lnTo>
                  <a:lnTo>
                    <a:pt x="92" y="91"/>
                  </a:lnTo>
                  <a:lnTo>
                    <a:pt x="84" y="97"/>
                  </a:lnTo>
                  <a:lnTo>
                    <a:pt x="76" y="101"/>
                  </a:lnTo>
                  <a:lnTo>
                    <a:pt x="68" y="103"/>
                  </a:lnTo>
                  <a:lnTo>
                    <a:pt x="60" y="105"/>
                  </a:lnTo>
                  <a:lnTo>
                    <a:pt x="54" y="106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35" y="104"/>
                  </a:lnTo>
                  <a:lnTo>
                    <a:pt x="27" y="98"/>
                  </a:lnTo>
                  <a:lnTo>
                    <a:pt x="22" y="89"/>
                  </a:lnTo>
                  <a:lnTo>
                    <a:pt x="20" y="78"/>
                  </a:lnTo>
                  <a:lnTo>
                    <a:pt x="21" y="70"/>
                  </a:lnTo>
                  <a:lnTo>
                    <a:pt x="24" y="56"/>
                  </a:lnTo>
                  <a:lnTo>
                    <a:pt x="29" y="41"/>
                  </a:lnTo>
                  <a:lnTo>
                    <a:pt x="37" y="26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8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82" y="8"/>
                  </a:lnTo>
                  <a:lnTo>
                    <a:pt x="89" y="10"/>
                  </a:lnTo>
                  <a:lnTo>
                    <a:pt x="9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2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Warehouse location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Task</a:t>
            </a:r>
            <a:r>
              <a:rPr lang="en-US" sz="2400" dirty="0"/>
              <a:t>: where to place warehouses</a:t>
            </a:r>
            <a:r>
              <a:rPr lang="en-US" sz="2400" dirty="0" smtClean="0"/>
              <a:t>?     ( input: f</a:t>
            </a:r>
            <a:r>
              <a:rPr lang="en-US" sz="2400" baseline="-25000" dirty="0" smtClean="0"/>
              <a:t>w </a:t>
            </a:r>
            <a:r>
              <a:rPr lang="en-US" sz="2400" dirty="0" smtClean="0"/>
              <a:t>,  t</a:t>
            </a:r>
            <a:r>
              <a:rPr lang="en-US" sz="2400" baseline="-25000" dirty="0" smtClean="0"/>
              <a:t>w,c 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Neighborhood: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pen/close warehouses (flip the value of o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smtClean="0"/>
              <a:t>swap warehouses (close one and open the other)</a:t>
            </a:r>
            <a:endParaRPr lang="en-US" sz="2400" dirty="0" smtClean="0"/>
          </a:p>
          <a:p>
            <a:pPr lvl="1"/>
            <a:r>
              <a:rPr lang="en-US" sz="2400" dirty="0" smtClean="0"/>
              <a:t>simultaneous swap of k warehouses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AutoShape 2" descr="Image result for powerpoint 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Travelling salesman problem (TSP)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907999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</a:t>
            </a:r>
            <a:r>
              <a:rPr lang="en-US" dirty="0" smtClean="0"/>
              <a:t>find the shortest path to visit all</a:t>
            </a:r>
            <a:r>
              <a:rPr lang="en-US" dirty="0"/>
              <a:t> </a:t>
            </a:r>
            <a:r>
              <a:rPr lang="en-US" dirty="0" smtClean="0"/>
              <a:t>cities exactly once</a:t>
            </a:r>
            <a:endParaRPr lang="en-US" dirty="0"/>
          </a:p>
          <a:p>
            <a:pPr lvl="1"/>
            <a:r>
              <a:rPr lang="en-US" dirty="0"/>
              <a:t>Hamiltonian cycle in a graph</a:t>
            </a:r>
          </a:p>
          <a:p>
            <a:pPr lvl="1"/>
            <a:r>
              <a:rPr lang="en-US" dirty="0" smtClean="0"/>
              <a:t>simplification: cities are points in 2D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25804" y="3497710"/>
            <a:ext cx="4923043" cy="2607647"/>
            <a:chOff x="978408" y="2404872"/>
            <a:chExt cx="4923043" cy="2607647"/>
          </a:xfrm>
        </p:grpSpPr>
        <p:sp>
          <p:nvSpPr>
            <p:cNvPr id="11" name="Oval 10"/>
            <p:cNvSpPr/>
            <p:nvPr/>
          </p:nvSpPr>
          <p:spPr>
            <a:xfrm>
              <a:off x="2432304" y="240582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97864" y="334410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92900" y="3261367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8408" y="4572000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43734" y="4742497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15154" y="2624328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486" y="3261367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80104" y="2843784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12378" y="240487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81995" y="317101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812378" y="4793063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2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2125804" y="3498662"/>
            <a:ext cx="4923043" cy="2607647"/>
            <a:chOff x="2058248" y="2851820"/>
            <a:chExt cx="4923043" cy="2607647"/>
          </a:xfrm>
        </p:grpSpPr>
        <p:grpSp>
          <p:nvGrpSpPr>
            <p:cNvPr id="5" name="Group 4"/>
            <p:cNvGrpSpPr/>
            <p:nvPr/>
          </p:nvGrpSpPr>
          <p:grpSpPr>
            <a:xfrm>
              <a:off x="2058248" y="2851820"/>
              <a:ext cx="4923043" cy="2607647"/>
              <a:chOff x="978408" y="2404872"/>
              <a:chExt cx="4923043" cy="260764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432304" y="240582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97864" y="334410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92900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78408" y="45720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43734" y="474249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15154" y="262432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07486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80104" y="284378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812378" y="240487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81995" y="317101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12378" y="479306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" name="Straight Arrow Connector 2"/>
            <p:cNvCxnSpPr>
              <a:stCxn id="15" idx="0"/>
              <a:endCxn id="17" idx="3"/>
            </p:cNvCxnSpPr>
            <p:nvPr/>
          </p:nvCxnSpPr>
          <p:spPr>
            <a:xfrm flipV="1">
              <a:off x="2167976" y="3258593"/>
              <a:ext cx="59157" cy="176035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7" idx="5"/>
              <a:endCxn id="12" idx="0"/>
            </p:cNvCxnSpPr>
            <p:nvPr/>
          </p:nvCxnSpPr>
          <p:spPr>
            <a:xfrm>
              <a:off x="2382311" y="3258593"/>
              <a:ext cx="5121" cy="53245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7"/>
              <a:endCxn id="11" idx="2"/>
            </p:cNvCxnSpPr>
            <p:nvPr/>
          </p:nvCxnSpPr>
          <p:spPr>
            <a:xfrm flipV="1">
              <a:off x="2465021" y="2962500"/>
              <a:ext cx="1047123" cy="86068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1" idx="6"/>
              <a:endCxn id="22" idx="2"/>
            </p:cNvCxnSpPr>
            <p:nvPr/>
          </p:nvCxnSpPr>
          <p:spPr>
            <a:xfrm flipV="1">
              <a:off x="3731600" y="2961548"/>
              <a:ext cx="2160618" cy="95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5"/>
              <a:endCxn id="23" idx="1"/>
            </p:cNvCxnSpPr>
            <p:nvPr/>
          </p:nvCxnSpPr>
          <p:spPr>
            <a:xfrm>
              <a:off x="6079535" y="3039137"/>
              <a:ext cx="714439" cy="61096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3" idx="3"/>
              <a:endCxn id="24" idx="7"/>
            </p:cNvCxnSpPr>
            <p:nvPr/>
          </p:nvCxnSpPr>
          <p:spPr>
            <a:xfrm flipH="1">
              <a:off x="6079535" y="3805277"/>
              <a:ext cx="714439" cy="146687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4" idx="1"/>
              <a:endCxn id="18" idx="5"/>
            </p:cNvCxnSpPr>
            <p:nvPr/>
          </p:nvCxnSpPr>
          <p:spPr>
            <a:xfrm flipH="1" flipV="1">
              <a:off x="4774643" y="3895632"/>
              <a:ext cx="1149714" cy="137651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8" idx="7"/>
              <a:endCxn id="21" idx="3"/>
            </p:cNvCxnSpPr>
            <p:nvPr/>
          </p:nvCxnSpPr>
          <p:spPr>
            <a:xfrm flipV="1">
              <a:off x="4774643" y="3478049"/>
              <a:ext cx="217440" cy="2624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2"/>
              <a:endCxn id="14" idx="7"/>
            </p:cNvCxnSpPr>
            <p:nvPr/>
          </p:nvCxnSpPr>
          <p:spPr>
            <a:xfrm flipH="1">
              <a:off x="4160057" y="3400460"/>
              <a:ext cx="799887" cy="33999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4" idx="4"/>
              <a:endCxn id="16" idx="0"/>
            </p:cNvCxnSpPr>
            <p:nvPr/>
          </p:nvCxnSpPr>
          <p:spPr>
            <a:xfrm flipH="1">
              <a:off x="3633302" y="3927771"/>
              <a:ext cx="449166" cy="126167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6" idx="2"/>
              <a:endCxn id="15" idx="6"/>
            </p:cNvCxnSpPr>
            <p:nvPr/>
          </p:nvCxnSpPr>
          <p:spPr>
            <a:xfrm flipH="1" flipV="1">
              <a:off x="2277704" y="5128676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Travelling salesman problem (TSP)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</a:t>
            </a:r>
            <a:r>
              <a:rPr lang="en-US" dirty="0" smtClean="0"/>
              <a:t>cities </a:t>
            </a:r>
            <a:r>
              <a:rPr lang="en-US" dirty="0"/>
              <a:t>exactly once</a:t>
            </a:r>
          </a:p>
          <a:p>
            <a:pPr lvl="1"/>
            <a:r>
              <a:rPr lang="en-US" dirty="0"/>
              <a:t>Hamiltonian cycle in a graph</a:t>
            </a:r>
          </a:p>
          <a:p>
            <a:pPr lvl="1"/>
            <a:r>
              <a:rPr lang="en-US" dirty="0"/>
              <a:t>simplification: </a:t>
            </a:r>
            <a:r>
              <a:rPr lang="en-US" dirty="0" smtClean="0"/>
              <a:t>cities </a:t>
            </a:r>
            <a:r>
              <a:rPr lang="en-US" dirty="0"/>
              <a:t>are points in 2D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8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25804" y="3497710"/>
            <a:ext cx="4923043" cy="2607647"/>
            <a:chOff x="2058248" y="3039137"/>
            <a:chExt cx="4923043" cy="2607647"/>
          </a:xfrm>
        </p:grpSpPr>
        <p:grpSp>
          <p:nvGrpSpPr>
            <p:cNvPr id="5" name="Group 4"/>
            <p:cNvGrpSpPr/>
            <p:nvPr/>
          </p:nvGrpSpPr>
          <p:grpSpPr>
            <a:xfrm>
              <a:off x="2058248" y="3039137"/>
              <a:ext cx="4923043" cy="2607647"/>
              <a:chOff x="978408" y="2404872"/>
              <a:chExt cx="4923043" cy="260764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432304" y="240582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97864" y="334410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92900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78408" y="45720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43734" y="474249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15154" y="262432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07486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80104" y="284378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812378" y="240487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81995" y="317101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12378" y="479306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" name="Straight Arrow Connector 2"/>
            <p:cNvCxnSpPr>
              <a:stCxn id="15" idx="0"/>
              <a:endCxn id="12" idx="4"/>
            </p:cNvCxnSpPr>
            <p:nvPr/>
          </p:nvCxnSpPr>
          <p:spPr>
            <a:xfrm flipV="1">
              <a:off x="2167976" y="4197823"/>
              <a:ext cx="219456" cy="100844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2" idx="0"/>
              <a:endCxn id="17" idx="4"/>
            </p:cNvCxnSpPr>
            <p:nvPr/>
          </p:nvCxnSpPr>
          <p:spPr>
            <a:xfrm flipH="1" flipV="1">
              <a:off x="2304722" y="3478049"/>
              <a:ext cx="82710" cy="50031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6"/>
              <a:endCxn id="11" idx="2"/>
            </p:cNvCxnSpPr>
            <p:nvPr/>
          </p:nvCxnSpPr>
          <p:spPr>
            <a:xfrm flipV="1">
              <a:off x="2414450" y="3149817"/>
              <a:ext cx="1097694" cy="21850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1" idx="6"/>
              <a:endCxn id="14" idx="1"/>
            </p:cNvCxnSpPr>
            <p:nvPr/>
          </p:nvCxnSpPr>
          <p:spPr>
            <a:xfrm>
              <a:off x="3731600" y="3149817"/>
              <a:ext cx="273279" cy="77795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5"/>
              <a:endCxn id="23" idx="1"/>
            </p:cNvCxnSpPr>
            <p:nvPr/>
          </p:nvCxnSpPr>
          <p:spPr>
            <a:xfrm>
              <a:off x="6079535" y="3226454"/>
              <a:ext cx="714439" cy="61096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3" idx="3"/>
              <a:endCxn id="24" idx="7"/>
            </p:cNvCxnSpPr>
            <p:nvPr/>
          </p:nvCxnSpPr>
          <p:spPr>
            <a:xfrm flipH="1">
              <a:off x="6079535" y="3992594"/>
              <a:ext cx="714439" cy="146687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4" idx="1"/>
              <a:endCxn id="16" idx="6"/>
            </p:cNvCxnSpPr>
            <p:nvPr/>
          </p:nvCxnSpPr>
          <p:spPr>
            <a:xfrm flipH="1">
              <a:off x="3743030" y="5459467"/>
              <a:ext cx="2181327" cy="2702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8" idx="7"/>
              <a:endCxn id="21" idx="3"/>
            </p:cNvCxnSpPr>
            <p:nvPr/>
          </p:nvCxnSpPr>
          <p:spPr>
            <a:xfrm flipV="1">
              <a:off x="4774643" y="3665366"/>
              <a:ext cx="217440" cy="2624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7"/>
              <a:endCxn id="22" idx="2"/>
            </p:cNvCxnSpPr>
            <p:nvPr/>
          </p:nvCxnSpPr>
          <p:spPr>
            <a:xfrm flipV="1">
              <a:off x="5147261" y="3148865"/>
              <a:ext cx="744957" cy="36132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4" idx="6"/>
              <a:endCxn id="18" idx="2"/>
            </p:cNvCxnSpPr>
            <p:nvPr/>
          </p:nvCxnSpPr>
          <p:spPr>
            <a:xfrm>
              <a:off x="4192196" y="4005360"/>
              <a:ext cx="39513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6" idx="2"/>
              <a:endCxn id="15" idx="6"/>
            </p:cNvCxnSpPr>
            <p:nvPr/>
          </p:nvCxnSpPr>
          <p:spPr>
            <a:xfrm flipH="1" flipV="1">
              <a:off x="2277704" y="5315993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Travelling salesman problem (TSP)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</a:t>
            </a:r>
            <a:r>
              <a:rPr lang="en-US" dirty="0" smtClean="0"/>
              <a:t>all</a:t>
            </a:r>
            <a:r>
              <a:rPr lang="en-US" dirty="0"/>
              <a:t> </a:t>
            </a:r>
            <a:r>
              <a:rPr lang="en-US" dirty="0" smtClean="0"/>
              <a:t>cities exactly </a:t>
            </a:r>
            <a:r>
              <a:rPr lang="en-US" dirty="0"/>
              <a:t>once</a:t>
            </a:r>
          </a:p>
          <a:p>
            <a:pPr lvl="1"/>
            <a:r>
              <a:rPr lang="en-US" dirty="0"/>
              <a:t>Hamiltonian cycle in a graph</a:t>
            </a:r>
          </a:p>
          <a:p>
            <a:pPr lvl="1"/>
            <a:r>
              <a:rPr lang="en-US" dirty="0"/>
              <a:t>simplification: </a:t>
            </a:r>
            <a:r>
              <a:rPr lang="en-US" dirty="0" smtClean="0"/>
              <a:t>cities </a:t>
            </a:r>
            <a:r>
              <a:rPr lang="en-US" dirty="0"/>
              <a:t>are points in 2D</a:t>
            </a:r>
          </a:p>
        </p:txBody>
      </p:sp>
    </p:spTree>
    <p:extLst>
      <p:ext uri="{BB962C8B-B14F-4D97-AF65-F5344CB8AC3E}">
        <p14:creationId xmlns:p14="http://schemas.microsoft.com/office/powerpoint/2010/main" val="38491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Travelling salesman problem (TSP)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907999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</a:t>
            </a:r>
            <a:r>
              <a:rPr lang="en-US" dirty="0" smtClean="0"/>
              <a:t>find the shortest path to visit all cities exactly once</a:t>
            </a:r>
            <a:endParaRPr lang="en-US" dirty="0"/>
          </a:p>
          <a:p>
            <a:pPr lvl="1"/>
            <a:r>
              <a:rPr lang="en-US" dirty="0"/>
              <a:t>Hamiltonian cycle in a graph</a:t>
            </a:r>
          </a:p>
          <a:p>
            <a:pPr lvl="1"/>
            <a:r>
              <a:rPr lang="en-US" dirty="0" smtClean="0"/>
              <a:t>simplification: cities are points in 2D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Decision variables:</a:t>
            </a:r>
          </a:p>
          <a:p>
            <a:pPr marL="457200" lvl="1" indent="0">
              <a:buNone/>
            </a:pPr>
            <a:r>
              <a:rPr lang="en-US" dirty="0" smtClean="0"/>
              <a:t>	where to go next after every city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TSP if probably the most well-studied combinatorial 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2-OPT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move:</a:t>
            </a:r>
          </a:p>
          <a:p>
            <a:pPr marL="457200" lvl="1" indent="0">
              <a:buNone/>
            </a:pPr>
            <a:r>
              <a:rPr lang="en-US" dirty="0" smtClean="0"/>
              <a:t>select two edges and replace them by two other edges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85663" y="3897957"/>
            <a:ext cx="3973508" cy="2249423"/>
            <a:chOff x="2106586" y="3818043"/>
            <a:chExt cx="2387080" cy="1377778"/>
          </a:xfrm>
        </p:grpSpPr>
        <p:grpSp>
          <p:nvGrpSpPr>
            <p:cNvPr id="7" name="Group 6"/>
            <p:cNvGrpSpPr/>
            <p:nvPr/>
          </p:nvGrpSpPr>
          <p:grpSpPr>
            <a:xfrm>
              <a:off x="2106586" y="3818043"/>
              <a:ext cx="2387080" cy="1377778"/>
              <a:chOff x="1026746" y="3183778"/>
              <a:chExt cx="2387080" cy="137777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090463" y="382779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26748" y="355102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94370" y="32855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26746" y="412264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106327" y="43421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956525" y="372304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15118" y="318377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48800" y="433749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>
              <a:stCxn id="22" idx="0"/>
              <a:endCxn id="20" idx="4"/>
            </p:cNvCxnSpPr>
            <p:nvPr/>
          </p:nvCxnSpPr>
          <p:spPr>
            <a:xfrm flipV="1">
              <a:off x="2216315" y="4404744"/>
              <a:ext cx="2" cy="35216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0" idx="6"/>
              <a:endCxn id="24" idx="2"/>
            </p:cNvCxnSpPr>
            <p:nvPr/>
          </p:nvCxnSpPr>
          <p:spPr>
            <a:xfrm>
              <a:off x="2326045" y="4295017"/>
              <a:ext cx="710320" cy="17202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4" idx="6"/>
              <a:endCxn id="19" idx="2"/>
            </p:cNvCxnSpPr>
            <p:nvPr/>
          </p:nvCxnSpPr>
          <p:spPr>
            <a:xfrm>
              <a:off x="3255821" y="4467042"/>
              <a:ext cx="914481" cy="10474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9" idx="0"/>
              <a:endCxn id="21" idx="4"/>
            </p:cNvCxnSpPr>
            <p:nvPr/>
          </p:nvCxnSpPr>
          <p:spPr>
            <a:xfrm flipV="1">
              <a:off x="4280031" y="4139295"/>
              <a:ext cx="103907" cy="3227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2"/>
              <a:endCxn id="23" idx="6"/>
            </p:cNvCxnSpPr>
            <p:nvPr/>
          </p:nvCxnSpPr>
          <p:spPr>
            <a:xfrm flipH="1">
              <a:off x="3405623" y="5081485"/>
              <a:ext cx="623017" cy="460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5" idx="5"/>
              <a:endCxn id="26" idx="1"/>
            </p:cNvCxnSpPr>
            <p:nvPr/>
          </p:nvCxnSpPr>
          <p:spPr>
            <a:xfrm>
              <a:off x="3682276" y="4005360"/>
              <a:ext cx="378503" cy="99853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1" idx="2"/>
              <a:endCxn id="25" idx="6"/>
            </p:cNvCxnSpPr>
            <p:nvPr/>
          </p:nvCxnSpPr>
          <p:spPr>
            <a:xfrm flipH="1" flipV="1">
              <a:off x="3714414" y="3927772"/>
              <a:ext cx="559795" cy="10179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3" idx="2"/>
              <a:endCxn id="22" idx="6"/>
            </p:cNvCxnSpPr>
            <p:nvPr/>
          </p:nvCxnSpPr>
          <p:spPr>
            <a:xfrm flipH="1" flipV="1">
              <a:off x="2326042" y="4866638"/>
              <a:ext cx="860125" cy="2194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6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2-OPT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move:</a:t>
            </a:r>
          </a:p>
          <a:p>
            <a:pPr marL="457200" lvl="1" indent="0">
              <a:buNone/>
            </a:pPr>
            <a:r>
              <a:rPr lang="en-US" dirty="0" smtClean="0"/>
              <a:t>select two edges and replace them by two other edges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85663" y="3897957"/>
            <a:ext cx="3973508" cy="2249423"/>
            <a:chOff x="2106586" y="3818043"/>
            <a:chExt cx="2387080" cy="1377778"/>
          </a:xfrm>
        </p:grpSpPr>
        <p:grpSp>
          <p:nvGrpSpPr>
            <p:cNvPr id="28" name="Group 27"/>
            <p:cNvGrpSpPr/>
            <p:nvPr/>
          </p:nvGrpSpPr>
          <p:grpSpPr>
            <a:xfrm>
              <a:off x="2106586" y="3818043"/>
              <a:ext cx="2387080" cy="1377778"/>
              <a:chOff x="1026746" y="3183778"/>
              <a:chExt cx="2387080" cy="137777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090463" y="382779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26748" y="355102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94370" y="32855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26746" y="412264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106327" y="43421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956525" y="372304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415118" y="318377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948800" y="433749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Arrow Connector 28"/>
            <p:cNvCxnSpPr>
              <a:stCxn id="40" idx="0"/>
              <a:endCxn id="38" idx="4"/>
            </p:cNvCxnSpPr>
            <p:nvPr/>
          </p:nvCxnSpPr>
          <p:spPr>
            <a:xfrm flipV="1">
              <a:off x="2216315" y="4404744"/>
              <a:ext cx="2" cy="35216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8" idx="6"/>
              <a:endCxn id="42" idx="2"/>
            </p:cNvCxnSpPr>
            <p:nvPr/>
          </p:nvCxnSpPr>
          <p:spPr>
            <a:xfrm>
              <a:off x="2326045" y="4295017"/>
              <a:ext cx="710320" cy="17202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2" idx="6"/>
              <a:endCxn id="37" idx="2"/>
            </p:cNvCxnSpPr>
            <p:nvPr/>
          </p:nvCxnSpPr>
          <p:spPr>
            <a:xfrm>
              <a:off x="3255821" y="4467042"/>
              <a:ext cx="914481" cy="104745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7" idx="0"/>
              <a:endCxn id="39" idx="4"/>
            </p:cNvCxnSpPr>
            <p:nvPr/>
          </p:nvCxnSpPr>
          <p:spPr>
            <a:xfrm flipV="1">
              <a:off x="4280031" y="4139295"/>
              <a:ext cx="103907" cy="3227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4" idx="2"/>
              <a:endCxn id="41" idx="6"/>
            </p:cNvCxnSpPr>
            <p:nvPr/>
          </p:nvCxnSpPr>
          <p:spPr>
            <a:xfrm flipH="1">
              <a:off x="3405623" y="5081485"/>
              <a:ext cx="623017" cy="460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3" idx="5"/>
              <a:endCxn id="44" idx="1"/>
            </p:cNvCxnSpPr>
            <p:nvPr/>
          </p:nvCxnSpPr>
          <p:spPr>
            <a:xfrm>
              <a:off x="3682276" y="4005360"/>
              <a:ext cx="378503" cy="998535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9" idx="2"/>
              <a:endCxn id="43" idx="6"/>
            </p:cNvCxnSpPr>
            <p:nvPr/>
          </p:nvCxnSpPr>
          <p:spPr>
            <a:xfrm flipH="1" flipV="1">
              <a:off x="3714414" y="3927772"/>
              <a:ext cx="559795" cy="10179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1" idx="2"/>
              <a:endCxn id="40" idx="6"/>
            </p:cNvCxnSpPr>
            <p:nvPr/>
          </p:nvCxnSpPr>
          <p:spPr>
            <a:xfrm flipH="1" flipV="1">
              <a:off x="2326042" y="4866638"/>
              <a:ext cx="860125" cy="2194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5134233" y="4800928"/>
            <a:ext cx="585216" cy="5749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46720" y="4800928"/>
            <a:ext cx="247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Crossings are bad!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Moves between configurations by performing local moves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Works with complete assignments of the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Optimization problems: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Start from a suboptimal configuration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Move towards better solutions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Satisfaction problems: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Start from an infeasible configuration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Move towards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guarantees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work great in practice!</a:t>
            </a:r>
          </a:p>
        </p:txBody>
      </p:sp>
    </p:spTree>
    <p:extLst>
      <p:ext uri="{BB962C8B-B14F-4D97-AF65-F5344CB8AC3E}">
        <p14:creationId xmlns:p14="http://schemas.microsoft.com/office/powerpoint/2010/main" val="16208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2-OPT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move:</a:t>
            </a:r>
          </a:p>
          <a:p>
            <a:pPr marL="457200" lvl="1" indent="0">
              <a:buNone/>
            </a:pPr>
            <a:r>
              <a:rPr lang="en-US" dirty="0" smtClean="0"/>
              <a:t>select two edges and replace them by two other edges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485663" y="3897957"/>
            <a:ext cx="3973508" cy="2249423"/>
            <a:chOff x="2106586" y="3818043"/>
            <a:chExt cx="2387080" cy="1377778"/>
          </a:xfrm>
        </p:grpSpPr>
        <p:grpSp>
          <p:nvGrpSpPr>
            <p:cNvPr id="48" name="Group 47"/>
            <p:cNvGrpSpPr/>
            <p:nvPr/>
          </p:nvGrpSpPr>
          <p:grpSpPr>
            <a:xfrm>
              <a:off x="2106586" y="3818043"/>
              <a:ext cx="2387080" cy="1377778"/>
              <a:chOff x="1026746" y="3183778"/>
              <a:chExt cx="2387080" cy="1377778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90463" y="382779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26748" y="355102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194370" y="32855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26746" y="412264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106327" y="43421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956525" y="372304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15118" y="318377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48800" y="433749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Arrow Connector 48"/>
            <p:cNvCxnSpPr>
              <a:stCxn id="60" idx="0"/>
              <a:endCxn id="58" idx="4"/>
            </p:cNvCxnSpPr>
            <p:nvPr/>
          </p:nvCxnSpPr>
          <p:spPr>
            <a:xfrm flipV="1">
              <a:off x="2216315" y="4404744"/>
              <a:ext cx="2" cy="35216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8" idx="6"/>
              <a:endCxn id="62" idx="2"/>
            </p:cNvCxnSpPr>
            <p:nvPr/>
          </p:nvCxnSpPr>
          <p:spPr>
            <a:xfrm>
              <a:off x="2326045" y="4295017"/>
              <a:ext cx="710320" cy="17202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62" idx="6"/>
              <a:endCxn id="57" idx="2"/>
            </p:cNvCxnSpPr>
            <p:nvPr/>
          </p:nvCxnSpPr>
          <p:spPr>
            <a:xfrm>
              <a:off x="3255821" y="4467042"/>
              <a:ext cx="914481" cy="104745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7" idx="0"/>
              <a:endCxn id="59" idx="4"/>
            </p:cNvCxnSpPr>
            <p:nvPr/>
          </p:nvCxnSpPr>
          <p:spPr>
            <a:xfrm flipV="1">
              <a:off x="4280031" y="4139295"/>
              <a:ext cx="103907" cy="3227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64" idx="2"/>
              <a:endCxn id="61" idx="6"/>
            </p:cNvCxnSpPr>
            <p:nvPr/>
          </p:nvCxnSpPr>
          <p:spPr>
            <a:xfrm flipH="1">
              <a:off x="3405623" y="5081485"/>
              <a:ext cx="623017" cy="460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63" idx="5"/>
              <a:endCxn id="64" idx="1"/>
            </p:cNvCxnSpPr>
            <p:nvPr/>
          </p:nvCxnSpPr>
          <p:spPr>
            <a:xfrm>
              <a:off x="3682276" y="4005360"/>
              <a:ext cx="378503" cy="998535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9" idx="2"/>
              <a:endCxn id="63" idx="6"/>
            </p:cNvCxnSpPr>
            <p:nvPr/>
          </p:nvCxnSpPr>
          <p:spPr>
            <a:xfrm flipH="1" flipV="1">
              <a:off x="3714414" y="3927772"/>
              <a:ext cx="559795" cy="10179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61" idx="2"/>
              <a:endCxn id="60" idx="6"/>
            </p:cNvCxnSpPr>
            <p:nvPr/>
          </p:nvCxnSpPr>
          <p:spPr>
            <a:xfrm flipH="1" flipV="1">
              <a:off x="2326042" y="4866638"/>
              <a:ext cx="860125" cy="2194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stCxn id="62" idx="7"/>
            <a:endCxn id="63" idx="3"/>
          </p:cNvCxnSpPr>
          <p:nvPr/>
        </p:nvCxnSpPr>
        <p:spPr>
          <a:xfrm flipV="1">
            <a:off x="4345169" y="4203780"/>
            <a:ext cx="505061" cy="62708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7" idx="4"/>
            <a:endCxn id="64" idx="7"/>
          </p:cNvCxnSpPr>
          <p:nvPr/>
        </p:nvCxnSpPr>
        <p:spPr>
          <a:xfrm flipH="1">
            <a:off x="5996900" y="5307701"/>
            <a:ext cx="106656" cy="52633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2-OPT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move:</a:t>
            </a:r>
          </a:p>
          <a:p>
            <a:pPr marL="457200" lvl="1" indent="0">
              <a:buNone/>
            </a:pPr>
            <a:r>
              <a:rPr lang="en-US" dirty="0" smtClean="0"/>
              <a:t>select two edges and replace them by two other edges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485663" y="3897957"/>
            <a:ext cx="3973508" cy="2249423"/>
            <a:chOff x="2106586" y="3818043"/>
            <a:chExt cx="2387080" cy="1377778"/>
          </a:xfrm>
        </p:grpSpPr>
        <p:grpSp>
          <p:nvGrpSpPr>
            <p:cNvPr id="48" name="Group 47"/>
            <p:cNvGrpSpPr/>
            <p:nvPr/>
          </p:nvGrpSpPr>
          <p:grpSpPr>
            <a:xfrm>
              <a:off x="2106586" y="3818043"/>
              <a:ext cx="2387080" cy="1377778"/>
              <a:chOff x="1026746" y="3183778"/>
              <a:chExt cx="2387080" cy="1377778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90463" y="382779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26748" y="355102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194370" y="32855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26746" y="412264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106327" y="43421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956525" y="372304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15118" y="318377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48800" y="433749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Arrow Connector 48"/>
            <p:cNvCxnSpPr>
              <a:stCxn id="60" idx="0"/>
              <a:endCxn id="58" idx="4"/>
            </p:cNvCxnSpPr>
            <p:nvPr/>
          </p:nvCxnSpPr>
          <p:spPr>
            <a:xfrm flipV="1">
              <a:off x="2216315" y="4404744"/>
              <a:ext cx="2" cy="35216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8" idx="6"/>
              <a:endCxn id="62" idx="2"/>
            </p:cNvCxnSpPr>
            <p:nvPr/>
          </p:nvCxnSpPr>
          <p:spPr>
            <a:xfrm>
              <a:off x="2326045" y="4295017"/>
              <a:ext cx="710320" cy="17202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62" idx="6"/>
              <a:endCxn id="57" idx="2"/>
            </p:cNvCxnSpPr>
            <p:nvPr/>
          </p:nvCxnSpPr>
          <p:spPr>
            <a:xfrm>
              <a:off x="3255821" y="4467042"/>
              <a:ext cx="914481" cy="104745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9" idx="4"/>
              <a:endCxn id="57" idx="0"/>
            </p:cNvCxnSpPr>
            <p:nvPr/>
          </p:nvCxnSpPr>
          <p:spPr>
            <a:xfrm flipH="1">
              <a:off x="4280031" y="4139295"/>
              <a:ext cx="103907" cy="322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64" idx="2"/>
              <a:endCxn id="61" idx="6"/>
            </p:cNvCxnSpPr>
            <p:nvPr/>
          </p:nvCxnSpPr>
          <p:spPr>
            <a:xfrm flipH="1">
              <a:off x="3405623" y="5081485"/>
              <a:ext cx="623017" cy="460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63" idx="5"/>
              <a:endCxn id="64" idx="1"/>
            </p:cNvCxnSpPr>
            <p:nvPr/>
          </p:nvCxnSpPr>
          <p:spPr>
            <a:xfrm>
              <a:off x="3682276" y="4005360"/>
              <a:ext cx="378503" cy="998535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63" idx="6"/>
              <a:endCxn id="59" idx="2"/>
            </p:cNvCxnSpPr>
            <p:nvPr/>
          </p:nvCxnSpPr>
          <p:spPr>
            <a:xfrm>
              <a:off x="3714414" y="3927771"/>
              <a:ext cx="559796" cy="101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61" idx="2"/>
              <a:endCxn id="60" idx="6"/>
            </p:cNvCxnSpPr>
            <p:nvPr/>
          </p:nvCxnSpPr>
          <p:spPr>
            <a:xfrm flipH="1" flipV="1">
              <a:off x="2326042" y="4866638"/>
              <a:ext cx="860125" cy="2194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stCxn id="62" idx="7"/>
            <a:endCxn id="63" idx="3"/>
          </p:cNvCxnSpPr>
          <p:nvPr/>
        </p:nvCxnSpPr>
        <p:spPr>
          <a:xfrm flipV="1">
            <a:off x="4345169" y="4203780"/>
            <a:ext cx="505061" cy="62708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7" idx="4"/>
            <a:endCxn id="64" idx="7"/>
          </p:cNvCxnSpPr>
          <p:nvPr/>
        </p:nvCxnSpPr>
        <p:spPr>
          <a:xfrm flipH="1">
            <a:off x="5996900" y="5307701"/>
            <a:ext cx="106656" cy="52633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/>
          <p:cNvSpPr/>
          <p:nvPr/>
        </p:nvSpPr>
        <p:spPr>
          <a:xfrm>
            <a:off x="5392786" y="4360621"/>
            <a:ext cx="584616" cy="578877"/>
          </a:xfrm>
          <a:prstGeom prst="circularArrow">
            <a:avLst>
              <a:gd name="adj1" fmla="val 12500"/>
              <a:gd name="adj2" fmla="val 1418229"/>
              <a:gd name="adj3" fmla="val 20457681"/>
              <a:gd name="adj4" fmla="val 1047531"/>
              <a:gd name="adj5" fmla="val 12500"/>
            </a:avLst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3-OPT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move:</a:t>
            </a:r>
          </a:p>
          <a:p>
            <a:pPr marL="457200" lvl="1" indent="0">
              <a:buNone/>
            </a:pPr>
            <a:r>
              <a:rPr lang="en-US" dirty="0" smtClean="0"/>
              <a:t>select three edges and replace them by three other edges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6612" y="3829658"/>
            <a:ext cx="4338809" cy="2371115"/>
            <a:chOff x="1887132" y="3666481"/>
            <a:chExt cx="2606534" cy="1452315"/>
          </a:xfrm>
        </p:grpSpPr>
        <p:grpSp>
          <p:nvGrpSpPr>
            <p:cNvPr id="7" name="Group 6"/>
            <p:cNvGrpSpPr/>
            <p:nvPr/>
          </p:nvGrpSpPr>
          <p:grpSpPr>
            <a:xfrm>
              <a:off x="1887132" y="3666481"/>
              <a:ext cx="2606534" cy="1452315"/>
              <a:chOff x="807292" y="3032216"/>
              <a:chExt cx="2606534" cy="145231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455584" y="3032216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07292" y="305520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94370" y="307001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186050" y="423237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27559" y="341100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56808" y="304661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509102" y="42650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79347" y="343055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>
              <a:stCxn id="22" idx="1"/>
              <a:endCxn id="20" idx="4"/>
            </p:cNvCxnSpPr>
            <p:nvPr/>
          </p:nvCxnSpPr>
          <p:spPr>
            <a:xfrm flipH="1" flipV="1">
              <a:off x="1996860" y="3908924"/>
              <a:ext cx="301169" cy="98985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0" idx="6"/>
              <a:endCxn id="24" idx="2"/>
            </p:cNvCxnSpPr>
            <p:nvPr/>
          </p:nvCxnSpPr>
          <p:spPr>
            <a:xfrm flipV="1">
              <a:off x="2106588" y="3790605"/>
              <a:ext cx="430060" cy="859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4" idx="6"/>
              <a:endCxn id="19" idx="2"/>
            </p:cNvCxnSpPr>
            <p:nvPr/>
          </p:nvCxnSpPr>
          <p:spPr>
            <a:xfrm flipV="1">
              <a:off x="2756104" y="3776209"/>
              <a:ext cx="779320" cy="1439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9" idx="6"/>
              <a:endCxn id="21" idx="2"/>
            </p:cNvCxnSpPr>
            <p:nvPr/>
          </p:nvCxnSpPr>
          <p:spPr>
            <a:xfrm>
              <a:off x="3754880" y="3776209"/>
              <a:ext cx="519330" cy="3780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2"/>
              <a:endCxn id="23" idx="6"/>
            </p:cNvCxnSpPr>
            <p:nvPr/>
          </p:nvCxnSpPr>
          <p:spPr>
            <a:xfrm flipH="1" flipV="1">
              <a:off x="2826855" y="4154995"/>
              <a:ext cx="632332" cy="195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5" idx="0"/>
              <a:endCxn id="26" idx="4"/>
            </p:cNvCxnSpPr>
            <p:nvPr/>
          </p:nvCxnSpPr>
          <p:spPr>
            <a:xfrm flipH="1" flipV="1">
              <a:off x="3568915" y="4284279"/>
              <a:ext cx="129755" cy="61506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1" idx="3"/>
              <a:endCxn id="25" idx="7"/>
            </p:cNvCxnSpPr>
            <p:nvPr/>
          </p:nvCxnSpPr>
          <p:spPr>
            <a:xfrm flipH="1">
              <a:off x="3776259" y="3891600"/>
              <a:ext cx="530090" cy="10398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3" idx="3"/>
              <a:endCxn id="22" idx="7"/>
            </p:cNvCxnSpPr>
            <p:nvPr/>
          </p:nvCxnSpPr>
          <p:spPr>
            <a:xfrm flipH="1">
              <a:off x="2453207" y="4232584"/>
              <a:ext cx="186331" cy="66619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3-OPT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move:</a:t>
            </a:r>
          </a:p>
          <a:p>
            <a:pPr marL="457200" lvl="1" indent="0">
              <a:buNone/>
            </a:pPr>
            <a:r>
              <a:rPr lang="en-US" dirty="0" smtClean="0"/>
              <a:t>select three edges and replace them by three other edges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6612" y="3829658"/>
            <a:ext cx="4338809" cy="2371115"/>
            <a:chOff x="1887132" y="3666481"/>
            <a:chExt cx="2606534" cy="1452315"/>
          </a:xfrm>
        </p:grpSpPr>
        <p:grpSp>
          <p:nvGrpSpPr>
            <p:cNvPr id="7" name="Group 6"/>
            <p:cNvGrpSpPr/>
            <p:nvPr/>
          </p:nvGrpSpPr>
          <p:grpSpPr>
            <a:xfrm>
              <a:off x="1887132" y="3666481"/>
              <a:ext cx="2606534" cy="1452315"/>
              <a:chOff x="807292" y="3032216"/>
              <a:chExt cx="2606534" cy="145231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455584" y="3032216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07292" y="305520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94370" y="307001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186050" y="423237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27559" y="341100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56808" y="304661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509102" y="42650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79347" y="343055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>
              <a:stCxn id="22" idx="1"/>
              <a:endCxn id="20" idx="4"/>
            </p:cNvCxnSpPr>
            <p:nvPr/>
          </p:nvCxnSpPr>
          <p:spPr>
            <a:xfrm flipH="1" flipV="1">
              <a:off x="1996860" y="3908924"/>
              <a:ext cx="301169" cy="98985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0" idx="6"/>
              <a:endCxn id="24" idx="2"/>
            </p:cNvCxnSpPr>
            <p:nvPr/>
          </p:nvCxnSpPr>
          <p:spPr>
            <a:xfrm flipV="1">
              <a:off x="2106588" y="3790605"/>
              <a:ext cx="430060" cy="859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4" idx="6"/>
              <a:endCxn id="19" idx="2"/>
            </p:cNvCxnSpPr>
            <p:nvPr/>
          </p:nvCxnSpPr>
          <p:spPr>
            <a:xfrm flipV="1">
              <a:off x="2756104" y="3776209"/>
              <a:ext cx="779320" cy="14396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9" idx="6"/>
              <a:endCxn id="21" idx="2"/>
            </p:cNvCxnSpPr>
            <p:nvPr/>
          </p:nvCxnSpPr>
          <p:spPr>
            <a:xfrm>
              <a:off x="3754880" y="3776209"/>
              <a:ext cx="519330" cy="3780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2"/>
              <a:endCxn id="23" idx="6"/>
            </p:cNvCxnSpPr>
            <p:nvPr/>
          </p:nvCxnSpPr>
          <p:spPr>
            <a:xfrm flipH="1" flipV="1">
              <a:off x="2826855" y="4154995"/>
              <a:ext cx="632332" cy="195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5" idx="0"/>
              <a:endCxn id="26" idx="4"/>
            </p:cNvCxnSpPr>
            <p:nvPr/>
          </p:nvCxnSpPr>
          <p:spPr>
            <a:xfrm flipH="1" flipV="1">
              <a:off x="3568915" y="4284279"/>
              <a:ext cx="129755" cy="615061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1" idx="3"/>
              <a:endCxn id="25" idx="7"/>
            </p:cNvCxnSpPr>
            <p:nvPr/>
          </p:nvCxnSpPr>
          <p:spPr>
            <a:xfrm flipH="1">
              <a:off x="3776259" y="3891600"/>
              <a:ext cx="530090" cy="10398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3" idx="3"/>
              <a:endCxn id="22" idx="7"/>
            </p:cNvCxnSpPr>
            <p:nvPr/>
          </p:nvCxnSpPr>
          <p:spPr>
            <a:xfrm flipH="1">
              <a:off x="2453207" y="4232584"/>
              <a:ext cx="186331" cy="666191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24" idx="4"/>
            <a:endCxn id="23" idx="0"/>
          </p:cNvCxnSpPr>
          <p:nvPr/>
        </p:nvCxnSpPr>
        <p:spPr>
          <a:xfrm>
            <a:off x="3310441" y="4211456"/>
            <a:ext cx="117772" cy="23662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0"/>
            <a:endCxn id="19" idx="4"/>
          </p:cNvCxnSpPr>
          <p:nvPr/>
        </p:nvCxnSpPr>
        <p:spPr>
          <a:xfrm flipV="1">
            <a:off x="4846090" y="4187952"/>
            <a:ext cx="126903" cy="2920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2" idx="6"/>
          </p:cNvCxnSpPr>
          <p:nvPr/>
        </p:nvCxnSpPr>
        <p:spPr>
          <a:xfrm flipH="1" flipV="1">
            <a:off x="3042393" y="5968234"/>
            <a:ext cx="1837034" cy="5339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3-OPT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move:</a:t>
            </a:r>
          </a:p>
          <a:p>
            <a:pPr marL="457200" lvl="1" indent="0">
              <a:buNone/>
            </a:pPr>
            <a:r>
              <a:rPr lang="en-US" dirty="0" smtClean="0"/>
              <a:t>select three edges and replace them by three other edges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6612" y="3829658"/>
            <a:ext cx="4338809" cy="2371115"/>
            <a:chOff x="1887132" y="3666481"/>
            <a:chExt cx="2606534" cy="1452315"/>
          </a:xfrm>
        </p:grpSpPr>
        <p:grpSp>
          <p:nvGrpSpPr>
            <p:cNvPr id="7" name="Group 6"/>
            <p:cNvGrpSpPr/>
            <p:nvPr/>
          </p:nvGrpSpPr>
          <p:grpSpPr>
            <a:xfrm>
              <a:off x="1887132" y="3666481"/>
              <a:ext cx="2606534" cy="1452315"/>
              <a:chOff x="807292" y="3032216"/>
              <a:chExt cx="2606534" cy="145231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455584" y="3032216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07292" y="305520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94370" y="307001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186050" y="423237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27559" y="341100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56808" y="304661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509102" y="42650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79347" y="343055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>
              <a:stCxn id="22" idx="1"/>
              <a:endCxn id="20" idx="4"/>
            </p:cNvCxnSpPr>
            <p:nvPr/>
          </p:nvCxnSpPr>
          <p:spPr>
            <a:xfrm flipH="1" flipV="1">
              <a:off x="1996860" y="3908924"/>
              <a:ext cx="301169" cy="98985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0" idx="6"/>
              <a:endCxn id="24" idx="2"/>
            </p:cNvCxnSpPr>
            <p:nvPr/>
          </p:nvCxnSpPr>
          <p:spPr>
            <a:xfrm flipV="1">
              <a:off x="2106588" y="3790605"/>
              <a:ext cx="430060" cy="859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4" idx="6"/>
              <a:endCxn id="19" idx="2"/>
            </p:cNvCxnSpPr>
            <p:nvPr/>
          </p:nvCxnSpPr>
          <p:spPr>
            <a:xfrm flipV="1">
              <a:off x="2756104" y="3776209"/>
              <a:ext cx="779320" cy="14396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9" idx="6"/>
              <a:endCxn id="21" idx="2"/>
            </p:cNvCxnSpPr>
            <p:nvPr/>
          </p:nvCxnSpPr>
          <p:spPr>
            <a:xfrm>
              <a:off x="3754880" y="3776209"/>
              <a:ext cx="519330" cy="3780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3" idx="6"/>
              <a:endCxn id="26" idx="2"/>
            </p:cNvCxnSpPr>
            <p:nvPr/>
          </p:nvCxnSpPr>
          <p:spPr>
            <a:xfrm>
              <a:off x="2826855" y="4154995"/>
              <a:ext cx="632332" cy="195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5" idx="0"/>
              <a:endCxn id="26" idx="4"/>
            </p:cNvCxnSpPr>
            <p:nvPr/>
          </p:nvCxnSpPr>
          <p:spPr>
            <a:xfrm flipH="1" flipV="1">
              <a:off x="3568915" y="4284279"/>
              <a:ext cx="129755" cy="615061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1" idx="3"/>
              <a:endCxn id="25" idx="7"/>
            </p:cNvCxnSpPr>
            <p:nvPr/>
          </p:nvCxnSpPr>
          <p:spPr>
            <a:xfrm flipH="1">
              <a:off x="3776259" y="3891600"/>
              <a:ext cx="530090" cy="10398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3" idx="3"/>
              <a:endCxn id="22" idx="7"/>
            </p:cNvCxnSpPr>
            <p:nvPr/>
          </p:nvCxnSpPr>
          <p:spPr>
            <a:xfrm flipH="1">
              <a:off x="2453207" y="4232584"/>
              <a:ext cx="186331" cy="666191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24" idx="4"/>
            <a:endCxn id="23" idx="0"/>
          </p:cNvCxnSpPr>
          <p:nvPr/>
        </p:nvCxnSpPr>
        <p:spPr>
          <a:xfrm>
            <a:off x="3310441" y="4211456"/>
            <a:ext cx="117772" cy="23662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0"/>
            <a:endCxn id="19" idx="4"/>
          </p:cNvCxnSpPr>
          <p:nvPr/>
        </p:nvCxnSpPr>
        <p:spPr>
          <a:xfrm flipV="1">
            <a:off x="4846090" y="4187952"/>
            <a:ext cx="126903" cy="2920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2" idx="6"/>
          </p:cNvCxnSpPr>
          <p:nvPr/>
        </p:nvCxnSpPr>
        <p:spPr>
          <a:xfrm flipH="1" flipV="1">
            <a:off x="3042393" y="5968234"/>
            <a:ext cx="1837034" cy="5339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ircular Arrow 29"/>
          <p:cNvSpPr/>
          <p:nvPr/>
        </p:nvSpPr>
        <p:spPr>
          <a:xfrm flipH="1">
            <a:off x="3843661" y="4032308"/>
            <a:ext cx="596087" cy="594917"/>
          </a:xfrm>
          <a:prstGeom prst="circularArrow">
            <a:avLst>
              <a:gd name="adj1" fmla="val 12500"/>
              <a:gd name="adj2" fmla="val 1418229"/>
              <a:gd name="adj3" fmla="val 20457681"/>
              <a:gd name="adj4" fmla="val 1047531"/>
              <a:gd name="adj5" fmla="val 12500"/>
            </a:avLst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2-OPT: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neighborhood is a set of all tours that can be reached by swapping two edges</a:t>
            </a:r>
          </a:p>
          <a:p>
            <a:pPr marL="457200" lvl="1" indent="0">
              <a:buNone/>
            </a:pPr>
            <a:r>
              <a:rPr lang="en-US" dirty="0"/>
              <a:t>3</a:t>
            </a:r>
            <a:r>
              <a:rPr lang="en-US" dirty="0" smtClean="0"/>
              <a:t>-OPT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neighborhood is a set of all tours that can be reached by swapping </a:t>
            </a:r>
            <a:r>
              <a:rPr lang="en-US" dirty="0" smtClean="0"/>
              <a:t>three edges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uch  better than 2-OPT in quality but more expensive</a:t>
            </a:r>
          </a:p>
          <a:p>
            <a:pPr marL="457200" lvl="1" indent="0">
              <a:buNone/>
            </a:pPr>
            <a:r>
              <a:rPr lang="en-US" dirty="0" smtClean="0"/>
              <a:t>4-OPT?</a:t>
            </a:r>
          </a:p>
          <a:p>
            <a:pPr lvl="1"/>
            <a:r>
              <a:rPr lang="en-US" dirty="0" smtClean="0"/>
              <a:t> marginally better but even more expensive</a:t>
            </a:r>
          </a:p>
        </p:txBody>
      </p:sp>
    </p:spTree>
    <p:extLst>
      <p:ext uri="{BB962C8B-B14F-4D97-AF65-F5344CB8AC3E}">
        <p14:creationId xmlns:p14="http://schemas.microsoft.com/office/powerpoint/2010/main" val="20377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eplace the notion of one favorable swap by a sequence of favorable swaps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 not search for the entire set of sequences but build them incrementally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21" y="4884800"/>
            <a:ext cx="3963131" cy="18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91" y="4753546"/>
            <a:ext cx="4092418" cy="217887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eplace the notion of one favorable swap by a sequence of favorable swaps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 not search for the entire set of sequences but build them incrementally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lvl="1"/>
            <a:r>
              <a:rPr lang="en-US" dirty="0" smtClean="0"/>
              <a:t>Choose a vertex t</a:t>
            </a:r>
            <a:r>
              <a:rPr lang="en-US" baseline="-25000" dirty="0" smtClean="0"/>
              <a:t>1</a:t>
            </a:r>
            <a:r>
              <a:rPr lang="en-US" dirty="0" smtClean="0"/>
              <a:t> and an edge (t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Choose a vertex t</a:t>
            </a:r>
            <a:r>
              <a:rPr lang="en-US" baseline="-25000" dirty="0" smtClean="0"/>
              <a:t>3</a:t>
            </a:r>
            <a:r>
              <a:rPr lang="en-US" dirty="0" smtClean="0"/>
              <a:t> with d(t</a:t>
            </a:r>
            <a:r>
              <a:rPr lang="en-US" baseline="-25000" dirty="0"/>
              <a:t>2</a:t>
            </a:r>
            <a:r>
              <a:rPr lang="en-US" dirty="0" smtClean="0"/>
              <a:t>, t</a:t>
            </a:r>
            <a:r>
              <a:rPr lang="en-US" baseline="-25000" dirty="0" smtClean="0"/>
              <a:t>3</a:t>
            </a:r>
            <a:r>
              <a:rPr lang="en-US" dirty="0" smtClean="0"/>
              <a:t>) &lt; d(t</a:t>
            </a:r>
            <a:r>
              <a:rPr lang="en-US" baseline="-25000" dirty="0"/>
              <a:t>1</a:t>
            </a:r>
            <a:r>
              <a:rPr lang="en-US" dirty="0" smtClean="0"/>
              <a:t>, t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If non exist, </a:t>
            </a:r>
            <a:r>
              <a:rPr lang="en-US" dirty="0" smtClean="0"/>
              <a:t>restart</a:t>
            </a:r>
          </a:p>
          <a:p>
            <a:pPr lvl="1"/>
            <a:r>
              <a:rPr lang="en-US" dirty="0" smtClean="0"/>
              <a:t>Consider solution by removing </a:t>
            </a:r>
            <a:r>
              <a:rPr lang="en-US" dirty="0"/>
              <a:t>(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, t</a:t>
            </a:r>
            <a:r>
              <a:rPr lang="en-US" baseline="-25000" dirty="0" smtClean="0"/>
              <a:t>4</a:t>
            </a:r>
            <a:r>
              <a:rPr lang="en-US" dirty="0" smtClean="0"/>
              <a:t>) and adding (t</a:t>
            </a:r>
            <a:r>
              <a:rPr lang="en-US" baseline="-25000" dirty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 the cost but do not connect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32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5"/>
              <a:endCxn id="29" idx="1"/>
            </p:cNvCxnSpPr>
            <p:nvPr/>
          </p:nvCxnSpPr>
          <p:spPr>
            <a:xfrm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30" idx="7"/>
            </p:cNvCxnSpPr>
            <p:nvPr/>
          </p:nvCxnSpPr>
          <p:spPr>
            <a:xfrm flipH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1"/>
              <a:endCxn id="26" idx="5"/>
            </p:cNvCxnSpPr>
            <p:nvPr/>
          </p:nvCxnSpPr>
          <p:spPr>
            <a:xfrm flipH="1" flipV="1"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6" idx="0"/>
              <a:endCxn id="27" idx="4"/>
            </p:cNvCxnSpPr>
            <p:nvPr/>
          </p:nvCxnSpPr>
          <p:spPr>
            <a:xfrm flipH="1" flipV="1">
              <a:off x="5276532" y="4440717"/>
              <a:ext cx="42834" cy="50445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4" name="Straight Arrow Connector 53"/>
            <p:cNvCxnSpPr>
              <a:stCxn id="44" idx="6"/>
              <a:endCxn id="28" idx="2"/>
            </p:cNvCxnSpPr>
            <p:nvPr/>
          </p:nvCxnSpPr>
          <p:spPr>
            <a:xfrm flipV="1">
              <a:off x="3232445" y="3612501"/>
              <a:ext cx="2805728" cy="25194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725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Neighborhood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Optimizing a function f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Local moves define a neighborhood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mtClean="0"/>
              <a:t>Configurations </a:t>
            </a:r>
            <a:r>
              <a:rPr lang="en-US" dirty="0"/>
              <a:t>that are close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N: C -&gt; 2</a:t>
            </a:r>
            <a:r>
              <a:rPr lang="en-US" baseline="30000" dirty="0"/>
              <a:t>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Local search is a graph exploration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393" y="4146985"/>
            <a:ext cx="2755583" cy="25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5"/>
              <a:endCxn id="29" idx="1"/>
            </p:cNvCxnSpPr>
            <p:nvPr/>
          </p:nvCxnSpPr>
          <p:spPr>
            <a:xfrm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30" idx="7"/>
            </p:cNvCxnSpPr>
            <p:nvPr/>
          </p:nvCxnSpPr>
          <p:spPr>
            <a:xfrm flipH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1"/>
              <a:endCxn id="26" idx="5"/>
            </p:cNvCxnSpPr>
            <p:nvPr/>
          </p:nvCxnSpPr>
          <p:spPr>
            <a:xfrm flipH="1" flipV="1"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6" idx="0"/>
              <a:endCxn id="27" idx="4"/>
            </p:cNvCxnSpPr>
            <p:nvPr/>
          </p:nvCxnSpPr>
          <p:spPr>
            <a:xfrm flipH="1" flipV="1">
              <a:off x="5276532" y="4440717"/>
              <a:ext cx="42834" cy="50445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4" name="Straight Arrow Connector 53"/>
            <p:cNvCxnSpPr>
              <a:stCxn id="44" idx="6"/>
              <a:endCxn id="28" idx="2"/>
            </p:cNvCxnSpPr>
            <p:nvPr/>
          </p:nvCxnSpPr>
          <p:spPr>
            <a:xfrm flipV="1">
              <a:off x="3232445" y="3612501"/>
              <a:ext cx="2805728" cy="251946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058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5"/>
              <a:endCxn id="29" idx="1"/>
            </p:cNvCxnSpPr>
            <p:nvPr/>
          </p:nvCxnSpPr>
          <p:spPr>
            <a:xfrm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30" idx="7"/>
            </p:cNvCxnSpPr>
            <p:nvPr/>
          </p:nvCxnSpPr>
          <p:spPr>
            <a:xfrm flipH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1"/>
              <a:endCxn id="26" idx="5"/>
            </p:cNvCxnSpPr>
            <p:nvPr/>
          </p:nvCxnSpPr>
          <p:spPr>
            <a:xfrm flipH="1" flipV="1"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6" idx="0"/>
              <a:endCxn id="27" idx="4"/>
            </p:cNvCxnSpPr>
            <p:nvPr/>
          </p:nvCxnSpPr>
          <p:spPr>
            <a:xfrm flipH="1" flipV="1">
              <a:off x="5276532" y="4440717"/>
              <a:ext cx="42834" cy="504458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4" name="Straight Arrow Connector 53"/>
            <p:cNvCxnSpPr>
              <a:stCxn id="44" idx="6"/>
              <a:endCxn id="28" idx="2"/>
            </p:cNvCxnSpPr>
            <p:nvPr/>
          </p:nvCxnSpPr>
          <p:spPr>
            <a:xfrm flipV="1">
              <a:off x="3232445" y="3612501"/>
              <a:ext cx="2805728" cy="251946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5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5"/>
              <a:endCxn id="29" idx="1"/>
            </p:cNvCxnSpPr>
            <p:nvPr/>
          </p:nvCxnSpPr>
          <p:spPr>
            <a:xfrm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30" idx="7"/>
            </p:cNvCxnSpPr>
            <p:nvPr/>
          </p:nvCxnSpPr>
          <p:spPr>
            <a:xfrm flipH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1"/>
              <a:endCxn id="26" idx="5"/>
            </p:cNvCxnSpPr>
            <p:nvPr/>
          </p:nvCxnSpPr>
          <p:spPr>
            <a:xfrm flipH="1" flipV="1"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6" idx="0"/>
              <a:endCxn id="27" idx="4"/>
            </p:cNvCxnSpPr>
            <p:nvPr/>
          </p:nvCxnSpPr>
          <p:spPr>
            <a:xfrm flipH="1" flipV="1">
              <a:off x="5276532" y="4440717"/>
              <a:ext cx="42834" cy="504458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4" name="Straight Arrow Connector 53"/>
            <p:cNvCxnSpPr>
              <a:stCxn id="44" idx="6"/>
              <a:endCxn id="28" idx="2"/>
            </p:cNvCxnSpPr>
            <p:nvPr/>
          </p:nvCxnSpPr>
          <p:spPr>
            <a:xfrm flipV="1">
              <a:off x="3232445" y="3612501"/>
              <a:ext cx="2805728" cy="251946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5" name="Straight Arrow Connector 34"/>
          <p:cNvCxnSpPr>
            <a:stCxn id="44" idx="5"/>
            <a:endCxn id="26" idx="1"/>
          </p:cNvCxnSpPr>
          <p:nvPr/>
        </p:nvCxnSpPr>
        <p:spPr>
          <a:xfrm>
            <a:off x="3200306" y="3942036"/>
            <a:ext cx="2041471" cy="10352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9" idx="1"/>
              <a:endCxn id="28" idx="5"/>
            </p:cNvCxnSpPr>
            <p:nvPr/>
          </p:nvCxnSpPr>
          <p:spPr>
            <a:xfrm flipH="1" flipV="1"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0" idx="7"/>
              <a:endCxn id="29" idx="3"/>
            </p:cNvCxnSpPr>
            <p:nvPr/>
          </p:nvCxnSpPr>
          <p:spPr>
            <a:xfrm flipV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6" idx="5"/>
              <a:endCxn id="30" idx="1"/>
            </p:cNvCxnSpPr>
            <p:nvPr/>
          </p:nvCxnSpPr>
          <p:spPr>
            <a:xfrm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5" name="Straight Arrow Connector 34"/>
          <p:cNvCxnSpPr>
            <a:stCxn id="44" idx="5"/>
            <a:endCxn id="26" idx="1"/>
          </p:cNvCxnSpPr>
          <p:nvPr/>
        </p:nvCxnSpPr>
        <p:spPr>
          <a:xfrm>
            <a:off x="3200306" y="3942036"/>
            <a:ext cx="2041471" cy="10352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lvl="1"/>
            <a:r>
              <a:rPr lang="en-US" dirty="0" smtClean="0"/>
              <a:t>Choose a vertex t</a:t>
            </a:r>
            <a:r>
              <a:rPr lang="en-US" baseline="-25000" dirty="0" smtClean="0"/>
              <a:t>1</a:t>
            </a:r>
            <a:r>
              <a:rPr lang="en-US" dirty="0" smtClean="0"/>
              <a:t> and an edge (t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Choose a vertex t</a:t>
            </a:r>
            <a:r>
              <a:rPr lang="en-US" baseline="-25000" dirty="0" smtClean="0"/>
              <a:t>3</a:t>
            </a:r>
            <a:r>
              <a:rPr lang="en-US" dirty="0" smtClean="0"/>
              <a:t> with d(t</a:t>
            </a:r>
            <a:r>
              <a:rPr lang="en-US" baseline="-25000" dirty="0"/>
              <a:t>2</a:t>
            </a:r>
            <a:r>
              <a:rPr lang="en-US" dirty="0" smtClean="0"/>
              <a:t>, t</a:t>
            </a:r>
            <a:r>
              <a:rPr lang="en-US" baseline="-25000" dirty="0" smtClean="0"/>
              <a:t>3</a:t>
            </a:r>
            <a:r>
              <a:rPr lang="en-US" dirty="0" smtClean="0"/>
              <a:t>) &lt; d(t</a:t>
            </a:r>
            <a:r>
              <a:rPr lang="en-US" baseline="-25000" dirty="0"/>
              <a:t>1</a:t>
            </a:r>
            <a:r>
              <a:rPr lang="en-US" dirty="0" smtClean="0"/>
              <a:t>, t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If non exist, restart</a:t>
            </a:r>
          </a:p>
          <a:p>
            <a:pPr lvl="1"/>
            <a:r>
              <a:rPr lang="en-US" dirty="0" smtClean="0"/>
              <a:t>Consider solution by removing </a:t>
            </a:r>
            <a:r>
              <a:rPr lang="en-US" dirty="0"/>
              <a:t>(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, t</a:t>
            </a:r>
            <a:r>
              <a:rPr lang="en-US" baseline="-25000" dirty="0" smtClean="0"/>
              <a:t>4</a:t>
            </a:r>
            <a:r>
              <a:rPr lang="en-US" dirty="0" smtClean="0"/>
              <a:t>) and adding (t</a:t>
            </a:r>
            <a:r>
              <a:rPr lang="en-US" baseline="-25000" dirty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 the cost but do not connect</a:t>
            </a:r>
          </a:p>
          <a:p>
            <a:pPr lvl="1"/>
            <a:r>
              <a:rPr lang="en-US" dirty="0" smtClean="0"/>
              <a:t>Restart with t</a:t>
            </a:r>
            <a:r>
              <a:rPr lang="en-US" baseline="-25000" dirty="0" smtClean="0"/>
              <a:t>1</a:t>
            </a:r>
            <a:r>
              <a:rPr lang="en-US" dirty="0" smtClean="0"/>
              <a:t> and edge (t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17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9" idx="1"/>
              <a:endCxn id="28" idx="5"/>
            </p:cNvCxnSpPr>
            <p:nvPr/>
          </p:nvCxnSpPr>
          <p:spPr>
            <a:xfrm flipH="1" flipV="1"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0" idx="7"/>
              <a:endCxn id="29" idx="3"/>
            </p:cNvCxnSpPr>
            <p:nvPr/>
          </p:nvCxnSpPr>
          <p:spPr>
            <a:xfrm flipV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6" idx="5"/>
              <a:endCxn id="30" idx="1"/>
            </p:cNvCxnSpPr>
            <p:nvPr/>
          </p:nvCxnSpPr>
          <p:spPr>
            <a:xfrm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5" name="Straight Arrow Connector 34"/>
          <p:cNvCxnSpPr>
            <a:stCxn id="44" idx="5"/>
            <a:endCxn id="26" idx="1"/>
          </p:cNvCxnSpPr>
          <p:nvPr/>
        </p:nvCxnSpPr>
        <p:spPr>
          <a:xfrm>
            <a:off x="3200306" y="3942036"/>
            <a:ext cx="2041471" cy="10352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9" idx="1"/>
              <a:endCxn id="28" idx="5"/>
            </p:cNvCxnSpPr>
            <p:nvPr/>
          </p:nvCxnSpPr>
          <p:spPr>
            <a:xfrm flipH="1" flipV="1"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0" idx="7"/>
              <a:endCxn id="29" idx="3"/>
            </p:cNvCxnSpPr>
            <p:nvPr/>
          </p:nvCxnSpPr>
          <p:spPr>
            <a:xfrm flipV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6" idx="5"/>
              <a:endCxn id="30" idx="1"/>
            </p:cNvCxnSpPr>
            <p:nvPr/>
          </p:nvCxnSpPr>
          <p:spPr>
            <a:xfrm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7" name="Straight Arrow Connector 36"/>
          <p:cNvCxnSpPr>
            <a:stCxn id="26" idx="2"/>
            <a:endCxn id="22" idx="6"/>
          </p:cNvCxnSpPr>
          <p:nvPr/>
        </p:nvCxnSpPr>
        <p:spPr>
          <a:xfrm flipH="1">
            <a:off x="4304930" y="5054903"/>
            <a:ext cx="904708" cy="250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05599" y="5114728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29229" y="401661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778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0"/>
            </p:cNvCxnSpPr>
            <p:nvPr/>
          </p:nvCxnSpPr>
          <p:spPr>
            <a:xfrm flipH="1">
              <a:off x="4195202" y="4618581"/>
              <a:ext cx="1416" cy="351629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9" idx="1"/>
              <a:endCxn id="28" idx="5"/>
            </p:cNvCxnSpPr>
            <p:nvPr/>
          </p:nvCxnSpPr>
          <p:spPr>
            <a:xfrm flipH="1" flipV="1"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0" idx="7"/>
              <a:endCxn id="29" idx="3"/>
            </p:cNvCxnSpPr>
            <p:nvPr/>
          </p:nvCxnSpPr>
          <p:spPr>
            <a:xfrm flipV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6" idx="5"/>
              <a:endCxn id="30" idx="1"/>
            </p:cNvCxnSpPr>
            <p:nvPr/>
          </p:nvCxnSpPr>
          <p:spPr>
            <a:xfrm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7" name="Straight Arrow Connector 36"/>
          <p:cNvCxnSpPr>
            <a:stCxn id="26" idx="2"/>
            <a:endCxn id="22" idx="6"/>
          </p:cNvCxnSpPr>
          <p:nvPr/>
        </p:nvCxnSpPr>
        <p:spPr>
          <a:xfrm flipH="1">
            <a:off x="4304930" y="5054903"/>
            <a:ext cx="904708" cy="250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05599" y="5114728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29229" y="401661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cxnSp>
        <p:nvCxnSpPr>
          <p:cNvPr id="40" name="Straight Arrow Connector 39"/>
          <p:cNvCxnSpPr>
            <a:stCxn id="44" idx="6"/>
            <a:endCxn id="20" idx="1"/>
          </p:cNvCxnSpPr>
          <p:nvPr/>
        </p:nvCxnSpPr>
        <p:spPr>
          <a:xfrm>
            <a:off x="3232445" y="3864447"/>
            <a:ext cx="886584" cy="5668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5"/>
              <a:endCxn id="29" idx="1"/>
            </p:cNvCxnSpPr>
            <p:nvPr/>
          </p:nvCxnSpPr>
          <p:spPr>
            <a:xfrm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30" idx="7"/>
            </p:cNvCxnSpPr>
            <p:nvPr/>
          </p:nvCxnSpPr>
          <p:spPr>
            <a:xfrm flipH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1"/>
              <a:endCxn id="26" idx="5"/>
            </p:cNvCxnSpPr>
            <p:nvPr/>
          </p:nvCxnSpPr>
          <p:spPr>
            <a:xfrm flipH="1" flipV="1"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0" idx="6"/>
              <a:endCxn id="27" idx="2"/>
            </p:cNvCxnSpPr>
            <p:nvPr/>
          </p:nvCxnSpPr>
          <p:spPr>
            <a:xfrm flipV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7" idx="7"/>
            <a:endCxn id="28" idx="3"/>
          </p:cNvCxnSpPr>
          <p:nvPr/>
        </p:nvCxnSpPr>
        <p:spPr>
          <a:xfrm flipV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7" name="Straight Arrow Connector 36"/>
          <p:cNvCxnSpPr>
            <a:stCxn id="26" idx="2"/>
            <a:endCxn id="22" idx="6"/>
          </p:cNvCxnSpPr>
          <p:nvPr/>
        </p:nvCxnSpPr>
        <p:spPr>
          <a:xfrm flipH="1">
            <a:off x="4304930" y="5054903"/>
            <a:ext cx="904708" cy="250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05599" y="5114728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29229" y="401661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cxnSp>
        <p:nvCxnSpPr>
          <p:cNvPr id="40" name="Straight Arrow Connector 39"/>
          <p:cNvCxnSpPr>
            <a:stCxn id="44" idx="6"/>
            <a:endCxn id="20" idx="1"/>
          </p:cNvCxnSpPr>
          <p:nvPr/>
        </p:nvCxnSpPr>
        <p:spPr>
          <a:xfrm>
            <a:off x="3232445" y="3864447"/>
            <a:ext cx="886584" cy="5668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lvl="1"/>
            <a:r>
              <a:rPr lang="en-US" dirty="0" smtClean="0"/>
              <a:t>Choose a vertex t</a:t>
            </a:r>
            <a:r>
              <a:rPr lang="en-US" baseline="-25000" dirty="0" smtClean="0"/>
              <a:t>1</a:t>
            </a:r>
            <a:r>
              <a:rPr lang="en-US" dirty="0" smtClean="0"/>
              <a:t> and an edge (t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Choose a vertex t</a:t>
            </a:r>
            <a:r>
              <a:rPr lang="en-US" baseline="-25000" dirty="0"/>
              <a:t>5</a:t>
            </a:r>
            <a:r>
              <a:rPr lang="en-US" dirty="0" smtClean="0"/>
              <a:t> with d(t</a:t>
            </a:r>
            <a:r>
              <a:rPr lang="en-US" baseline="-25000" dirty="0" smtClean="0"/>
              <a:t>4</a:t>
            </a:r>
            <a:r>
              <a:rPr lang="en-US" dirty="0" smtClean="0"/>
              <a:t>, t</a:t>
            </a:r>
            <a:r>
              <a:rPr lang="en-US" baseline="-25000" dirty="0"/>
              <a:t>5</a:t>
            </a:r>
            <a:r>
              <a:rPr lang="en-US" dirty="0" smtClean="0"/>
              <a:t>) &lt; d(t</a:t>
            </a:r>
            <a:r>
              <a:rPr lang="en-US" baseline="-25000" dirty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If non exist, </a:t>
            </a:r>
            <a:r>
              <a:rPr lang="en-US" dirty="0" smtClean="0"/>
              <a:t>restart</a:t>
            </a:r>
          </a:p>
          <a:p>
            <a:pPr lvl="1"/>
            <a:r>
              <a:rPr lang="en-US" dirty="0" smtClean="0"/>
              <a:t>Consider solution by removing </a:t>
            </a:r>
            <a:r>
              <a:rPr lang="en-US" dirty="0"/>
              <a:t>(</a:t>
            </a:r>
            <a:r>
              <a:rPr lang="en-US" dirty="0" smtClean="0"/>
              <a:t>t</a:t>
            </a:r>
            <a:r>
              <a:rPr lang="en-US" baseline="-25000" dirty="0"/>
              <a:t>6</a:t>
            </a:r>
            <a:r>
              <a:rPr lang="en-US" dirty="0" smtClean="0"/>
              <a:t>, t</a:t>
            </a:r>
            <a:r>
              <a:rPr lang="en-US" baseline="-25000" dirty="0"/>
              <a:t>5</a:t>
            </a:r>
            <a:r>
              <a:rPr lang="en-US" dirty="0" smtClean="0"/>
              <a:t>) and adding (t</a:t>
            </a:r>
            <a:r>
              <a:rPr lang="en-US" baseline="-25000" dirty="0"/>
              <a:t>1</a:t>
            </a:r>
            <a:r>
              <a:rPr lang="en-US" dirty="0" smtClean="0"/>
              <a:t>, t</a:t>
            </a:r>
            <a:r>
              <a:rPr lang="en-US" baseline="-25000" dirty="0"/>
              <a:t>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 the cost but do not connect</a:t>
            </a:r>
          </a:p>
          <a:p>
            <a:pPr lvl="1"/>
            <a:r>
              <a:rPr lang="en-US" dirty="0" smtClean="0"/>
              <a:t>Restart with t</a:t>
            </a:r>
            <a:r>
              <a:rPr lang="en-US" baseline="-25000" dirty="0" smtClean="0"/>
              <a:t>1</a:t>
            </a:r>
            <a:r>
              <a:rPr lang="en-US" dirty="0" smtClean="0"/>
              <a:t> and edge (t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/>
              <a:t>6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86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satisfaction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place 8 queens on the chess board such that they do not attack each other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5063"/>
              </p:ext>
            </p:extLst>
          </p:nvPr>
        </p:nvGraphicFramePr>
        <p:xfrm>
          <a:off x="562022" y="3065148"/>
          <a:ext cx="3744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44334" y="3103820"/>
            <a:ext cx="3614177" cy="3631118"/>
            <a:chOff x="2557288" y="2683088"/>
            <a:chExt cx="3614177" cy="36311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288" y="596853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232" y="31823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193" y="4116540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358" y="2683088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211" y="5466123"/>
              <a:ext cx="367736" cy="3456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131" y="4579825"/>
              <a:ext cx="367736" cy="3456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729" y="5021162"/>
              <a:ext cx="367736" cy="3456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73" y="3647910"/>
              <a:ext cx="367736" cy="345672"/>
            </a:xfrm>
            <a:prstGeom prst="rect">
              <a:avLst/>
            </a:prstGeom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87954"/>
              </p:ext>
            </p:extLst>
          </p:nvPr>
        </p:nvGraphicFramePr>
        <p:xfrm>
          <a:off x="4839948" y="3076244"/>
          <a:ext cx="3744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889477" y="3146622"/>
            <a:ext cx="3634708" cy="3599412"/>
            <a:chOff x="2524505" y="2714794"/>
            <a:chExt cx="3634708" cy="35994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3636814"/>
              <a:ext cx="367736" cy="3456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3182314"/>
              <a:ext cx="367736" cy="34567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105444"/>
              <a:ext cx="367736" cy="34567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132" y="5968534"/>
              <a:ext cx="367736" cy="3456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2714794"/>
              <a:ext cx="367736" cy="345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477" y="3182314"/>
              <a:ext cx="367736" cy="34567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73" y="5513741"/>
              <a:ext cx="367736" cy="34567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62022" y="2590800"/>
            <a:ext cx="368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9948" y="2614579"/>
            <a:ext cx="368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5"/>
              <a:endCxn id="29" idx="1"/>
            </p:cNvCxnSpPr>
            <p:nvPr/>
          </p:nvCxnSpPr>
          <p:spPr>
            <a:xfrm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30" idx="7"/>
            </p:cNvCxnSpPr>
            <p:nvPr/>
          </p:nvCxnSpPr>
          <p:spPr>
            <a:xfrm flipH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1"/>
              <a:endCxn id="26" idx="5"/>
            </p:cNvCxnSpPr>
            <p:nvPr/>
          </p:nvCxnSpPr>
          <p:spPr>
            <a:xfrm flipH="1" flipV="1"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0" idx="6"/>
              <a:endCxn id="27" idx="2"/>
            </p:cNvCxnSpPr>
            <p:nvPr/>
          </p:nvCxnSpPr>
          <p:spPr>
            <a:xfrm flipV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7" idx="7"/>
            <a:endCxn id="28" idx="3"/>
          </p:cNvCxnSpPr>
          <p:nvPr/>
        </p:nvCxnSpPr>
        <p:spPr>
          <a:xfrm flipV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7" name="Straight Arrow Connector 36"/>
          <p:cNvCxnSpPr>
            <a:stCxn id="26" idx="2"/>
            <a:endCxn id="22" idx="6"/>
          </p:cNvCxnSpPr>
          <p:nvPr/>
        </p:nvCxnSpPr>
        <p:spPr>
          <a:xfrm flipH="1">
            <a:off x="4304930" y="5054903"/>
            <a:ext cx="904708" cy="250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05599" y="5114728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29229" y="401661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cxnSp>
        <p:nvCxnSpPr>
          <p:cNvPr id="40" name="Straight Arrow Connector 39"/>
          <p:cNvCxnSpPr>
            <a:stCxn id="44" idx="6"/>
            <a:endCxn id="20" idx="1"/>
          </p:cNvCxnSpPr>
          <p:nvPr/>
        </p:nvCxnSpPr>
        <p:spPr>
          <a:xfrm>
            <a:off x="3232445" y="3864447"/>
            <a:ext cx="886584" cy="5668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3" idx="0"/>
              <a:endCxn id="21" idx="4"/>
            </p:cNvCxnSpPr>
            <p:nvPr/>
          </p:nvCxnSpPr>
          <p:spPr>
            <a:xfrm flipV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1" idx="5"/>
              <a:endCxn id="25" idx="2"/>
            </p:cNvCxnSpPr>
            <p:nvPr/>
          </p:nvCxnSpPr>
          <p:spPr>
            <a:xfrm>
              <a:off x="2457005" y="3909546"/>
              <a:ext cx="798938" cy="436956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5"/>
              <a:endCxn id="29" idx="1"/>
            </p:cNvCxnSpPr>
            <p:nvPr/>
          </p:nvCxnSpPr>
          <p:spPr>
            <a:xfrm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30" idx="7"/>
            </p:cNvCxnSpPr>
            <p:nvPr/>
          </p:nvCxnSpPr>
          <p:spPr>
            <a:xfrm flipH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1"/>
              <a:endCxn id="26" idx="5"/>
            </p:cNvCxnSpPr>
            <p:nvPr/>
          </p:nvCxnSpPr>
          <p:spPr>
            <a:xfrm flipH="1" flipV="1"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0" idx="6"/>
              <a:endCxn id="27" idx="2"/>
            </p:cNvCxnSpPr>
            <p:nvPr/>
          </p:nvCxnSpPr>
          <p:spPr>
            <a:xfrm flipV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  <a:endCxn id="23" idx="6"/>
            </p:cNvCxnSpPr>
            <p:nvPr/>
          </p:nvCxnSpPr>
          <p:spPr>
            <a:xfrm flipH="1" flipV="1">
              <a:off x="2423659" y="5779629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2" idx="3"/>
              <a:endCxn id="24" idx="0"/>
            </p:cNvCxnSpPr>
            <p:nvPr/>
          </p:nvCxnSpPr>
          <p:spPr>
            <a:xfrm flipH="1">
              <a:off x="3779257" y="5157527"/>
              <a:ext cx="338356" cy="682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7" idx="7"/>
            <a:endCxn id="28" idx="3"/>
          </p:cNvCxnSpPr>
          <p:nvPr/>
        </p:nvCxnSpPr>
        <p:spPr>
          <a:xfrm flipV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7" name="Straight Arrow Connector 36"/>
          <p:cNvCxnSpPr>
            <a:stCxn id="26" idx="2"/>
            <a:endCxn id="22" idx="6"/>
          </p:cNvCxnSpPr>
          <p:nvPr/>
        </p:nvCxnSpPr>
        <p:spPr>
          <a:xfrm flipH="1">
            <a:off x="4304930" y="5054903"/>
            <a:ext cx="904708" cy="250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05599" y="5114728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29229" y="401661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cxnSp>
        <p:nvCxnSpPr>
          <p:cNvPr id="40" name="Straight Arrow Connector 39"/>
          <p:cNvCxnSpPr>
            <a:stCxn id="44" idx="2"/>
            <a:endCxn id="21" idx="6"/>
          </p:cNvCxnSpPr>
          <p:nvPr/>
        </p:nvCxnSpPr>
        <p:spPr>
          <a:xfrm flipH="1" flipV="1">
            <a:off x="2489144" y="3831957"/>
            <a:ext cx="523845" cy="3249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97616" y="4358977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4024" y="347679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8</a:t>
            </a:r>
          </a:p>
        </p:txBody>
      </p:sp>
      <p:cxnSp>
        <p:nvCxnSpPr>
          <p:cNvPr id="43" name="Straight Arrow Connector 42"/>
          <p:cNvCxnSpPr>
            <a:stCxn id="20" idx="2"/>
            <a:endCxn id="25" idx="5"/>
          </p:cNvCxnSpPr>
          <p:nvPr/>
        </p:nvCxnSpPr>
        <p:spPr>
          <a:xfrm flipH="1" flipV="1">
            <a:off x="3443260" y="4424091"/>
            <a:ext cx="643630" cy="8476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1" idx="4"/>
              <a:endCxn id="23" idx="0"/>
            </p:cNvCxnSpPr>
            <p:nvPr/>
          </p:nvCxnSpPr>
          <p:spPr>
            <a:xfrm flipH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9" idx="1"/>
              <a:endCxn id="28" idx="5"/>
            </p:cNvCxnSpPr>
            <p:nvPr/>
          </p:nvCxnSpPr>
          <p:spPr>
            <a:xfrm flipH="1" flipV="1"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0" idx="7"/>
              <a:endCxn id="29" idx="3"/>
            </p:cNvCxnSpPr>
            <p:nvPr/>
          </p:nvCxnSpPr>
          <p:spPr>
            <a:xfrm flipV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6" idx="5"/>
              <a:endCxn id="30" idx="1"/>
            </p:cNvCxnSpPr>
            <p:nvPr/>
          </p:nvCxnSpPr>
          <p:spPr>
            <a:xfrm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5"/>
              <a:endCxn id="24" idx="2"/>
            </p:cNvCxnSpPr>
            <p:nvPr/>
          </p:nvCxnSpPr>
          <p:spPr>
            <a:xfrm>
              <a:off x="2391520" y="5857218"/>
              <a:ext cx="1278009" cy="9290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4" idx="7"/>
              <a:endCxn id="22" idx="3"/>
            </p:cNvCxnSpPr>
            <p:nvPr/>
          </p:nvCxnSpPr>
          <p:spPr>
            <a:xfrm flipV="1">
              <a:off x="3856846" y="5157527"/>
              <a:ext cx="260767" cy="7150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7" name="Straight Arrow Connector 36"/>
          <p:cNvCxnSpPr>
            <a:stCxn id="22" idx="6"/>
            <a:endCxn id="26" idx="2"/>
          </p:cNvCxnSpPr>
          <p:nvPr/>
        </p:nvCxnSpPr>
        <p:spPr>
          <a:xfrm flipV="1">
            <a:off x="4304930" y="5054903"/>
            <a:ext cx="904708" cy="250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05599" y="5114728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29229" y="401661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cxnSp>
        <p:nvCxnSpPr>
          <p:cNvPr id="40" name="Straight Arrow Connector 39"/>
          <p:cNvCxnSpPr>
            <a:stCxn id="44" idx="2"/>
            <a:endCxn id="21" idx="6"/>
          </p:cNvCxnSpPr>
          <p:nvPr/>
        </p:nvCxnSpPr>
        <p:spPr>
          <a:xfrm flipH="1" flipV="1">
            <a:off x="2489144" y="3831957"/>
            <a:ext cx="523845" cy="3249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97616" y="4358977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4024" y="347679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8</a:t>
            </a:r>
          </a:p>
        </p:txBody>
      </p:sp>
      <p:cxnSp>
        <p:nvCxnSpPr>
          <p:cNvPr id="43" name="Straight Arrow Connector 42"/>
          <p:cNvCxnSpPr>
            <a:stCxn id="20" idx="2"/>
            <a:endCxn id="25" idx="5"/>
          </p:cNvCxnSpPr>
          <p:nvPr/>
        </p:nvCxnSpPr>
        <p:spPr>
          <a:xfrm flipH="1" flipV="1">
            <a:off x="3443260" y="4424091"/>
            <a:ext cx="643630" cy="8476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226387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K-OPT: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K-OPT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4203" y="3502773"/>
            <a:ext cx="5224278" cy="2607647"/>
            <a:chOff x="2204203" y="3502773"/>
            <a:chExt cx="5224278" cy="2607647"/>
          </a:xfrm>
        </p:grpSpPr>
        <p:cxnSp>
          <p:nvCxnSpPr>
            <p:cNvPr id="9" name="Straight Arrow Connector 8"/>
            <p:cNvCxnSpPr>
              <a:stCxn id="21" idx="4"/>
              <a:endCxn id="23" idx="0"/>
            </p:cNvCxnSpPr>
            <p:nvPr/>
          </p:nvCxnSpPr>
          <p:spPr>
            <a:xfrm flipH="1">
              <a:off x="2313931" y="3941685"/>
              <a:ext cx="65485" cy="17282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1"/>
              <a:endCxn id="44" idx="4"/>
            </p:cNvCxnSpPr>
            <p:nvPr/>
          </p:nvCxnSpPr>
          <p:spPr>
            <a:xfrm flipH="1" flipV="1">
              <a:off x="3122717" y="3974175"/>
              <a:ext cx="165365" cy="29473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9" idx="1"/>
              <a:endCxn id="28" idx="5"/>
            </p:cNvCxnSpPr>
            <p:nvPr/>
          </p:nvCxnSpPr>
          <p:spPr>
            <a:xfrm flipH="1" flipV="1">
              <a:off x="6225490" y="3690090"/>
              <a:ext cx="1015674" cy="9606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0" idx="7"/>
              <a:endCxn id="29" idx="3"/>
            </p:cNvCxnSpPr>
            <p:nvPr/>
          </p:nvCxnSpPr>
          <p:spPr>
            <a:xfrm flipV="1">
              <a:off x="6225490" y="4805898"/>
              <a:ext cx="1015674" cy="11172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6" idx="5"/>
              <a:endCxn id="30" idx="1"/>
            </p:cNvCxnSpPr>
            <p:nvPr/>
          </p:nvCxnSpPr>
          <p:spPr>
            <a:xfrm>
              <a:off x="5396955" y="5132492"/>
              <a:ext cx="673357" cy="79061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2"/>
              <a:endCxn id="20" idx="6"/>
            </p:cNvCxnSpPr>
            <p:nvPr/>
          </p:nvCxnSpPr>
          <p:spPr>
            <a:xfrm flipH="1">
              <a:off x="4306346" y="4330989"/>
              <a:ext cx="860458" cy="17786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5"/>
              <a:endCxn id="24" idx="2"/>
            </p:cNvCxnSpPr>
            <p:nvPr/>
          </p:nvCxnSpPr>
          <p:spPr>
            <a:xfrm>
              <a:off x="2391520" y="5857218"/>
              <a:ext cx="1278009" cy="9290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2204203" y="3502773"/>
              <a:ext cx="5224278" cy="2607647"/>
              <a:chOff x="2204203" y="3502773"/>
              <a:chExt cx="5224278" cy="26076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86890" y="439912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9688" y="372222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85474" y="497021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04203" y="566990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69529" y="584039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55943" y="423677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09638" y="4945175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66804" y="422126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8173" y="350277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09025" y="4618581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8173" y="589096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2989" y="3754719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Arrow Connector 64"/>
            <p:cNvCxnSpPr>
              <a:stCxn id="24" idx="7"/>
              <a:endCxn id="22" idx="3"/>
            </p:cNvCxnSpPr>
            <p:nvPr/>
          </p:nvCxnSpPr>
          <p:spPr>
            <a:xfrm flipV="1">
              <a:off x="3856846" y="5157527"/>
              <a:ext cx="260767" cy="7150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3010" y="341752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9416" y="318763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9886" y="4319512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4" name="Straight Arrow Connector 33"/>
          <p:cNvCxnSpPr>
            <a:stCxn id="28" idx="3"/>
            <a:endCxn id="27" idx="7"/>
          </p:cNvCxnSpPr>
          <p:nvPr/>
        </p:nvCxnSpPr>
        <p:spPr>
          <a:xfrm flipH="1">
            <a:off x="5354121" y="3690090"/>
            <a:ext cx="716191" cy="5633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337" y="4931251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37" name="Straight Arrow Connector 36"/>
          <p:cNvCxnSpPr>
            <a:stCxn id="22" idx="6"/>
            <a:endCxn id="26" idx="2"/>
          </p:cNvCxnSpPr>
          <p:nvPr/>
        </p:nvCxnSpPr>
        <p:spPr>
          <a:xfrm flipV="1">
            <a:off x="4304930" y="5054903"/>
            <a:ext cx="904708" cy="250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05599" y="5114728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29229" y="4016616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cxnSp>
        <p:nvCxnSpPr>
          <p:cNvPr id="40" name="Straight Arrow Connector 39"/>
          <p:cNvCxnSpPr>
            <a:stCxn id="44" idx="2"/>
            <a:endCxn id="21" idx="6"/>
          </p:cNvCxnSpPr>
          <p:nvPr/>
        </p:nvCxnSpPr>
        <p:spPr>
          <a:xfrm flipH="1" flipV="1">
            <a:off x="2489144" y="3831957"/>
            <a:ext cx="523845" cy="3249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97616" y="4358977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4024" y="3476794"/>
            <a:ext cx="3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8</a:t>
            </a:r>
          </a:p>
        </p:txBody>
      </p:sp>
      <p:cxnSp>
        <p:nvCxnSpPr>
          <p:cNvPr id="43" name="Straight Arrow Connector 42"/>
          <p:cNvCxnSpPr>
            <a:stCxn id="20" idx="2"/>
            <a:endCxn id="25" idx="5"/>
          </p:cNvCxnSpPr>
          <p:nvPr/>
        </p:nvCxnSpPr>
        <p:spPr>
          <a:xfrm flipH="1" flipV="1">
            <a:off x="3443260" y="4424091"/>
            <a:ext cx="643630" cy="8476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09024" y="3730727"/>
            <a:ext cx="193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good move!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961121" cy="59087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Task: find the shortest path to visit all cities exactly </a:t>
            </a:r>
            <a:r>
              <a:rPr lang="en-US" dirty="0" smtClean="0"/>
              <a:t>once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Start with simple ideas</a:t>
            </a:r>
          </a:p>
          <a:p>
            <a:pPr lvl="1"/>
            <a:r>
              <a:rPr lang="en-US" dirty="0"/>
              <a:t>Use common sense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moves are </a:t>
            </a:r>
            <a:r>
              <a:rPr lang="en-US" dirty="0" smtClean="0"/>
              <a:t>likely </a:t>
            </a:r>
            <a:r>
              <a:rPr lang="en-US" dirty="0"/>
              <a:t>to be good?</a:t>
            </a:r>
          </a:p>
          <a:p>
            <a:pPr lvl="2"/>
            <a:r>
              <a:rPr lang="en-US" dirty="0"/>
              <a:t>Which moves are </a:t>
            </a:r>
            <a:r>
              <a:rPr lang="en-US" dirty="0" smtClean="0"/>
              <a:t>likely to </a:t>
            </a:r>
            <a:r>
              <a:rPr lang="en-US" dirty="0"/>
              <a:t>be bad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connections do you need?</a:t>
            </a:r>
            <a:endParaRPr lang="en-US" dirty="0"/>
          </a:p>
          <a:p>
            <a:pPr lvl="1"/>
            <a:r>
              <a:rPr lang="en-US" dirty="0"/>
              <a:t>Visualize the </a:t>
            </a:r>
            <a:r>
              <a:rPr lang="en-US" dirty="0" smtClean="0"/>
              <a:t>path</a:t>
            </a:r>
            <a:endParaRPr lang="en-US" dirty="0"/>
          </a:p>
          <a:p>
            <a:pPr lvl="1"/>
            <a:r>
              <a:rPr lang="en-US" dirty="0" smtClean="0"/>
              <a:t>Profile code before running for long</a:t>
            </a:r>
          </a:p>
          <a:p>
            <a:pPr lvl="1"/>
            <a:r>
              <a:rPr lang="en-US" dirty="0" smtClean="0"/>
              <a:t>Escape local minima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 for TSP: hints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6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make local search work?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Local search has no guarantees.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How to make local search work well?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Connectivity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Escaping local minima</a:t>
            </a:r>
          </a:p>
        </p:txBody>
      </p:sp>
    </p:spTree>
    <p:extLst>
      <p:ext uri="{BB962C8B-B14F-4D97-AF65-F5344CB8AC3E}">
        <p14:creationId xmlns:p14="http://schemas.microsoft.com/office/powerpoint/2010/main" val="16156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82" y="1940767"/>
            <a:ext cx="3824778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Connectivity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Important property of local neighborhoods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neighborhood N is connected if, from every configuration S, some optimal solution O can be reached by a sequence of moves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84" y="2168276"/>
            <a:ext cx="5606935" cy="23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Connectivity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Connectivity does not guarantee optimality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07" y="2209800"/>
            <a:ext cx="67722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Connectivity of 8-queens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Any two configurations can be linked in at most 8 moves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50807"/>
              </p:ext>
            </p:extLst>
          </p:nvPr>
        </p:nvGraphicFramePr>
        <p:xfrm>
          <a:off x="4976119" y="1234625"/>
          <a:ext cx="3744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025648" y="1305003"/>
            <a:ext cx="3634708" cy="3599412"/>
            <a:chOff x="2524505" y="2714794"/>
            <a:chExt cx="3634708" cy="35994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3636814"/>
              <a:ext cx="367736" cy="3456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505302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10544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132" y="596853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271479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477" y="31823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73" y="5513741"/>
              <a:ext cx="367736" cy="345672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17518"/>
              </p:ext>
            </p:extLst>
          </p:nvPr>
        </p:nvGraphicFramePr>
        <p:xfrm>
          <a:off x="527051" y="1254616"/>
          <a:ext cx="3744000" cy="37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76580" y="1324994"/>
            <a:ext cx="3626614" cy="345672"/>
            <a:chOff x="2524505" y="2714794"/>
            <a:chExt cx="3626614" cy="3456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2714794"/>
              <a:ext cx="367736" cy="3456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2714794"/>
              <a:ext cx="367736" cy="34567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2714794"/>
              <a:ext cx="367736" cy="34567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2714794"/>
              <a:ext cx="367736" cy="34567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132" y="2714794"/>
              <a:ext cx="367736" cy="3456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2714794"/>
              <a:ext cx="367736" cy="3456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383" y="2714794"/>
              <a:ext cx="367736" cy="34567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73" y="2714794"/>
              <a:ext cx="367736" cy="345672"/>
            </a:xfrm>
            <a:prstGeom prst="rect">
              <a:avLst/>
            </a:prstGeom>
          </p:spPr>
        </p:pic>
      </p:grpSp>
      <p:sp>
        <p:nvSpPr>
          <p:cNvPr id="3" name="Right Arrow 2"/>
          <p:cNvSpPr/>
          <p:nvPr/>
        </p:nvSpPr>
        <p:spPr>
          <a:xfrm>
            <a:off x="4519770" y="2695653"/>
            <a:ext cx="253398" cy="7242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satisfaction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place 8 queens on the chess board such that they do not attack each 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Representation: the row of the queen in each column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steps: move one of the queens in its column</a:t>
            </a:r>
          </a:p>
        </p:txBody>
      </p:sp>
    </p:spTree>
    <p:extLst>
      <p:ext uri="{BB962C8B-B14F-4D97-AF65-F5344CB8AC3E}">
        <p14:creationId xmlns:p14="http://schemas.microsoft.com/office/powerpoint/2010/main" val="37067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Connectivity of TSP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Is 2-OPT connected?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400" dirty="0" smtClean="0"/>
              <a:t>Simple algorithm:</a:t>
            </a:r>
          </a:p>
          <a:p>
            <a:pPr marL="457200" lvl="1" indent="0">
              <a:buNone/>
            </a:pPr>
            <a:r>
              <a:rPr lang="en-US" sz="2400" dirty="0" smtClean="0"/>
              <a:t>loop other the points along</a:t>
            </a:r>
          </a:p>
          <a:p>
            <a:pPr marL="457200" lvl="1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he optimal path and fix</a:t>
            </a:r>
          </a:p>
          <a:p>
            <a:pPr marL="457200" lvl="1" indent="0">
              <a:buNone/>
            </a:pPr>
            <a:r>
              <a:rPr lang="en-US" sz="2400" dirty="0"/>
              <a:t>e</a:t>
            </a:r>
            <a:r>
              <a:rPr lang="en-US" sz="2400" dirty="0" smtClean="0"/>
              <a:t>dges of the initial path</a:t>
            </a:r>
          </a:p>
          <a:p>
            <a:pPr marL="457200" lvl="1" indent="0">
              <a:buNone/>
            </a:pPr>
            <a:r>
              <a:rPr lang="en-US" sz="2400" dirty="0"/>
              <a:t>o</a:t>
            </a:r>
            <a:r>
              <a:rPr lang="en-US" sz="2400" dirty="0" smtClean="0"/>
              <a:t>ne by one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4355091" y="1275386"/>
            <a:ext cx="4106856" cy="2167128"/>
            <a:chOff x="2058248" y="3039137"/>
            <a:chExt cx="4923043" cy="2607647"/>
          </a:xfrm>
        </p:grpSpPr>
        <p:grpSp>
          <p:nvGrpSpPr>
            <p:cNvPr id="27" name="Group 26"/>
            <p:cNvGrpSpPr/>
            <p:nvPr/>
          </p:nvGrpSpPr>
          <p:grpSpPr>
            <a:xfrm>
              <a:off x="2058248" y="3039137"/>
              <a:ext cx="4923043" cy="2607647"/>
              <a:chOff x="978408" y="2404872"/>
              <a:chExt cx="4923043" cy="260764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432304" y="240582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97864" y="334410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892900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78408" y="45720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443734" y="474249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115154" y="262432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507486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80104" y="284378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812378" y="240487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681995" y="317101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12378" y="479306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Arrow Connector 27"/>
            <p:cNvCxnSpPr>
              <a:stCxn id="40" idx="4"/>
              <a:endCxn id="42" idx="0"/>
            </p:cNvCxnSpPr>
            <p:nvPr/>
          </p:nvCxnSpPr>
          <p:spPr>
            <a:xfrm flipH="1">
              <a:off x="2167976" y="4197823"/>
              <a:ext cx="219456" cy="100844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44" idx="4"/>
              <a:endCxn id="40" idx="0"/>
            </p:cNvCxnSpPr>
            <p:nvPr/>
          </p:nvCxnSpPr>
          <p:spPr>
            <a:xfrm>
              <a:off x="2304722" y="3478049"/>
              <a:ext cx="82710" cy="50031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9" idx="2"/>
              <a:endCxn id="44" idx="6"/>
            </p:cNvCxnSpPr>
            <p:nvPr/>
          </p:nvCxnSpPr>
          <p:spPr>
            <a:xfrm flipH="1">
              <a:off x="2414450" y="3149817"/>
              <a:ext cx="1097694" cy="21850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5" idx="1"/>
              <a:endCxn id="39" idx="5"/>
            </p:cNvCxnSpPr>
            <p:nvPr/>
          </p:nvCxnSpPr>
          <p:spPr>
            <a:xfrm flipH="1" flipV="1">
              <a:off x="3699461" y="3227406"/>
              <a:ext cx="920004" cy="70036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7" idx="5"/>
              <a:endCxn id="48" idx="1"/>
            </p:cNvCxnSpPr>
            <p:nvPr/>
          </p:nvCxnSpPr>
          <p:spPr>
            <a:xfrm>
              <a:off x="6079535" y="3226454"/>
              <a:ext cx="714439" cy="61096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8" idx="3"/>
              <a:endCxn id="49" idx="7"/>
            </p:cNvCxnSpPr>
            <p:nvPr/>
          </p:nvCxnSpPr>
          <p:spPr>
            <a:xfrm flipH="1">
              <a:off x="6079535" y="3992594"/>
              <a:ext cx="714439" cy="146687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9" idx="1"/>
              <a:endCxn id="45" idx="5"/>
            </p:cNvCxnSpPr>
            <p:nvPr/>
          </p:nvCxnSpPr>
          <p:spPr>
            <a:xfrm flipH="1" flipV="1">
              <a:off x="4774643" y="4082949"/>
              <a:ext cx="1149714" cy="137651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3" idx="7"/>
              <a:endCxn id="41" idx="4"/>
            </p:cNvCxnSpPr>
            <p:nvPr/>
          </p:nvCxnSpPr>
          <p:spPr>
            <a:xfrm flipV="1">
              <a:off x="3710891" y="4115088"/>
              <a:ext cx="371577" cy="129381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6" idx="7"/>
              <a:endCxn id="47" idx="2"/>
            </p:cNvCxnSpPr>
            <p:nvPr/>
          </p:nvCxnSpPr>
          <p:spPr>
            <a:xfrm flipV="1">
              <a:off x="5147261" y="3148865"/>
              <a:ext cx="744957" cy="36132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1" idx="7"/>
              <a:endCxn id="46" idx="3"/>
            </p:cNvCxnSpPr>
            <p:nvPr/>
          </p:nvCxnSpPr>
          <p:spPr>
            <a:xfrm flipV="1">
              <a:off x="4160057" y="3665366"/>
              <a:ext cx="832026" cy="26240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2" idx="6"/>
              <a:endCxn id="43" idx="2"/>
            </p:cNvCxnSpPr>
            <p:nvPr/>
          </p:nvCxnSpPr>
          <p:spPr>
            <a:xfrm>
              <a:off x="2277704" y="5315993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298735" y="4185872"/>
            <a:ext cx="4106856" cy="2167128"/>
            <a:chOff x="2058248" y="3039137"/>
            <a:chExt cx="4923043" cy="2607647"/>
          </a:xfrm>
        </p:grpSpPr>
        <p:grpSp>
          <p:nvGrpSpPr>
            <p:cNvPr id="75" name="Group 74"/>
            <p:cNvGrpSpPr/>
            <p:nvPr/>
          </p:nvGrpSpPr>
          <p:grpSpPr>
            <a:xfrm>
              <a:off x="2058248" y="3039137"/>
              <a:ext cx="4923043" cy="2607647"/>
              <a:chOff x="978408" y="2404872"/>
              <a:chExt cx="4923043" cy="2607647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432304" y="240582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97864" y="334410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892900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978408" y="4572000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443734" y="474249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15154" y="2624328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507486" y="3261367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880104" y="2843784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812378" y="240487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681995" y="3171012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812378" y="4793063"/>
                <a:ext cx="219456" cy="2194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Arrow Connector 75"/>
            <p:cNvCxnSpPr>
              <a:stCxn id="88" idx="4"/>
              <a:endCxn id="90" idx="0"/>
            </p:cNvCxnSpPr>
            <p:nvPr/>
          </p:nvCxnSpPr>
          <p:spPr>
            <a:xfrm flipH="1">
              <a:off x="2167976" y="4197823"/>
              <a:ext cx="219456" cy="100844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92" idx="4"/>
              <a:endCxn id="88" idx="0"/>
            </p:cNvCxnSpPr>
            <p:nvPr/>
          </p:nvCxnSpPr>
          <p:spPr>
            <a:xfrm>
              <a:off x="2304722" y="3478049"/>
              <a:ext cx="82710" cy="50031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7" idx="2"/>
              <a:endCxn id="92" idx="6"/>
            </p:cNvCxnSpPr>
            <p:nvPr/>
          </p:nvCxnSpPr>
          <p:spPr>
            <a:xfrm flipH="1">
              <a:off x="2414450" y="3149817"/>
              <a:ext cx="1097694" cy="21850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94" idx="1"/>
              <a:endCxn id="87" idx="6"/>
            </p:cNvCxnSpPr>
            <p:nvPr/>
          </p:nvCxnSpPr>
          <p:spPr>
            <a:xfrm flipH="1" flipV="1">
              <a:off x="3731601" y="3149818"/>
              <a:ext cx="1260481" cy="36036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96" idx="1"/>
              <a:endCxn id="95" idx="5"/>
            </p:cNvCxnSpPr>
            <p:nvPr/>
          </p:nvCxnSpPr>
          <p:spPr>
            <a:xfrm flipH="1" flipV="1">
              <a:off x="6079536" y="3226455"/>
              <a:ext cx="714437" cy="61096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97" idx="7"/>
              <a:endCxn id="96" idx="3"/>
            </p:cNvCxnSpPr>
            <p:nvPr/>
          </p:nvCxnSpPr>
          <p:spPr>
            <a:xfrm flipV="1">
              <a:off x="6079536" y="3992595"/>
              <a:ext cx="714437" cy="14668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95" idx="2"/>
              <a:endCxn id="94" idx="6"/>
            </p:cNvCxnSpPr>
            <p:nvPr/>
          </p:nvCxnSpPr>
          <p:spPr>
            <a:xfrm flipH="1">
              <a:off x="5179400" y="3148866"/>
              <a:ext cx="712817" cy="43891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91" idx="7"/>
              <a:endCxn id="89" idx="4"/>
            </p:cNvCxnSpPr>
            <p:nvPr/>
          </p:nvCxnSpPr>
          <p:spPr>
            <a:xfrm flipV="1">
              <a:off x="3710891" y="4115088"/>
              <a:ext cx="371577" cy="129381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93" idx="5"/>
              <a:endCxn id="97" idx="1"/>
            </p:cNvCxnSpPr>
            <p:nvPr/>
          </p:nvCxnSpPr>
          <p:spPr>
            <a:xfrm>
              <a:off x="4774644" y="4082950"/>
              <a:ext cx="1149712" cy="13765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9" idx="7"/>
              <a:endCxn id="93" idx="2"/>
            </p:cNvCxnSpPr>
            <p:nvPr/>
          </p:nvCxnSpPr>
          <p:spPr>
            <a:xfrm>
              <a:off x="4160058" y="3927770"/>
              <a:ext cx="427267" cy="7759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0" idx="6"/>
              <a:endCxn id="91" idx="2"/>
            </p:cNvCxnSpPr>
            <p:nvPr/>
          </p:nvCxnSpPr>
          <p:spPr>
            <a:xfrm>
              <a:off x="2277704" y="5315993"/>
              <a:ext cx="1245870" cy="1704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6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minima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Greedy local search can easily get stuck in local minima.</a:t>
            </a:r>
          </a:p>
          <a:p>
            <a:pPr marL="457200" lvl="1" indent="0">
              <a:buNone/>
            </a:pPr>
            <a:r>
              <a:rPr lang="en-US" dirty="0" smtClean="0"/>
              <a:t>How to find a good one? 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88" y="2842350"/>
            <a:ext cx="5598224" cy="36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States</a:t>
            </a:r>
          </a:p>
          <a:p>
            <a:pPr lvl="2">
              <a:buFontTx/>
              <a:buChar char="-"/>
            </a:pPr>
            <a:r>
              <a:rPr lang="en-US" dirty="0" smtClean="0"/>
              <a:t>configurations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Moving from state s to one of its neighbors</a:t>
            </a:r>
          </a:p>
          <a:p>
            <a:pPr lvl="2">
              <a:buFontTx/>
              <a:buChar char="-"/>
            </a:pPr>
            <a:r>
              <a:rPr lang="en-US" dirty="0" smtClean="0"/>
              <a:t>N(s): neighborhood of 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neighbors are legal; others are not</a:t>
            </a:r>
          </a:p>
          <a:p>
            <a:pPr lvl="2">
              <a:buFontTx/>
              <a:buChar char="-"/>
            </a:pPr>
            <a:r>
              <a:rPr lang="en-US" dirty="0" smtClean="0"/>
              <a:t>L( N(s), s ): set of legal neighbors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Select one of the legal neighbors</a:t>
            </a:r>
          </a:p>
          <a:p>
            <a:pPr lvl="2">
              <a:buFontTx/>
              <a:buChar char="-"/>
            </a:pPr>
            <a:r>
              <a:rPr lang="en-US" dirty="0" smtClean="0"/>
              <a:t>S( L(N(s), s), s ); selection function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Objective function</a:t>
            </a:r>
            <a:endParaRPr lang="en-US" dirty="0"/>
          </a:p>
          <a:p>
            <a:pPr lvl="2">
              <a:buFontTx/>
              <a:buChar char="-"/>
            </a:pPr>
            <a:r>
              <a:rPr lang="en-US" dirty="0"/>
              <a:t>m</a:t>
            </a:r>
            <a:r>
              <a:rPr lang="en-US" dirty="0" smtClean="0"/>
              <a:t>inimizing f(s)</a:t>
            </a:r>
          </a:p>
          <a:p>
            <a:pPr lvl="1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86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Basic local search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426654"/>
            <a:ext cx="4829175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496" y="4078224"/>
            <a:ext cx="7287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Legal moves: local improvements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L(N, s) = {n in N   |    f(n)  &lt; f(s) 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Selection function: greedy selection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S(L, s) = argmin</a:t>
            </a:r>
            <a:r>
              <a:rPr lang="en-US" sz="2400" baseline="-25000" dirty="0" smtClean="0"/>
              <a:t>n in L</a:t>
            </a:r>
            <a:r>
              <a:rPr lang="en-US" sz="2400" dirty="0" smtClean="0"/>
              <a:t> f(n)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65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Heuristics and Metaheuristics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Heuristics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hoose the next neighbor</a:t>
            </a:r>
          </a:p>
          <a:p>
            <a:pPr lvl="2"/>
            <a:r>
              <a:rPr lang="en-US" dirty="0" smtClean="0"/>
              <a:t>use local information (state s and its neighborhood)</a:t>
            </a:r>
          </a:p>
          <a:p>
            <a:pPr lvl="2"/>
            <a:r>
              <a:rPr lang="en-US" dirty="0" smtClean="0"/>
              <a:t>drive the search towards a local minimum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Metaheuristics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im at escaping local minima</a:t>
            </a:r>
            <a:endParaRPr lang="en-US" dirty="0"/>
          </a:p>
          <a:p>
            <a:pPr lvl="2"/>
            <a:r>
              <a:rPr lang="en-US" dirty="0"/>
              <a:t>d</a:t>
            </a:r>
            <a:r>
              <a:rPr lang="en-US" dirty="0" smtClean="0"/>
              <a:t>rive the search towards a global minimum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ypically include some memory of learning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07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Properties of the neighbors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Legal neighbors</a:t>
            </a:r>
          </a:p>
          <a:p>
            <a:pPr marL="914400" lvl="2" indent="0">
              <a:buNone/>
            </a:pPr>
            <a:r>
              <a:rPr lang="en-US" dirty="0" smtClean="0"/>
              <a:t>conditions on the value of the objective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Local improvement</a:t>
            </a:r>
          </a:p>
          <a:p>
            <a:pPr marL="914400" lvl="2" indent="0">
              <a:buNone/>
            </a:pPr>
            <a:r>
              <a:rPr lang="en-US" dirty="0" smtClean="0"/>
              <a:t>L(N, s) = {  n in N  |  f(n) &lt; f(s)  }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degradation</a:t>
            </a:r>
          </a:p>
          <a:p>
            <a:pPr marL="914400" lvl="2" indent="0">
              <a:buNone/>
            </a:pPr>
            <a:r>
              <a:rPr lang="en-US" dirty="0" smtClean="0"/>
              <a:t>L(N, s) = {  n in N  |  f(n) &lt;= f(s)  }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Potential degradation</a:t>
            </a:r>
          </a:p>
          <a:p>
            <a:pPr marL="914400" lvl="2" indent="0">
              <a:buNone/>
            </a:pPr>
            <a:r>
              <a:rPr lang="en-US" dirty="0" smtClean="0"/>
              <a:t>L(N, s) = 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9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Selecting a neighbor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select the neighbor?</a:t>
            </a:r>
          </a:p>
          <a:p>
            <a:pPr marL="914400" lvl="2" indent="0">
              <a:buNone/>
            </a:pPr>
            <a:r>
              <a:rPr lang="en-US" dirty="0" smtClean="0"/>
              <a:t>exploring the whole or part of the neighborhood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Best neighbor</a:t>
            </a:r>
          </a:p>
          <a:p>
            <a:pPr marL="914400" lvl="2" indent="0">
              <a:buNone/>
            </a:pPr>
            <a:r>
              <a:rPr lang="en-US" dirty="0" smtClean="0"/>
              <a:t>select “the” best neighbor in the neighborhood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 neighbor</a:t>
            </a:r>
          </a:p>
          <a:p>
            <a:pPr marL="914400" lvl="2" indent="0">
              <a:buNone/>
            </a:pPr>
            <a:r>
              <a:rPr lang="en-US" dirty="0" smtClean="0"/>
              <a:t>select the first “legal” neighbor</a:t>
            </a:r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 smtClean="0"/>
              <a:t>void scanning the entire neighborhood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Multi-stage selection</a:t>
            </a:r>
          </a:p>
          <a:p>
            <a:pPr marL="914400" lvl="2" indent="0">
              <a:buNone/>
            </a:pPr>
            <a:r>
              <a:rPr lang="en-US" dirty="0" smtClean="0"/>
              <a:t>first, select one “part” of neighborhood</a:t>
            </a:r>
          </a:p>
          <a:p>
            <a:pPr marL="914400" lvl="2" indent="0">
              <a:buNone/>
            </a:pPr>
            <a:r>
              <a:rPr lang="en-US" dirty="0"/>
              <a:t>s</a:t>
            </a:r>
            <a:r>
              <a:rPr lang="en-US" dirty="0" smtClean="0"/>
              <a:t>econd, select from the remaining “part” of neighborhood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29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Multi-stage selection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914400" lvl="1" indent="-457200">
              <a:buAutoNum type="arabicPeriod"/>
            </a:pPr>
            <a:r>
              <a:rPr lang="en-US" sz="2400" dirty="0"/>
              <a:t>S</a:t>
            </a:r>
            <a:r>
              <a:rPr lang="en-US" sz="2400" dirty="0" smtClean="0"/>
              <a:t>elect the variable </a:t>
            </a:r>
          </a:p>
          <a:p>
            <a:pPr marL="457200" lvl="1" indent="0">
              <a:buNone/>
            </a:pPr>
            <a:r>
              <a:rPr lang="en-US" sz="2400" dirty="0" smtClean="0"/>
              <a:t>with the most violations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914400" lvl="1" indent="-457200">
              <a:buAutoNum type="arabicPeriod" startAt="2"/>
            </a:pPr>
            <a:r>
              <a:rPr lang="en-US" sz="2400" dirty="0" smtClean="0"/>
              <a:t>Select the position with</a:t>
            </a:r>
          </a:p>
          <a:p>
            <a:pPr marL="457200" lvl="1" indent="0">
              <a:buNone/>
            </a:pPr>
            <a:r>
              <a:rPr lang="en-US" sz="2400" dirty="0" smtClean="0"/>
              <a:t>the fewest resulting violations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400" dirty="0" smtClean="0"/>
              <a:t>O( n ) runtime against O(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) of the full search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17148"/>
              </p:ext>
            </p:extLst>
          </p:nvPr>
        </p:nvGraphicFramePr>
        <p:xfrm>
          <a:off x="4867992" y="1356696"/>
          <a:ext cx="4212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917521" y="1429794"/>
            <a:ext cx="3638518" cy="3596692"/>
            <a:chOff x="2524505" y="2717514"/>
            <a:chExt cx="3638518" cy="35966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505" y="5968534"/>
              <a:ext cx="367736" cy="3456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135" y="4577884"/>
              <a:ext cx="367736" cy="345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65" y="4105444"/>
              <a:ext cx="367736" cy="3456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5" y="4577884"/>
              <a:ext cx="367736" cy="3456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02" y="2717514"/>
              <a:ext cx="367736" cy="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5" y="3182314"/>
              <a:ext cx="367736" cy="345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87" y="5049214"/>
              <a:ext cx="367736" cy="3456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33" y="2717514"/>
              <a:ext cx="367736" cy="345672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315791" y="1429794"/>
            <a:ext cx="367736" cy="4056606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85144" y="3761494"/>
            <a:ext cx="320040" cy="345672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Escaping local minima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Randomization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Random restarts</a:t>
            </a:r>
          </a:p>
          <a:p>
            <a:pPr marL="1371600" lvl="3" indent="0">
              <a:buNone/>
            </a:pPr>
            <a:r>
              <a:rPr lang="en-US" dirty="0"/>
              <a:t>g</a:t>
            </a:r>
            <a:r>
              <a:rPr lang="en-US" dirty="0" smtClean="0"/>
              <a:t>eneric, can be always tried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Metropolis scheme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Simulated annealing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Tabu</a:t>
            </a:r>
            <a:r>
              <a:rPr lang="en-US" dirty="0" smtClean="0"/>
              <a:t> search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1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Metropolis heuristics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Basic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accept a move if it improves the objective value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accept “bad moves” as well with some probability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probability depends on how “bad” the move 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inspired by statistical physics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choose the probability?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 is a scaling parameter (called temperature)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Δ is the difference  f(n) – f(s)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degrading move is accepted with probability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52344" y="6003218"/>
            <a:ext cx="1340551" cy="673416"/>
            <a:chOff x="-1" y="-2"/>
            <a:chExt cx="5763" cy="2895"/>
          </a:xfrm>
        </p:grpSpPr>
        <p:sp>
          <p:nvSpPr>
            <p:cNvPr id="8" name="Freeform 5"/>
            <p:cNvSpPr>
              <a:spLocks noChangeAspect="1" noEditPoints="1"/>
            </p:cNvSpPr>
            <p:nvPr/>
          </p:nvSpPr>
          <p:spPr bwMode="auto">
            <a:xfrm>
              <a:off x="-1" y="1209"/>
              <a:ext cx="466" cy="554"/>
            </a:xfrm>
            <a:custGeom>
              <a:avLst/>
              <a:gdLst>
                <a:gd name="T0" fmla="*/ 101 w 466"/>
                <a:gd name="T1" fmla="*/ 236 h 554"/>
                <a:gd name="T2" fmla="*/ 122 w 466"/>
                <a:gd name="T3" fmla="*/ 128 h 554"/>
                <a:gd name="T4" fmla="*/ 163 w 466"/>
                <a:gd name="T5" fmla="*/ 64 h 554"/>
                <a:gd name="T6" fmla="*/ 211 w 466"/>
                <a:gd name="T7" fmla="*/ 34 h 554"/>
                <a:gd name="T8" fmla="*/ 251 w 466"/>
                <a:gd name="T9" fmla="*/ 26 h 554"/>
                <a:gd name="T10" fmla="*/ 292 w 466"/>
                <a:gd name="T11" fmla="*/ 34 h 554"/>
                <a:gd name="T12" fmla="*/ 324 w 466"/>
                <a:gd name="T13" fmla="*/ 53 h 554"/>
                <a:gd name="T14" fmla="*/ 348 w 466"/>
                <a:gd name="T15" fmla="*/ 80 h 554"/>
                <a:gd name="T16" fmla="*/ 365 w 466"/>
                <a:gd name="T17" fmla="*/ 114 h 554"/>
                <a:gd name="T18" fmla="*/ 376 w 466"/>
                <a:gd name="T19" fmla="*/ 149 h 554"/>
                <a:gd name="T20" fmla="*/ 383 w 466"/>
                <a:gd name="T21" fmla="*/ 184 h 554"/>
                <a:gd name="T22" fmla="*/ 386 w 466"/>
                <a:gd name="T23" fmla="*/ 214 h 554"/>
                <a:gd name="T24" fmla="*/ 387 w 466"/>
                <a:gd name="T25" fmla="*/ 236 h 554"/>
                <a:gd name="T26" fmla="*/ 101 w 466"/>
                <a:gd name="T27" fmla="*/ 236 h 554"/>
                <a:gd name="T28" fmla="*/ 100 w 466"/>
                <a:gd name="T29" fmla="*/ 262 h 554"/>
                <a:gd name="T30" fmla="*/ 436 w 466"/>
                <a:gd name="T31" fmla="*/ 262 h 554"/>
                <a:gd name="T32" fmla="*/ 452 w 466"/>
                <a:gd name="T33" fmla="*/ 262 h 554"/>
                <a:gd name="T34" fmla="*/ 461 w 466"/>
                <a:gd name="T35" fmla="*/ 259 h 554"/>
                <a:gd name="T36" fmla="*/ 465 w 466"/>
                <a:gd name="T37" fmla="*/ 251 h 554"/>
                <a:gd name="T38" fmla="*/ 466 w 466"/>
                <a:gd name="T39" fmla="*/ 236 h 554"/>
                <a:gd name="T40" fmla="*/ 453 w 466"/>
                <a:gd name="T41" fmla="*/ 149 h 554"/>
                <a:gd name="T42" fmla="*/ 415 w 466"/>
                <a:gd name="T43" fmla="*/ 74 h 554"/>
                <a:gd name="T44" fmla="*/ 347 w 466"/>
                <a:gd name="T45" fmla="*/ 20 h 554"/>
                <a:gd name="T46" fmla="*/ 251 w 466"/>
                <a:gd name="T47" fmla="*/ 0 h 554"/>
                <a:gd name="T48" fmla="*/ 152 w 466"/>
                <a:gd name="T49" fmla="*/ 22 h 554"/>
                <a:gd name="T50" fmla="*/ 73 w 466"/>
                <a:gd name="T51" fmla="*/ 81 h 554"/>
                <a:gd name="T52" fmla="*/ 20 w 466"/>
                <a:gd name="T53" fmla="*/ 168 h 554"/>
                <a:gd name="T54" fmla="*/ 0 w 466"/>
                <a:gd name="T55" fmla="*/ 275 h 554"/>
                <a:gd name="T56" fmla="*/ 22 w 466"/>
                <a:gd name="T57" fmla="*/ 387 h 554"/>
                <a:gd name="T58" fmla="*/ 81 w 466"/>
                <a:gd name="T59" fmla="*/ 475 h 554"/>
                <a:gd name="T60" fmla="*/ 165 w 466"/>
                <a:gd name="T61" fmla="*/ 533 h 554"/>
                <a:gd name="T62" fmla="*/ 265 w 466"/>
                <a:gd name="T63" fmla="*/ 554 h 554"/>
                <a:gd name="T64" fmla="*/ 358 w 466"/>
                <a:gd name="T65" fmla="*/ 532 h 554"/>
                <a:gd name="T66" fmla="*/ 421 w 466"/>
                <a:gd name="T67" fmla="*/ 484 h 554"/>
                <a:gd name="T68" fmla="*/ 455 w 466"/>
                <a:gd name="T69" fmla="*/ 431 h 554"/>
                <a:gd name="T70" fmla="*/ 466 w 466"/>
                <a:gd name="T71" fmla="*/ 397 h 554"/>
                <a:gd name="T72" fmla="*/ 460 w 466"/>
                <a:gd name="T73" fmla="*/ 385 h 554"/>
                <a:gd name="T74" fmla="*/ 451 w 466"/>
                <a:gd name="T75" fmla="*/ 382 h 554"/>
                <a:gd name="T76" fmla="*/ 440 w 466"/>
                <a:gd name="T77" fmla="*/ 388 h 554"/>
                <a:gd name="T78" fmla="*/ 434 w 466"/>
                <a:gd name="T79" fmla="*/ 399 h 554"/>
                <a:gd name="T80" fmla="*/ 416 w 466"/>
                <a:gd name="T81" fmla="*/ 440 h 554"/>
                <a:gd name="T82" fmla="*/ 393 w 466"/>
                <a:gd name="T83" fmla="*/ 471 h 554"/>
                <a:gd name="T84" fmla="*/ 368 w 466"/>
                <a:gd name="T85" fmla="*/ 493 h 554"/>
                <a:gd name="T86" fmla="*/ 342 w 466"/>
                <a:gd name="T87" fmla="*/ 508 h 554"/>
                <a:gd name="T88" fmla="*/ 317 w 466"/>
                <a:gd name="T89" fmla="*/ 517 h 554"/>
                <a:gd name="T90" fmla="*/ 297 w 466"/>
                <a:gd name="T91" fmla="*/ 521 h 554"/>
                <a:gd name="T92" fmla="*/ 281 w 466"/>
                <a:gd name="T93" fmla="*/ 523 h 554"/>
                <a:gd name="T94" fmla="*/ 272 w 466"/>
                <a:gd name="T95" fmla="*/ 524 h 554"/>
                <a:gd name="T96" fmla="*/ 229 w 466"/>
                <a:gd name="T97" fmla="*/ 517 h 554"/>
                <a:gd name="T98" fmla="*/ 192 w 466"/>
                <a:gd name="T99" fmla="*/ 500 h 554"/>
                <a:gd name="T100" fmla="*/ 161 w 466"/>
                <a:gd name="T101" fmla="*/ 474 h 554"/>
                <a:gd name="T102" fmla="*/ 136 w 466"/>
                <a:gd name="T103" fmla="*/ 443 h 554"/>
                <a:gd name="T104" fmla="*/ 115 w 466"/>
                <a:gd name="T105" fmla="*/ 396 h 554"/>
                <a:gd name="T106" fmla="*/ 104 w 466"/>
                <a:gd name="T107" fmla="*/ 347 h 554"/>
                <a:gd name="T108" fmla="*/ 100 w 466"/>
                <a:gd name="T109" fmla="*/ 300 h 554"/>
                <a:gd name="T110" fmla="*/ 100 w 466"/>
                <a:gd name="T111" fmla="*/ 26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6" h="554">
                  <a:moveTo>
                    <a:pt x="101" y="236"/>
                  </a:moveTo>
                  <a:lnTo>
                    <a:pt x="122" y="128"/>
                  </a:lnTo>
                  <a:lnTo>
                    <a:pt x="163" y="64"/>
                  </a:lnTo>
                  <a:lnTo>
                    <a:pt x="211" y="34"/>
                  </a:lnTo>
                  <a:lnTo>
                    <a:pt x="251" y="26"/>
                  </a:lnTo>
                  <a:lnTo>
                    <a:pt x="292" y="34"/>
                  </a:lnTo>
                  <a:lnTo>
                    <a:pt x="324" y="53"/>
                  </a:lnTo>
                  <a:lnTo>
                    <a:pt x="348" y="80"/>
                  </a:lnTo>
                  <a:lnTo>
                    <a:pt x="365" y="114"/>
                  </a:lnTo>
                  <a:lnTo>
                    <a:pt x="376" y="149"/>
                  </a:lnTo>
                  <a:lnTo>
                    <a:pt x="383" y="184"/>
                  </a:lnTo>
                  <a:lnTo>
                    <a:pt x="386" y="214"/>
                  </a:lnTo>
                  <a:lnTo>
                    <a:pt x="387" y="236"/>
                  </a:lnTo>
                  <a:lnTo>
                    <a:pt x="101" y="236"/>
                  </a:lnTo>
                  <a:close/>
                  <a:moveTo>
                    <a:pt x="100" y="262"/>
                  </a:moveTo>
                  <a:lnTo>
                    <a:pt x="436" y="262"/>
                  </a:lnTo>
                  <a:lnTo>
                    <a:pt x="452" y="262"/>
                  </a:lnTo>
                  <a:lnTo>
                    <a:pt x="461" y="259"/>
                  </a:lnTo>
                  <a:lnTo>
                    <a:pt x="465" y="251"/>
                  </a:lnTo>
                  <a:lnTo>
                    <a:pt x="466" y="236"/>
                  </a:lnTo>
                  <a:lnTo>
                    <a:pt x="453" y="149"/>
                  </a:lnTo>
                  <a:lnTo>
                    <a:pt x="415" y="74"/>
                  </a:lnTo>
                  <a:lnTo>
                    <a:pt x="347" y="20"/>
                  </a:lnTo>
                  <a:lnTo>
                    <a:pt x="251" y="0"/>
                  </a:lnTo>
                  <a:lnTo>
                    <a:pt x="152" y="22"/>
                  </a:lnTo>
                  <a:lnTo>
                    <a:pt x="73" y="81"/>
                  </a:lnTo>
                  <a:lnTo>
                    <a:pt x="20" y="168"/>
                  </a:lnTo>
                  <a:lnTo>
                    <a:pt x="0" y="275"/>
                  </a:lnTo>
                  <a:lnTo>
                    <a:pt x="22" y="387"/>
                  </a:lnTo>
                  <a:lnTo>
                    <a:pt x="81" y="475"/>
                  </a:lnTo>
                  <a:lnTo>
                    <a:pt x="165" y="533"/>
                  </a:lnTo>
                  <a:lnTo>
                    <a:pt x="265" y="554"/>
                  </a:lnTo>
                  <a:lnTo>
                    <a:pt x="358" y="532"/>
                  </a:lnTo>
                  <a:lnTo>
                    <a:pt x="421" y="484"/>
                  </a:lnTo>
                  <a:lnTo>
                    <a:pt x="455" y="431"/>
                  </a:lnTo>
                  <a:lnTo>
                    <a:pt x="466" y="397"/>
                  </a:lnTo>
                  <a:lnTo>
                    <a:pt x="460" y="385"/>
                  </a:lnTo>
                  <a:lnTo>
                    <a:pt x="451" y="382"/>
                  </a:lnTo>
                  <a:lnTo>
                    <a:pt x="440" y="388"/>
                  </a:lnTo>
                  <a:lnTo>
                    <a:pt x="434" y="399"/>
                  </a:lnTo>
                  <a:lnTo>
                    <a:pt x="416" y="440"/>
                  </a:lnTo>
                  <a:lnTo>
                    <a:pt x="393" y="471"/>
                  </a:lnTo>
                  <a:lnTo>
                    <a:pt x="368" y="493"/>
                  </a:lnTo>
                  <a:lnTo>
                    <a:pt x="342" y="508"/>
                  </a:lnTo>
                  <a:lnTo>
                    <a:pt x="317" y="517"/>
                  </a:lnTo>
                  <a:lnTo>
                    <a:pt x="297" y="521"/>
                  </a:lnTo>
                  <a:lnTo>
                    <a:pt x="281" y="523"/>
                  </a:lnTo>
                  <a:lnTo>
                    <a:pt x="272" y="524"/>
                  </a:lnTo>
                  <a:lnTo>
                    <a:pt x="229" y="517"/>
                  </a:lnTo>
                  <a:lnTo>
                    <a:pt x="192" y="500"/>
                  </a:lnTo>
                  <a:lnTo>
                    <a:pt x="161" y="474"/>
                  </a:lnTo>
                  <a:lnTo>
                    <a:pt x="136" y="443"/>
                  </a:lnTo>
                  <a:lnTo>
                    <a:pt x="115" y="396"/>
                  </a:lnTo>
                  <a:lnTo>
                    <a:pt x="104" y="347"/>
                  </a:lnTo>
                  <a:lnTo>
                    <a:pt x="100" y="300"/>
                  </a:lnTo>
                  <a:lnTo>
                    <a:pt x="100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/>
            </p:cNvSpPr>
            <p:nvPr/>
          </p:nvSpPr>
          <p:spPr bwMode="auto">
            <a:xfrm>
              <a:off x="515" y="1229"/>
              <a:ext cx="608" cy="520"/>
            </a:xfrm>
            <a:custGeom>
              <a:avLst/>
              <a:gdLst>
                <a:gd name="T0" fmla="*/ 360 w 608"/>
                <a:gd name="T1" fmla="*/ 201 h 520"/>
                <a:gd name="T2" fmla="*/ 418 w 608"/>
                <a:gd name="T3" fmla="*/ 129 h 520"/>
                <a:gd name="T4" fmla="*/ 473 w 608"/>
                <a:gd name="T5" fmla="*/ 73 h 520"/>
                <a:gd name="T6" fmla="*/ 545 w 608"/>
                <a:gd name="T7" fmla="*/ 42 h 520"/>
                <a:gd name="T8" fmla="*/ 586 w 608"/>
                <a:gd name="T9" fmla="*/ 0 h 520"/>
                <a:gd name="T10" fmla="*/ 455 w 608"/>
                <a:gd name="T11" fmla="*/ 4 h 520"/>
                <a:gd name="T12" fmla="*/ 391 w 608"/>
                <a:gd name="T13" fmla="*/ 2 h 520"/>
                <a:gd name="T14" fmla="*/ 371 w 608"/>
                <a:gd name="T15" fmla="*/ 38 h 520"/>
                <a:gd name="T16" fmla="*/ 406 w 608"/>
                <a:gd name="T17" fmla="*/ 75 h 520"/>
                <a:gd name="T18" fmla="*/ 388 w 608"/>
                <a:gd name="T19" fmla="*/ 118 h 520"/>
                <a:gd name="T20" fmla="*/ 219 w 608"/>
                <a:gd name="T21" fmla="*/ 90 h 520"/>
                <a:gd name="T22" fmla="*/ 209 w 608"/>
                <a:gd name="T23" fmla="*/ 68 h 520"/>
                <a:gd name="T24" fmla="*/ 251 w 608"/>
                <a:gd name="T25" fmla="*/ 38 h 520"/>
                <a:gd name="T26" fmla="*/ 220 w 608"/>
                <a:gd name="T27" fmla="*/ 2 h 520"/>
                <a:gd name="T28" fmla="*/ 145 w 608"/>
                <a:gd name="T29" fmla="*/ 4 h 520"/>
                <a:gd name="T30" fmla="*/ 97 w 608"/>
                <a:gd name="T31" fmla="*/ 4 h 520"/>
                <a:gd name="T32" fmla="*/ 34 w 608"/>
                <a:gd name="T33" fmla="*/ 2 h 520"/>
                <a:gd name="T34" fmla="*/ 6 w 608"/>
                <a:gd name="T35" fmla="*/ 38 h 520"/>
                <a:gd name="T36" fmla="*/ 56 w 608"/>
                <a:gd name="T37" fmla="*/ 39 h 520"/>
                <a:gd name="T38" fmla="*/ 88 w 608"/>
                <a:gd name="T39" fmla="*/ 48 h 520"/>
                <a:gd name="T40" fmla="*/ 114 w 608"/>
                <a:gd name="T41" fmla="*/ 70 h 520"/>
                <a:gd name="T42" fmla="*/ 148 w 608"/>
                <a:gd name="T43" fmla="*/ 111 h 520"/>
                <a:gd name="T44" fmla="*/ 155 w 608"/>
                <a:gd name="T45" fmla="*/ 411 h 520"/>
                <a:gd name="T46" fmla="*/ 65 w 608"/>
                <a:gd name="T47" fmla="*/ 473 h 520"/>
                <a:gd name="T48" fmla="*/ 0 w 608"/>
                <a:gd name="T49" fmla="*/ 483 h 520"/>
                <a:gd name="T50" fmla="*/ 101 w 608"/>
                <a:gd name="T51" fmla="*/ 517 h 520"/>
                <a:gd name="T52" fmla="*/ 215 w 608"/>
                <a:gd name="T53" fmla="*/ 520 h 520"/>
                <a:gd name="T54" fmla="*/ 187 w 608"/>
                <a:gd name="T55" fmla="*/ 470 h 520"/>
                <a:gd name="T56" fmla="*/ 186 w 608"/>
                <a:gd name="T57" fmla="*/ 423 h 520"/>
                <a:gd name="T58" fmla="*/ 240 w 608"/>
                <a:gd name="T59" fmla="*/ 349 h 520"/>
                <a:gd name="T60" fmla="*/ 380 w 608"/>
                <a:gd name="T61" fmla="*/ 413 h 520"/>
                <a:gd name="T62" fmla="*/ 405 w 608"/>
                <a:gd name="T63" fmla="*/ 453 h 520"/>
                <a:gd name="T64" fmla="*/ 396 w 608"/>
                <a:gd name="T65" fmla="*/ 471 h 520"/>
                <a:gd name="T66" fmla="*/ 362 w 608"/>
                <a:gd name="T67" fmla="*/ 483 h 520"/>
                <a:gd name="T68" fmla="*/ 393 w 608"/>
                <a:gd name="T69" fmla="*/ 519 h 520"/>
                <a:gd name="T70" fmla="*/ 465 w 608"/>
                <a:gd name="T71" fmla="*/ 517 h 520"/>
                <a:gd name="T72" fmla="*/ 548 w 608"/>
                <a:gd name="T73" fmla="*/ 518 h 520"/>
                <a:gd name="T74" fmla="*/ 608 w 608"/>
                <a:gd name="T75" fmla="*/ 483 h 520"/>
                <a:gd name="T76" fmla="*/ 536 w 608"/>
                <a:gd name="T77" fmla="*/ 478 h 520"/>
                <a:gd name="T78" fmla="*/ 493 w 608"/>
                <a:gd name="T79" fmla="*/ 44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8" h="520">
                  <a:moveTo>
                    <a:pt x="332" y="237"/>
                  </a:moveTo>
                  <a:lnTo>
                    <a:pt x="360" y="201"/>
                  </a:lnTo>
                  <a:lnTo>
                    <a:pt x="390" y="163"/>
                  </a:lnTo>
                  <a:lnTo>
                    <a:pt x="418" y="129"/>
                  </a:lnTo>
                  <a:lnTo>
                    <a:pt x="442" y="101"/>
                  </a:lnTo>
                  <a:lnTo>
                    <a:pt x="473" y="73"/>
                  </a:lnTo>
                  <a:lnTo>
                    <a:pt x="507" y="54"/>
                  </a:lnTo>
                  <a:lnTo>
                    <a:pt x="545" y="42"/>
                  </a:lnTo>
                  <a:lnTo>
                    <a:pt x="586" y="38"/>
                  </a:lnTo>
                  <a:lnTo>
                    <a:pt x="586" y="0"/>
                  </a:lnTo>
                  <a:lnTo>
                    <a:pt x="487" y="4"/>
                  </a:lnTo>
                  <a:lnTo>
                    <a:pt x="455" y="4"/>
                  </a:lnTo>
                  <a:lnTo>
                    <a:pt x="421" y="3"/>
                  </a:lnTo>
                  <a:lnTo>
                    <a:pt x="391" y="2"/>
                  </a:lnTo>
                  <a:lnTo>
                    <a:pt x="371" y="0"/>
                  </a:lnTo>
                  <a:lnTo>
                    <a:pt x="371" y="38"/>
                  </a:lnTo>
                  <a:lnTo>
                    <a:pt x="398" y="50"/>
                  </a:lnTo>
                  <a:lnTo>
                    <a:pt x="406" y="75"/>
                  </a:lnTo>
                  <a:lnTo>
                    <a:pt x="400" y="101"/>
                  </a:lnTo>
                  <a:lnTo>
                    <a:pt x="388" y="118"/>
                  </a:lnTo>
                  <a:lnTo>
                    <a:pt x="314" y="212"/>
                  </a:lnTo>
                  <a:lnTo>
                    <a:pt x="219" y="90"/>
                  </a:lnTo>
                  <a:lnTo>
                    <a:pt x="210" y="77"/>
                  </a:lnTo>
                  <a:lnTo>
                    <a:pt x="209" y="68"/>
                  </a:lnTo>
                  <a:lnTo>
                    <a:pt x="221" y="47"/>
                  </a:lnTo>
                  <a:lnTo>
                    <a:pt x="251" y="38"/>
                  </a:lnTo>
                  <a:lnTo>
                    <a:pt x="251" y="0"/>
                  </a:lnTo>
                  <a:lnTo>
                    <a:pt x="220" y="2"/>
                  </a:lnTo>
                  <a:lnTo>
                    <a:pt x="181" y="3"/>
                  </a:lnTo>
                  <a:lnTo>
                    <a:pt x="145" y="4"/>
                  </a:lnTo>
                  <a:lnTo>
                    <a:pt x="121" y="4"/>
                  </a:lnTo>
                  <a:lnTo>
                    <a:pt x="97" y="4"/>
                  </a:lnTo>
                  <a:lnTo>
                    <a:pt x="66" y="3"/>
                  </a:lnTo>
                  <a:lnTo>
                    <a:pt x="34" y="2"/>
                  </a:lnTo>
                  <a:lnTo>
                    <a:pt x="6" y="0"/>
                  </a:lnTo>
                  <a:lnTo>
                    <a:pt x="6" y="38"/>
                  </a:lnTo>
                  <a:lnTo>
                    <a:pt x="34" y="38"/>
                  </a:lnTo>
                  <a:lnTo>
                    <a:pt x="56" y="39"/>
                  </a:lnTo>
                  <a:lnTo>
                    <a:pt x="73" y="42"/>
                  </a:lnTo>
                  <a:lnTo>
                    <a:pt x="88" y="48"/>
                  </a:lnTo>
                  <a:lnTo>
                    <a:pt x="101" y="56"/>
                  </a:lnTo>
                  <a:lnTo>
                    <a:pt x="114" y="70"/>
                  </a:lnTo>
                  <a:lnTo>
                    <a:pt x="129" y="88"/>
                  </a:lnTo>
                  <a:lnTo>
                    <a:pt x="148" y="111"/>
                  </a:lnTo>
                  <a:lnTo>
                    <a:pt x="268" y="267"/>
                  </a:lnTo>
                  <a:lnTo>
                    <a:pt x="155" y="411"/>
                  </a:lnTo>
                  <a:lnTo>
                    <a:pt x="109" y="452"/>
                  </a:lnTo>
                  <a:lnTo>
                    <a:pt x="65" y="473"/>
                  </a:lnTo>
                  <a:lnTo>
                    <a:pt x="27" y="482"/>
                  </a:lnTo>
                  <a:lnTo>
                    <a:pt x="0" y="483"/>
                  </a:lnTo>
                  <a:lnTo>
                    <a:pt x="0" y="520"/>
                  </a:lnTo>
                  <a:lnTo>
                    <a:pt x="101" y="517"/>
                  </a:lnTo>
                  <a:lnTo>
                    <a:pt x="160" y="518"/>
                  </a:lnTo>
                  <a:lnTo>
                    <a:pt x="215" y="520"/>
                  </a:lnTo>
                  <a:lnTo>
                    <a:pt x="215" y="483"/>
                  </a:lnTo>
                  <a:lnTo>
                    <a:pt x="187" y="470"/>
                  </a:lnTo>
                  <a:lnTo>
                    <a:pt x="179" y="445"/>
                  </a:lnTo>
                  <a:lnTo>
                    <a:pt x="186" y="423"/>
                  </a:lnTo>
                  <a:lnTo>
                    <a:pt x="207" y="392"/>
                  </a:lnTo>
                  <a:lnTo>
                    <a:pt x="240" y="349"/>
                  </a:lnTo>
                  <a:lnTo>
                    <a:pt x="288" y="293"/>
                  </a:lnTo>
                  <a:lnTo>
                    <a:pt x="380" y="413"/>
                  </a:lnTo>
                  <a:lnTo>
                    <a:pt x="396" y="435"/>
                  </a:lnTo>
                  <a:lnTo>
                    <a:pt x="405" y="453"/>
                  </a:lnTo>
                  <a:lnTo>
                    <a:pt x="402" y="462"/>
                  </a:lnTo>
                  <a:lnTo>
                    <a:pt x="396" y="471"/>
                  </a:lnTo>
                  <a:lnTo>
                    <a:pt x="382" y="480"/>
                  </a:lnTo>
                  <a:lnTo>
                    <a:pt x="362" y="483"/>
                  </a:lnTo>
                  <a:lnTo>
                    <a:pt x="362" y="520"/>
                  </a:lnTo>
                  <a:lnTo>
                    <a:pt x="393" y="519"/>
                  </a:lnTo>
                  <a:lnTo>
                    <a:pt x="430" y="518"/>
                  </a:lnTo>
                  <a:lnTo>
                    <a:pt x="465" y="517"/>
                  </a:lnTo>
                  <a:lnTo>
                    <a:pt x="492" y="517"/>
                  </a:lnTo>
                  <a:lnTo>
                    <a:pt x="548" y="518"/>
                  </a:lnTo>
                  <a:lnTo>
                    <a:pt x="608" y="520"/>
                  </a:lnTo>
                  <a:lnTo>
                    <a:pt x="608" y="483"/>
                  </a:lnTo>
                  <a:lnTo>
                    <a:pt x="566" y="482"/>
                  </a:lnTo>
                  <a:lnTo>
                    <a:pt x="536" y="478"/>
                  </a:lnTo>
                  <a:lnTo>
                    <a:pt x="513" y="466"/>
                  </a:lnTo>
                  <a:lnTo>
                    <a:pt x="493" y="445"/>
                  </a:lnTo>
                  <a:lnTo>
                    <a:pt x="332" y="2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 noEditPoints="1"/>
            </p:cNvSpPr>
            <p:nvPr/>
          </p:nvSpPr>
          <p:spPr bwMode="auto">
            <a:xfrm>
              <a:off x="1170" y="1216"/>
              <a:ext cx="595" cy="768"/>
            </a:xfrm>
            <a:custGeom>
              <a:avLst/>
              <a:gdLst>
                <a:gd name="T0" fmla="*/ 174 w 595"/>
                <a:gd name="T1" fmla="*/ 0 h 768"/>
                <a:gd name="T2" fmla="*/ 0 w 595"/>
                <a:gd name="T3" fmla="*/ 51 h 768"/>
                <a:gd name="T4" fmla="*/ 79 w 595"/>
                <a:gd name="T5" fmla="*/ 61 h 768"/>
                <a:gd name="T6" fmla="*/ 94 w 595"/>
                <a:gd name="T7" fmla="*/ 111 h 768"/>
                <a:gd name="T8" fmla="*/ 91 w 595"/>
                <a:gd name="T9" fmla="*/ 707 h 768"/>
                <a:gd name="T10" fmla="*/ 49 w 595"/>
                <a:gd name="T11" fmla="*/ 729 h 768"/>
                <a:gd name="T12" fmla="*/ 0 w 595"/>
                <a:gd name="T13" fmla="*/ 768 h 768"/>
                <a:gd name="T14" fmla="*/ 72 w 595"/>
                <a:gd name="T15" fmla="*/ 766 h 768"/>
                <a:gd name="T16" fmla="*/ 135 w 595"/>
                <a:gd name="T17" fmla="*/ 764 h 768"/>
                <a:gd name="T18" fmla="*/ 200 w 595"/>
                <a:gd name="T19" fmla="*/ 766 h 768"/>
                <a:gd name="T20" fmla="*/ 272 w 595"/>
                <a:gd name="T21" fmla="*/ 768 h 768"/>
                <a:gd name="T22" fmla="*/ 223 w 595"/>
                <a:gd name="T23" fmla="*/ 729 h 768"/>
                <a:gd name="T24" fmla="*/ 181 w 595"/>
                <a:gd name="T25" fmla="*/ 707 h 768"/>
                <a:gd name="T26" fmla="*/ 178 w 595"/>
                <a:gd name="T27" fmla="*/ 473 h 768"/>
                <a:gd name="T28" fmla="*/ 191 w 595"/>
                <a:gd name="T29" fmla="*/ 484 h 768"/>
                <a:gd name="T30" fmla="*/ 265 w 595"/>
                <a:gd name="T31" fmla="*/ 536 h 768"/>
                <a:gd name="T32" fmla="*/ 429 w 595"/>
                <a:gd name="T33" fmla="*/ 526 h 768"/>
                <a:gd name="T34" fmla="*/ 573 w 595"/>
                <a:gd name="T35" fmla="*/ 381 h 768"/>
                <a:gd name="T36" fmla="*/ 574 w 595"/>
                <a:gd name="T37" fmla="*/ 166 h 768"/>
                <a:gd name="T38" fmla="*/ 439 w 595"/>
                <a:gd name="T39" fmla="*/ 21 h 768"/>
                <a:gd name="T40" fmla="*/ 280 w 595"/>
                <a:gd name="T41" fmla="*/ 9 h 768"/>
                <a:gd name="T42" fmla="*/ 198 w 595"/>
                <a:gd name="T43" fmla="*/ 56 h 768"/>
                <a:gd name="T44" fmla="*/ 178 w 595"/>
                <a:gd name="T45" fmla="*/ 396 h 768"/>
                <a:gd name="T46" fmla="*/ 208 w 595"/>
                <a:gd name="T47" fmla="*/ 86 h 768"/>
                <a:gd name="T48" fmla="*/ 288 w 595"/>
                <a:gd name="T49" fmla="*/ 37 h 768"/>
                <a:gd name="T50" fmla="*/ 395 w 595"/>
                <a:gd name="T51" fmla="*/ 49 h 768"/>
                <a:gd name="T52" fmla="*/ 482 w 595"/>
                <a:gd name="T53" fmla="*/ 177 h 768"/>
                <a:gd name="T54" fmla="*/ 480 w 595"/>
                <a:gd name="T55" fmla="*/ 373 h 768"/>
                <a:gd name="T56" fmla="*/ 386 w 595"/>
                <a:gd name="T57" fmla="*/ 502 h 768"/>
                <a:gd name="T58" fmla="*/ 286 w 595"/>
                <a:gd name="T59" fmla="*/ 516 h 768"/>
                <a:gd name="T60" fmla="*/ 221 w 595"/>
                <a:gd name="T61" fmla="*/ 479 h 768"/>
                <a:gd name="T62" fmla="*/ 185 w 595"/>
                <a:gd name="T63" fmla="*/ 431 h 768"/>
                <a:gd name="T64" fmla="*/ 178 w 595"/>
                <a:gd name="T65" fmla="*/ 41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5" h="768">
                  <a:moveTo>
                    <a:pt x="174" y="80"/>
                  </a:moveTo>
                  <a:lnTo>
                    <a:pt x="174" y="0"/>
                  </a:lnTo>
                  <a:lnTo>
                    <a:pt x="0" y="13"/>
                  </a:lnTo>
                  <a:lnTo>
                    <a:pt x="0" y="51"/>
                  </a:lnTo>
                  <a:lnTo>
                    <a:pt x="51" y="53"/>
                  </a:lnTo>
                  <a:lnTo>
                    <a:pt x="79" y="61"/>
                  </a:lnTo>
                  <a:lnTo>
                    <a:pt x="92" y="79"/>
                  </a:lnTo>
                  <a:lnTo>
                    <a:pt x="94" y="111"/>
                  </a:lnTo>
                  <a:lnTo>
                    <a:pt x="94" y="676"/>
                  </a:lnTo>
                  <a:lnTo>
                    <a:pt x="91" y="707"/>
                  </a:lnTo>
                  <a:lnTo>
                    <a:pt x="78" y="723"/>
                  </a:lnTo>
                  <a:lnTo>
                    <a:pt x="49" y="729"/>
                  </a:lnTo>
                  <a:lnTo>
                    <a:pt x="0" y="730"/>
                  </a:lnTo>
                  <a:lnTo>
                    <a:pt x="0" y="768"/>
                  </a:lnTo>
                  <a:lnTo>
                    <a:pt x="34" y="767"/>
                  </a:lnTo>
                  <a:lnTo>
                    <a:pt x="72" y="766"/>
                  </a:lnTo>
                  <a:lnTo>
                    <a:pt x="107" y="764"/>
                  </a:lnTo>
                  <a:lnTo>
                    <a:pt x="135" y="764"/>
                  </a:lnTo>
                  <a:lnTo>
                    <a:pt x="165" y="764"/>
                  </a:lnTo>
                  <a:lnTo>
                    <a:pt x="200" y="766"/>
                  </a:lnTo>
                  <a:lnTo>
                    <a:pt x="237" y="767"/>
                  </a:lnTo>
                  <a:lnTo>
                    <a:pt x="272" y="768"/>
                  </a:lnTo>
                  <a:lnTo>
                    <a:pt x="272" y="730"/>
                  </a:lnTo>
                  <a:lnTo>
                    <a:pt x="223" y="729"/>
                  </a:lnTo>
                  <a:lnTo>
                    <a:pt x="195" y="723"/>
                  </a:lnTo>
                  <a:lnTo>
                    <a:pt x="181" y="707"/>
                  </a:lnTo>
                  <a:lnTo>
                    <a:pt x="178" y="676"/>
                  </a:lnTo>
                  <a:lnTo>
                    <a:pt x="178" y="473"/>
                  </a:lnTo>
                  <a:lnTo>
                    <a:pt x="178" y="462"/>
                  </a:lnTo>
                  <a:lnTo>
                    <a:pt x="191" y="484"/>
                  </a:lnTo>
                  <a:lnTo>
                    <a:pt x="219" y="512"/>
                  </a:lnTo>
                  <a:lnTo>
                    <a:pt x="265" y="536"/>
                  </a:lnTo>
                  <a:lnTo>
                    <a:pt x="326" y="547"/>
                  </a:lnTo>
                  <a:lnTo>
                    <a:pt x="429" y="526"/>
                  </a:lnTo>
                  <a:lnTo>
                    <a:pt x="514" y="468"/>
                  </a:lnTo>
                  <a:lnTo>
                    <a:pt x="573" y="381"/>
                  </a:lnTo>
                  <a:lnTo>
                    <a:pt x="595" y="273"/>
                  </a:lnTo>
                  <a:lnTo>
                    <a:pt x="574" y="166"/>
                  </a:lnTo>
                  <a:lnTo>
                    <a:pt x="519" y="79"/>
                  </a:lnTo>
                  <a:lnTo>
                    <a:pt x="439" y="21"/>
                  </a:lnTo>
                  <a:lnTo>
                    <a:pt x="343" y="0"/>
                  </a:lnTo>
                  <a:lnTo>
                    <a:pt x="280" y="9"/>
                  </a:lnTo>
                  <a:lnTo>
                    <a:pt x="232" y="30"/>
                  </a:lnTo>
                  <a:lnTo>
                    <a:pt x="198" y="56"/>
                  </a:lnTo>
                  <a:lnTo>
                    <a:pt x="174" y="80"/>
                  </a:lnTo>
                  <a:close/>
                  <a:moveTo>
                    <a:pt x="178" y="396"/>
                  </a:moveTo>
                  <a:lnTo>
                    <a:pt x="178" y="127"/>
                  </a:lnTo>
                  <a:lnTo>
                    <a:pt x="208" y="86"/>
                  </a:lnTo>
                  <a:lnTo>
                    <a:pt x="245" y="56"/>
                  </a:lnTo>
                  <a:lnTo>
                    <a:pt x="288" y="37"/>
                  </a:lnTo>
                  <a:lnTo>
                    <a:pt x="333" y="30"/>
                  </a:lnTo>
                  <a:lnTo>
                    <a:pt x="395" y="49"/>
                  </a:lnTo>
                  <a:lnTo>
                    <a:pt x="446" y="101"/>
                  </a:lnTo>
                  <a:lnTo>
                    <a:pt x="482" y="177"/>
                  </a:lnTo>
                  <a:lnTo>
                    <a:pt x="494" y="273"/>
                  </a:lnTo>
                  <a:lnTo>
                    <a:pt x="480" y="373"/>
                  </a:lnTo>
                  <a:lnTo>
                    <a:pt x="441" y="452"/>
                  </a:lnTo>
                  <a:lnTo>
                    <a:pt x="386" y="502"/>
                  </a:lnTo>
                  <a:lnTo>
                    <a:pt x="321" y="520"/>
                  </a:lnTo>
                  <a:lnTo>
                    <a:pt x="286" y="516"/>
                  </a:lnTo>
                  <a:lnTo>
                    <a:pt x="252" y="502"/>
                  </a:lnTo>
                  <a:lnTo>
                    <a:pt x="221" y="479"/>
                  </a:lnTo>
                  <a:lnTo>
                    <a:pt x="195" y="446"/>
                  </a:lnTo>
                  <a:lnTo>
                    <a:pt x="185" y="431"/>
                  </a:lnTo>
                  <a:lnTo>
                    <a:pt x="180" y="421"/>
                  </a:lnTo>
                  <a:lnTo>
                    <a:pt x="178" y="411"/>
                  </a:lnTo>
                  <a:lnTo>
                    <a:pt x="178" y="3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2258" y="-2"/>
              <a:ext cx="593" cy="2895"/>
            </a:xfrm>
            <a:custGeom>
              <a:avLst/>
              <a:gdLst>
                <a:gd name="T0" fmla="*/ 593 w 593"/>
                <a:gd name="T1" fmla="*/ 2883 h 2895"/>
                <a:gd name="T2" fmla="*/ 588 w 593"/>
                <a:gd name="T3" fmla="*/ 2872 h 2895"/>
                <a:gd name="T4" fmla="*/ 549 w 593"/>
                <a:gd name="T5" fmla="*/ 2832 h 2895"/>
                <a:gd name="T6" fmla="*/ 499 w 593"/>
                <a:gd name="T7" fmla="*/ 2777 h 2895"/>
                <a:gd name="T8" fmla="*/ 442 w 593"/>
                <a:gd name="T9" fmla="*/ 2705 h 2895"/>
                <a:gd name="T10" fmla="*/ 382 w 593"/>
                <a:gd name="T11" fmla="*/ 2617 h 2895"/>
                <a:gd name="T12" fmla="*/ 257 w 593"/>
                <a:gd name="T13" fmla="*/ 2368 h 2895"/>
                <a:gd name="T14" fmla="*/ 169 w 593"/>
                <a:gd name="T15" fmla="*/ 2090 h 2895"/>
                <a:gd name="T16" fmla="*/ 117 w 593"/>
                <a:gd name="T17" fmla="*/ 1783 h 2895"/>
                <a:gd name="T18" fmla="*/ 101 w 593"/>
                <a:gd name="T19" fmla="*/ 1448 h 2895"/>
                <a:gd name="T20" fmla="*/ 103 w 593"/>
                <a:gd name="T21" fmla="*/ 1323 h 2895"/>
                <a:gd name="T22" fmla="*/ 110 w 593"/>
                <a:gd name="T23" fmla="*/ 1190 h 2895"/>
                <a:gd name="T24" fmla="*/ 125 w 593"/>
                <a:gd name="T25" fmla="*/ 1051 h 2895"/>
                <a:gd name="T26" fmla="*/ 147 w 593"/>
                <a:gd name="T27" fmla="*/ 910 h 2895"/>
                <a:gd name="T28" fmla="*/ 179 w 593"/>
                <a:gd name="T29" fmla="*/ 767 h 2895"/>
                <a:gd name="T30" fmla="*/ 221 w 593"/>
                <a:gd name="T31" fmla="*/ 624 h 2895"/>
                <a:gd name="T32" fmla="*/ 275 w 593"/>
                <a:gd name="T33" fmla="*/ 483 h 2895"/>
                <a:gd name="T34" fmla="*/ 343 w 593"/>
                <a:gd name="T35" fmla="*/ 346 h 2895"/>
                <a:gd name="T36" fmla="*/ 414 w 593"/>
                <a:gd name="T37" fmla="*/ 230 h 2895"/>
                <a:gd name="T38" fmla="*/ 482 w 593"/>
                <a:gd name="T39" fmla="*/ 139 h 2895"/>
                <a:gd name="T40" fmla="*/ 542 w 593"/>
                <a:gd name="T41" fmla="*/ 71 h 2895"/>
                <a:gd name="T42" fmla="*/ 590 w 593"/>
                <a:gd name="T43" fmla="*/ 22 h 2895"/>
                <a:gd name="T44" fmla="*/ 593 w 593"/>
                <a:gd name="T45" fmla="*/ 13 h 2895"/>
                <a:gd name="T46" fmla="*/ 587 w 593"/>
                <a:gd name="T47" fmla="*/ 2 h 2895"/>
                <a:gd name="T48" fmla="*/ 568 w 593"/>
                <a:gd name="T49" fmla="*/ 0 h 2895"/>
                <a:gd name="T50" fmla="*/ 558 w 593"/>
                <a:gd name="T51" fmla="*/ 1 h 2895"/>
                <a:gd name="T52" fmla="*/ 550 w 593"/>
                <a:gd name="T53" fmla="*/ 3 h 2895"/>
                <a:gd name="T54" fmla="*/ 541 w 593"/>
                <a:gd name="T55" fmla="*/ 8 h 2895"/>
                <a:gd name="T56" fmla="*/ 530 w 593"/>
                <a:gd name="T57" fmla="*/ 19 h 2895"/>
                <a:gd name="T58" fmla="*/ 392 w 593"/>
                <a:gd name="T59" fmla="*/ 165 h 2895"/>
                <a:gd name="T60" fmla="*/ 278 w 593"/>
                <a:gd name="T61" fmla="*/ 325 h 2895"/>
                <a:gd name="T62" fmla="*/ 185 w 593"/>
                <a:gd name="T63" fmla="*/ 498 h 2895"/>
                <a:gd name="T64" fmla="*/ 114 w 593"/>
                <a:gd name="T65" fmla="*/ 680 h 2895"/>
                <a:gd name="T66" fmla="*/ 62 w 593"/>
                <a:gd name="T67" fmla="*/ 869 h 2895"/>
                <a:gd name="T68" fmla="*/ 27 w 593"/>
                <a:gd name="T69" fmla="*/ 1061 h 2895"/>
                <a:gd name="T70" fmla="*/ 7 w 593"/>
                <a:gd name="T71" fmla="*/ 1255 h 2895"/>
                <a:gd name="T72" fmla="*/ 0 w 593"/>
                <a:gd name="T73" fmla="*/ 1447 h 2895"/>
                <a:gd name="T74" fmla="*/ 6 w 593"/>
                <a:gd name="T75" fmla="*/ 1625 h 2895"/>
                <a:gd name="T76" fmla="*/ 22 w 593"/>
                <a:gd name="T77" fmla="*/ 1802 h 2895"/>
                <a:gd name="T78" fmla="*/ 51 w 593"/>
                <a:gd name="T79" fmla="*/ 1976 h 2895"/>
                <a:gd name="T80" fmla="*/ 93 w 593"/>
                <a:gd name="T81" fmla="*/ 2146 h 2895"/>
                <a:gd name="T82" fmla="*/ 150 w 593"/>
                <a:gd name="T83" fmla="*/ 2311 h 2895"/>
                <a:gd name="T84" fmla="*/ 221 w 593"/>
                <a:gd name="T85" fmla="*/ 2469 h 2895"/>
                <a:gd name="T86" fmla="*/ 309 w 593"/>
                <a:gd name="T87" fmla="*/ 2620 h 2895"/>
                <a:gd name="T88" fmla="*/ 415 w 593"/>
                <a:gd name="T89" fmla="*/ 2760 h 2895"/>
                <a:gd name="T90" fmla="*/ 437 w 593"/>
                <a:gd name="T91" fmla="*/ 2785 h 2895"/>
                <a:gd name="T92" fmla="*/ 465 w 593"/>
                <a:gd name="T93" fmla="*/ 2815 h 2895"/>
                <a:gd name="T94" fmla="*/ 498 w 593"/>
                <a:gd name="T95" fmla="*/ 2848 h 2895"/>
                <a:gd name="T96" fmla="*/ 534 w 593"/>
                <a:gd name="T97" fmla="*/ 2881 h 2895"/>
                <a:gd name="T98" fmla="*/ 550 w 593"/>
                <a:gd name="T99" fmla="*/ 2894 h 2895"/>
                <a:gd name="T100" fmla="*/ 568 w 593"/>
                <a:gd name="T101" fmla="*/ 2895 h 2895"/>
                <a:gd name="T102" fmla="*/ 587 w 593"/>
                <a:gd name="T103" fmla="*/ 2894 h 2895"/>
                <a:gd name="T104" fmla="*/ 593 w 593"/>
                <a:gd name="T105" fmla="*/ 2883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3" h="2895">
                  <a:moveTo>
                    <a:pt x="593" y="2883"/>
                  </a:moveTo>
                  <a:lnTo>
                    <a:pt x="588" y="2872"/>
                  </a:lnTo>
                  <a:lnTo>
                    <a:pt x="549" y="2832"/>
                  </a:lnTo>
                  <a:lnTo>
                    <a:pt x="499" y="2777"/>
                  </a:lnTo>
                  <a:lnTo>
                    <a:pt x="442" y="2705"/>
                  </a:lnTo>
                  <a:lnTo>
                    <a:pt x="382" y="2617"/>
                  </a:lnTo>
                  <a:lnTo>
                    <a:pt x="257" y="2368"/>
                  </a:lnTo>
                  <a:lnTo>
                    <a:pt x="169" y="2090"/>
                  </a:lnTo>
                  <a:lnTo>
                    <a:pt x="117" y="1783"/>
                  </a:lnTo>
                  <a:lnTo>
                    <a:pt x="101" y="1448"/>
                  </a:lnTo>
                  <a:lnTo>
                    <a:pt x="103" y="1323"/>
                  </a:lnTo>
                  <a:lnTo>
                    <a:pt x="110" y="1190"/>
                  </a:lnTo>
                  <a:lnTo>
                    <a:pt x="125" y="1051"/>
                  </a:lnTo>
                  <a:lnTo>
                    <a:pt x="147" y="910"/>
                  </a:lnTo>
                  <a:lnTo>
                    <a:pt x="179" y="767"/>
                  </a:lnTo>
                  <a:lnTo>
                    <a:pt x="221" y="624"/>
                  </a:lnTo>
                  <a:lnTo>
                    <a:pt x="275" y="483"/>
                  </a:lnTo>
                  <a:lnTo>
                    <a:pt x="343" y="346"/>
                  </a:lnTo>
                  <a:lnTo>
                    <a:pt x="414" y="230"/>
                  </a:lnTo>
                  <a:lnTo>
                    <a:pt x="482" y="139"/>
                  </a:lnTo>
                  <a:lnTo>
                    <a:pt x="542" y="71"/>
                  </a:lnTo>
                  <a:lnTo>
                    <a:pt x="590" y="22"/>
                  </a:lnTo>
                  <a:lnTo>
                    <a:pt x="593" y="13"/>
                  </a:lnTo>
                  <a:lnTo>
                    <a:pt x="587" y="2"/>
                  </a:lnTo>
                  <a:lnTo>
                    <a:pt x="568" y="0"/>
                  </a:lnTo>
                  <a:lnTo>
                    <a:pt x="558" y="1"/>
                  </a:lnTo>
                  <a:lnTo>
                    <a:pt x="550" y="3"/>
                  </a:lnTo>
                  <a:lnTo>
                    <a:pt x="541" y="8"/>
                  </a:lnTo>
                  <a:lnTo>
                    <a:pt x="530" y="19"/>
                  </a:lnTo>
                  <a:lnTo>
                    <a:pt x="392" y="165"/>
                  </a:lnTo>
                  <a:lnTo>
                    <a:pt x="278" y="325"/>
                  </a:lnTo>
                  <a:lnTo>
                    <a:pt x="185" y="498"/>
                  </a:lnTo>
                  <a:lnTo>
                    <a:pt x="114" y="680"/>
                  </a:lnTo>
                  <a:lnTo>
                    <a:pt x="62" y="869"/>
                  </a:lnTo>
                  <a:lnTo>
                    <a:pt x="27" y="1061"/>
                  </a:lnTo>
                  <a:lnTo>
                    <a:pt x="7" y="1255"/>
                  </a:lnTo>
                  <a:lnTo>
                    <a:pt x="0" y="1447"/>
                  </a:lnTo>
                  <a:lnTo>
                    <a:pt x="6" y="1625"/>
                  </a:lnTo>
                  <a:lnTo>
                    <a:pt x="22" y="1802"/>
                  </a:lnTo>
                  <a:lnTo>
                    <a:pt x="51" y="1976"/>
                  </a:lnTo>
                  <a:lnTo>
                    <a:pt x="93" y="2146"/>
                  </a:lnTo>
                  <a:lnTo>
                    <a:pt x="150" y="2311"/>
                  </a:lnTo>
                  <a:lnTo>
                    <a:pt x="221" y="2469"/>
                  </a:lnTo>
                  <a:lnTo>
                    <a:pt x="309" y="2620"/>
                  </a:lnTo>
                  <a:lnTo>
                    <a:pt x="415" y="2760"/>
                  </a:lnTo>
                  <a:lnTo>
                    <a:pt x="437" y="2785"/>
                  </a:lnTo>
                  <a:lnTo>
                    <a:pt x="465" y="2815"/>
                  </a:lnTo>
                  <a:lnTo>
                    <a:pt x="498" y="2848"/>
                  </a:lnTo>
                  <a:lnTo>
                    <a:pt x="534" y="2881"/>
                  </a:lnTo>
                  <a:lnTo>
                    <a:pt x="550" y="2894"/>
                  </a:lnTo>
                  <a:lnTo>
                    <a:pt x="568" y="2895"/>
                  </a:lnTo>
                  <a:lnTo>
                    <a:pt x="587" y="2894"/>
                  </a:lnTo>
                  <a:lnTo>
                    <a:pt x="593" y="28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3140" y="607"/>
              <a:ext cx="736" cy="48"/>
            </a:xfrm>
            <a:custGeom>
              <a:avLst/>
              <a:gdLst>
                <a:gd name="T0" fmla="*/ 694 w 736"/>
                <a:gd name="T1" fmla="*/ 48 h 48"/>
                <a:gd name="T2" fmla="*/ 709 w 736"/>
                <a:gd name="T3" fmla="*/ 47 h 48"/>
                <a:gd name="T4" fmla="*/ 723 w 736"/>
                <a:gd name="T5" fmla="*/ 45 h 48"/>
                <a:gd name="T6" fmla="*/ 732 w 736"/>
                <a:gd name="T7" fmla="*/ 37 h 48"/>
                <a:gd name="T8" fmla="*/ 736 w 736"/>
                <a:gd name="T9" fmla="*/ 23 h 48"/>
                <a:gd name="T10" fmla="*/ 732 w 736"/>
                <a:gd name="T11" fmla="*/ 10 h 48"/>
                <a:gd name="T12" fmla="*/ 723 w 736"/>
                <a:gd name="T13" fmla="*/ 3 h 48"/>
                <a:gd name="T14" fmla="*/ 709 w 736"/>
                <a:gd name="T15" fmla="*/ 0 h 48"/>
                <a:gd name="T16" fmla="*/ 694 w 736"/>
                <a:gd name="T17" fmla="*/ 0 h 48"/>
                <a:gd name="T18" fmla="*/ 43 w 736"/>
                <a:gd name="T19" fmla="*/ 0 h 48"/>
                <a:gd name="T20" fmla="*/ 27 w 736"/>
                <a:gd name="T21" fmla="*/ 0 h 48"/>
                <a:gd name="T22" fmla="*/ 14 w 736"/>
                <a:gd name="T23" fmla="*/ 3 h 48"/>
                <a:gd name="T24" fmla="*/ 4 w 736"/>
                <a:gd name="T25" fmla="*/ 10 h 48"/>
                <a:gd name="T26" fmla="*/ 0 w 736"/>
                <a:gd name="T27" fmla="*/ 23 h 48"/>
                <a:gd name="T28" fmla="*/ 4 w 736"/>
                <a:gd name="T29" fmla="*/ 37 h 48"/>
                <a:gd name="T30" fmla="*/ 14 w 736"/>
                <a:gd name="T31" fmla="*/ 45 h 48"/>
                <a:gd name="T32" fmla="*/ 27 w 736"/>
                <a:gd name="T33" fmla="*/ 47 h 48"/>
                <a:gd name="T34" fmla="*/ 43 w 736"/>
                <a:gd name="T35" fmla="*/ 48 h 48"/>
                <a:gd name="T36" fmla="*/ 694 w 736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6" h="48">
                  <a:moveTo>
                    <a:pt x="694" y="48"/>
                  </a:moveTo>
                  <a:lnTo>
                    <a:pt x="709" y="47"/>
                  </a:lnTo>
                  <a:lnTo>
                    <a:pt x="723" y="45"/>
                  </a:lnTo>
                  <a:lnTo>
                    <a:pt x="732" y="37"/>
                  </a:lnTo>
                  <a:lnTo>
                    <a:pt x="736" y="23"/>
                  </a:lnTo>
                  <a:lnTo>
                    <a:pt x="732" y="10"/>
                  </a:lnTo>
                  <a:lnTo>
                    <a:pt x="723" y="3"/>
                  </a:lnTo>
                  <a:lnTo>
                    <a:pt x="709" y="0"/>
                  </a:lnTo>
                  <a:lnTo>
                    <a:pt x="694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3"/>
                  </a:lnTo>
                  <a:lnTo>
                    <a:pt x="4" y="10"/>
                  </a:lnTo>
                  <a:lnTo>
                    <a:pt x="0" y="23"/>
                  </a:lnTo>
                  <a:lnTo>
                    <a:pt x="4" y="37"/>
                  </a:lnTo>
                  <a:lnTo>
                    <a:pt x="14" y="45"/>
                  </a:lnTo>
                  <a:lnTo>
                    <a:pt x="27" y="47"/>
                  </a:lnTo>
                  <a:lnTo>
                    <a:pt x="43" y="48"/>
                  </a:lnTo>
                  <a:lnTo>
                    <a:pt x="69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4034" y="68"/>
              <a:ext cx="889" cy="864"/>
            </a:xfrm>
            <a:custGeom>
              <a:avLst/>
              <a:gdLst>
                <a:gd name="T0" fmla="*/ 476 w 889"/>
                <a:gd name="T1" fmla="*/ 22 h 864"/>
                <a:gd name="T2" fmla="*/ 465 w 889"/>
                <a:gd name="T3" fmla="*/ 5 h 864"/>
                <a:gd name="T4" fmla="*/ 445 w 889"/>
                <a:gd name="T5" fmla="*/ 0 h 864"/>
                <a:gd name="T6" fmla="*/ 425 w 889"/>
                <a:gd name="T7" fmla="*/ 5 h 864"/>
                <a:gd name="T8" fmla="*/ 413 w 889"/>
                <a:gd name="T9" fmla="*/ 22 h 864"/>
                <a:gd name="T10" fmla="*/ 7 w 889"/>
                <a:gd name="T11" fmla="*/ 840 h 864"/>
                <a:gd name="T12" fmla="*/ 1 w 889"/>
                <a:gd name="T13" fmla="*/ 851 h 864"/>
                <a:gd name="T14" fmla="*/ 0 w 889"/>
                <a:gd name="T15" fmla="*/ 854 h 864"/>
                <a:gd name="T16" fmla="*/ 7 w 889"/>
                <a:gd name="T17" fmla="*/ 863 h 864"/>
                <a:gd name="T18" fmla="*/ 27 w 889"/>
                <a:gd name="T19" fmla="*/ 864 h 864"/>
                <a:gd name="T20" fmla="*/ 863 w 889"/>
                <a:gd name="T21" fmla="*/ 864 h 864"/>
                <a:gd name="T22" fmla="*/ 884 w 889"/>
                <a:gd name="T23" fmla="*/ 863 h 864"/>
                <a:gd name="T24" fmla="*/ 889 w 889"/>
                <a:gd name="T25" fmla="*/ 854 h 864"/>
                <a:gd name="T26" fmla="*/ 889 w 889"/>
                <a:gd name="T27" fmla="*/ 851 h 864"/>
                <a:gd name="T28" fmla="*/ 884 w 889"/>
                <a:gd name="T29" fmla="*/ 840 h 864"/>
                <a:gd name="T30" fmla="*/ 476 w 889"/>
                <a:gd name="T31" fmla="*/ 22 h 864"/>
                <a:gd name="T32" fmla="*/ 407 w 889"/>
                <a:gd name="T33" fmla="*/ 121 h 864"/>
                <a:gd name="T34" fmla="*/ 730 w 889"/>
                <a:gd name="T35" fmla="*/ 772 h 864"/>
                <a:gd name="T36" fmla="*/ 82 w 889"/>
                <a:gd name="T37" fmla="*/ 772 h 864"/>
                <a:gd name="T38" fmla="*/ 407 w 889"/>
                <a:gd name="T39" fmla="*/ 121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9" h="864">
                  <a:moveTo>
                    <a:pt x="476" y="22"/>
                  </a:moveTo>
                  <a:lnTo>
                    <a:pt x="465" y="5"/>
                  </a:lnTo>
                  <a:lnTo>
                    <a:pt x="445" y="0"/>
                  </a:lnTo>
                  <a:lnTo>
                    <a:pt x="425" y="5"/>
                  </a:lnTo>
                  <a:lnTo>
                    <a:pt x="413" y="22"/>
                  </a:lnTo>
                  <a:lnTo>
                    <a:pt x="7" y="840"/>
                  </a:lnTo>
                  <a:lnTo>
                    <a:pt x="1" y="851"/>
                  </a:lnTo>
                  <a:lnTo>
                    <a:pt x="0" y="854"/>
                  </a:lnTo>
                  <a:lnTo>
                    <a:pt x="7" y="863"/>
                  </a:lnTo>
                  <a:lnTo>
                    <a:pt x="27" y="864"/>
                  </a:lnTo>
                  <a:lnTo>
                    <a:pt x="863" y="864"/>
                  </a:lnTo>
                  <a:lnTo>
                    <a:pt x="884" y="863"/>
                  </a:lnTo>
                  <a:lnTo>
                    <a:pt x="889" y="854"/>
                  </a:lnTo>
                  <a:lnTo>
                    <a:pt x="889" y="851"/>
                  </a:lnTo>
                  <a:lnTo>
                    <a:pt x="884" y="840"/>
                  </a:lnTo>
                  <a:lnTo>
                    <a:pt x="476" y="22"/>
                  </a:lnTo>
                  <a:close/>
                  <a:moveTo>
                    <a:pt x="407" y="121"/>
                  </a:moveTo>
                  <a:lnTo>
                    <a:pt x="730" y="772"/>
                  </a:lnTo>
                  <a:lnTo>
                    <a:pt x="82" y="772"/>
                  </a:lnTo>
                  <a:lnTo>
                    <a:pt x="407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Aspect="1" noChangeShapeType="1"/>
            </p:cNvSpPr>
            <p:nvPr/>
          </p:nvSpPr>
          <p:spPr bwMode="auto">
            <a:xfrm>
              <a:off x="3040" y="1448"/>
              <a:ext cx="194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3822" y="1822"/>
              <a:ext cx="370" cy="769"/>
            </a:xfrm>
            <a:custGeom>
              <a:avLst/>
              <a:gdLst>
                <a:gd name="T0" fmla="*/ 220 w 370"/>
                <a:gd name="T1" fmla="*/ 273 h 769"/>
                <a:gd name="T2" fmla="*/ 333 w 370"/>
                <a:gd name="T3" fmla="*/ 273 h 769"/>
                <a:gd name="T4" fmla="*/ 349 w 370"/>
                <a:gd name="T5" fmla="*/ 273 h 769"/>
                <a:gd name="T6" fmla="*/ 360 w 370"/>
                <a:gd name="T7" fmla="*/ 270 h 769"/>
                <a:gd name="T8" fmla="*/ 367 w 370"/>
                <a:gd name="T9" fmla="*/ 262 h 769"/>
                <a:gd name="T10" fmla="*/ 370 w 370"/>
                <a:gd name="T11" fmla="*/ 248 h 769"/>
                <a:gd name="T12" fmla="*/ 361 w 370"/>
                <a:gd name="T13" fmla="*/ 237 h 769"/>
                <a:gd name="T14" fmla="*/ 336 w 370"/>
                <a:gd name="T15" fmla="*/ 236 h 769"/>
                <a:gd name="T16" fmla="*/ 230 w 370"/>
                <a:gd name="T17" fmla="*/ 236 h 769"/>
                <a:gd name="T18" fmla="*/ 256 w 370"/>
                <a:gd name="T19" fmla="*/ 132 h 769"/>
                <a:gd name="T20" fmla="*/ 271 w 370"/>
                <a:gd name="T21" fmla="*/ 72 h 769"/>
                <a:gd name="T22" fmla="*/ 277 w 370"/>
                <a:gd name="T23" fmla="*/ 43 h 769"/>
                <a:gd name="T24" fmla="*/ 279 w 370"/>
                <a:gd name="T25" fmla="*/ 33 h 769"/>
                <a:gd name="T26" fmla="*/ 269 w 370"/>
                <a:gd name="T27" fmla="*/ 9 h 769"/>
                <a:gd name="T28" fmla="*/ 244 w 370"/>
                <a:gd name="T29" fmla="*/ 0 h 769"/>
                <a:gd name="T30" fmla="*/ 237 w 370"/>
                <a:gd name="T31" fmla="*/ 1 h 769"/>
                <a:gd name="T32" fmla="*/ 223 w 370"/>
                <a:gd name="T33" fmla="*/ 6 h 769"/>
                <a:gd name="T34" fmla="*/ 208 w 370"/>
                <a:gd name="T35" fmla="*/ 19 h 769"/>
                <a:gd name="T36" fmla="*/ 196 w 370"/>
                <a:gd name="T37" fmla="*/ 43 h 769"/>
                <a:gd name="T38" fmla="*/ 149 w 370"/>
                <a:gd name="T39" fmla="*/ 236 h 769"/>
                <a:gd name="T40" fmla="*/ 36 w 370"/>
                <a:gd name="T41" fmla="*/ 236 h 769"/>
                <a:gd name="T42" fmla="*/ 20 w 370"/>
                <a:gd name="T43" fmla="*/ 236 h 769"/>
                <a:gd name="T44" fmla="*/ 9 w 370"/>
                <a:gd name="T45" fmla="*/ 238 h 769"/>
                <a:gd name="T46" fmla="*/ 2 w 370"/>
                <a:gd name="T47" fmla="*/ 245 h 769"/>
                <a:gd name="T48" fmla="*/ 0 w 370"/>
                <a:gd name="T49" fmla="*/ 258 h 769"/>
                <a:gd name="T50" fmla="*/ 7 w 370"/>
                <a:gd name="T51" fmla="*/ 271 h 769"/>
                <a:gd name="T52" fmla="*/ 33 w 370"/>
                <a:gd name="T53" fmla="*/ 273 h 769"/>
                <a:gd name="T54" fmla="*/ 139 w 370"/>
                <a:gd name="T55" fmla="*/ 273 h 769"/>
                <a:gd name="T56" fmla="*/ 110 w 370"/>
                <a:gd name="T57" fmla="*/ 387 h 769"/>
                <a:gd name="T58" fmla="*/ 88 w 370"/>
                <a:gd name="T59" fmla="*/ 475 h 769"/>
                <a:gd name="T60" fmla="*/ 72 w 370"/>
                <a:gd name="T61" fmla="*/ 539 h 769"/>
                <a:gd name="T62" fmla="*/ 61 w 370"/>
                <a:gd name="T63" fmla="*/ 585 h 769"/>
                <a:gd name="T64" fmla="*/ 54 w 370"/>
                <a:gd name="T65" fmla="*/ 617 h 769"/>
                <a:gd name="T66" fmla="*/ 50 w 370"/>
                <a:gd name="T67" fmla="*/ 637 h 769"/>
                <a:gd name="T68" fmla="*/ 48 w 370"/>
                <a:gd name="T69" fmla="*/ 649 h 769"/>
                <a:gd name="T70" fmla="*/ 48 w 370"/>
                <a:gd name="T71" fmla="*/ 658 h 769"/>
                <a:gd name="T72" fmla="*/ 56 w 370"/>
                <a:gd name="T73" fmla="*/ 703 h 769"/>
                <a:gd name="T74" fmla="*/ 79 w 370"/>
                <a:gd name="T75" fmla="*/ 738 h 769"/>
                <a:gd name="T76" fmla="*/ 114 w 370"/>
                <a:gd name="T77" fmla="*/ 760 h 769"/>
                <a:gd name="T78" fmla="*/ 159 w 370"/>
                <a:gd name="T79" fmla="*/ 769 h 769"/>
                <a:gd name="T80" fmla="*/ 241 w 370"/>
                <a:gd name="T81" fmla="*/ 741 h 769"/>
                <a:gd name="T82" fmla="*/ 300 w 370"/>
                <a:gd name="T83" fmla="*/ 680 h 769"/>
                <a:gd name="T84" fmla="*/ 337 w 370"/>
                <a:gd name="T85" fmla="*/ 616 h 769"/>
                <a:gd name="T86" fmla="*/ 350 w 370"/>
                <a:gd name="T87" fmla="*/ 583 h 769"/>
                <a:gd name="T88" fmla="*/ 345 w 370"/>
                <a:gd name="T89" fmla="*/ 572 h 769"/>
                <a:gd name="T90" fmla="*/ 336 w 370"/>
                <a:gd name="T91" fmla="*/ 570 h 769"/>
                <a:gd name="T92" fmla="*/ 325 w 370"/>
                <a:gd name="T93" fmla="*/ 574 h 769"/>
                <a:gd name="T94" fmla="*/ 318 w 370"/>
                <a:gd name="T95" fmla="*/ 588 h 769"/>
                <a:gd name="T96" fmla="*/ 277 w 370"/>
                <a:gd name="T97" fmla="*/ 665 h 769"/>
                <a:gd name="T98" fmla="*/ 235 w 370"/>
                <a:gd name="T99" fmla="*/ 712 h 769"/>
                <a:gd name="T100" fmla="*/ 196 w 370"/>
                <a:gd name="T101" fmla="*/ 736 h 769"/>
                <a:gd name="T102" fmla="*/ 161 w 370"/>
                <a:gd name="T103" fmla="*/ 742 h 769"/>
                <a:gd name="T104" fmla="*/ 144 w 370"/>
                <a:gd name="T105" fmla="*/ 739 h 769"/>
                <a:gd name="T106" fmla="*/ 133 w 370"/>
                <a:gd name="T107" fmla="*/ 729 h 769"/>
                <a:gd name="T108" fmla="*/ 126 w 370"/>
                <a:gd name="T109" fmla="*/ 712 h 769"/>
                <a:gd name="T110" fmla="*/ 124 w 370"/>
                <a:gd name="T111" fmla="*/ 686 h 769"/>
                <a:gd name="T112" fmla="*/ 125 w 370"/>
                <a:gd name="T113" fmla="*/ 655 h 769"/>
                <a:gd name="T114" fmla="*/ 131 w 370"/>
                <a:gd name="T115" fmla="*/ 629 h 769"/>
                <a:gd name="T116" fmla="*/ 220 w 370"/>
                <a:gd name="T117" fmla="*/ 27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0" h="769">
                  <a:moveTo>
                    <a:pt x="220" y="273"/>
                  </a:moveTo>
                  <a:lnTo>
                    <a:pt x="333" y="273"/>
                  </a:lnTo>
                  <a:lnTo>
                    <a:pt x="349" y="273"/>
                  </a:lnTo>
                  <a:lnTo>
                    <a:pt x="360" y="270"/>
                  </a:lnTo>
                  <a:lnTo>
                    <a:pt x="367" y="262"/>
                  </a:lnTo>
                  <a:lnTo>
                    <a:pt x="370" y="248"/>
                  </a:lnTo>
                  <a:lnTo>
                    <a:pt x="361" y="237"/>
                  </a:lnTo>
                  <a:lnTo>
                    <a:pt x="336" y="236"/>
                  </a:lnTo>
                  <a:lnTo>
                    <a:pt x="230" y="236"/>
                  </a:lnTo>
                  <a:lnTo>
                    <a:pt x="256" y="132"/>
                  </a:lnTo>
                  <a:lnTo>
                    <a:pt x="271" y="72"/>
                  </a:lnTo>
                  <a:lnTo>
                    <a:pt x="277" y="43"/>
                  </a:lnTo>
                  <a:lnTo>
                    <a:pt x="279" y="33"/>
                  </a:lnTo>
                  <a:lnTo>
                    <a:pt x="269" y="9"/>
                  </a:lnTo>
                  <a:lnTo>
                    <a:pt x="244" y="0"/>
                  </a:lnTo>
                  <a:lnTo>
                    <a:pt x="237" y="1"/>
                  </a:lnTo>
                  <a:lnTo>
                    <a:pt x="223" y="6"/>
                  </a:lnTo>
                  <a:lnTo>
                    <a:pt x="208" y="19"/>
                  </a:lnTo>
                  <a:lnTo>
                    <a:pt x="196" y="43"/>
                  </a:lnTo>
                  <a:lnTo>
                    <a:pt x="149" y="236"/>
                  </a:lnTo>
                  <a:lnTo>
                    <a:pt x="36" y="236"/>
                  </a:lnTo>
                  <a:lnTo>
                    <a:pt x="20" y="236"/>
                  </a:lnTo>
                  <a:lnTo>
                    <a:pt x="9" y="238"/>
                  </a:lnTo>
                  <a:lnTo>
                    <a:pt x="2" y="245"/>
                  </a:lnTo>
                  <a:lnTo>
                    <a:pt x="0" y="258"/>
                  </a:lnTo>
                  <a:lnTo>
                    <a:pt x="7" y="271"/>
                  </a:lnTo>
                  <a:lnTo>
                    <a:pt x="33" y="273"/>
                  </a:lnTo>
                  <a:lnTo>
                    <a:pt x="139" y="273"/>
                  </a:lnTo>
                  <a:lnTo>
                    <a:pt x="110" y="387"/>
                  </a:lnTo>
                  <a:lnTo>
                    <a:pt x="88" y="475"/>
                  </a:lnTo>
                  <a:lnTo>
                    <a:pt x="72" y="539"/>
                  </a:lnTo>
                  <a:lnTo>
                    <a:pt x="61" y="585"/>
                  </a:lnTo>
                  <a:lnTo>
                    <a:pt x="54" y="617"/>
                  </a:lnTo>
                  <a:lnTo>
                    <a:pt x="50" y="637"/>
                  </a:lnTo>
                  <a:lnTo>
                    <a:pt x="48" y="649"/>
                  </a:lnTo>
                  <a:lnTo>
                    <a:pt x="48" y="658"/>
                  </a:lnTo>
                  <a:lnTo>
                    <a:pt x="56" y="703"/>
                  </a:lnTo>
                  <a:lnTo>
                    <a:pt x="79" y="738"/>
                  </a:lnTo>
                  <a:lnTo>
                    <a:pt x="114" y="760"/>
                  </a:lnTo>
                  <a:lnTo>
                    <a:pt x="159" y="769"/>
                  </a:lnTo>
                  <a:lnTo>
                    <a:pt x="241" y="741"/>
                  </a:lnTo>
                  <a:lnTo>
                    <a:pt x="300" y="680"/>
                  </a:lnTo>
                  <a:lnTo>
                    <a:pt x="337" y="616"/>
                  </a:lnTo>
                  <a:lnTo>
                    <a:pt x="350" y="583"/>
                  </a:lnTo>
                  <a:lnTo>
                    <a:pt x="345" y="572"/>
                  </a:lnTo>
                  <a:lnTo>
                    <a:pt x="336" y="570"/>
                  </a:lnTo>
                  <a:lnTo>
                    <a:pt x="325" y="574"/>
                  </a:lnTo>
                  <a:lnTo>
                    <a:pt x="318" y="588"/>
                  </a:lnTo>
                  <a:lnTo>
                    <a:pt x="277" y="665"/>
                  </a:lnTo>
                  <a:lnTo>
                    <a:pt x="235" y="712"/>
                  </a:lnTo>
                  <a:lnTo>
                    <a:pt x="196" y="736"/>
                  </a:lnTo>
                  <a:lnTo>
                    <a:pt x="161" y="742"/>
                  </a:lnTo>
                  <a:lnTo>
                    <a:pt x="144" y="739"/>
                  </a:lnTo>
                  <a:lnTo>
                    <a:pt x="133" y="729"/>
                  </a:lnTo>
                  <a:lnTo>
                    <a:pt x="126" y="712"/>
                  </a:lnTo>
                  <a:lnTo>
                    <a:pt x="124" y="686"/>
                  </a:lnTo>
                  <a:lnTo>
                    <a:pt x="125" y="655"/>
                  </a:lnTo>
                  <a:lnTo>
                    <a:pt x="131" y="629"/>
                  </a:lnTo>
                  <a:lnTo>
                    <a:pt x="220" y="2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5169" y="-2"/>
              <a:ext cx="593" cy="2895"/>
            </a:xfrm>
            <a:custGeom>
              <a:avLst/>
              <a:gdLst>
                <a:gd name="T0" fmla="*/ 593 w 593"/>
                <a:gd name="T1" fmla="*/ 1448 h 2895"/>
                <a:gd name="T2" fmla="*/ 588 w 593"/>
                <a:gd name="T3" fmla="*/ 1271 h 2895"/>
                <a:gd name="T4" fmla="*/ 571 w 593"/>
                <a:gd name="T5" fmla="*/ 1094 h 2895"/>
                <a:gd name="T6" fmla="*/ 542 w 593"/>
                <a:gd name="T7" fmla="*/ 920 h 2895"/>
                <a:gd name="T8" fmla="*/ 501 w 593"/>
                <a:gd name="T9" fmla="*/ 750 h 2895"/>
                <a:gd name="T10" fmla="*/ 444 w 593"/>
                <a:gd name="T11" fmla="*/ 584 h 2895"/>
                <a:gd name="T12" fmla="*/ 372 w 593"/>
                <a:gd name="T13" fmla="*/ 426 h 2895"/>
                <a:gd name="T14" fmla="*/ 284 w 593"/>
                <a:gd name="T15" fmla="*/ 276 h 2895"/>
                <a:gd name="T16" fmla="*/ 179 w 593"/>
                <a:gd name="T17" fmla="*/ 135 h 2895"/>
                <a:gd name="T18" fmla="*/ 157 w 593"/>
                <a:gd name="T19" fmla="*/ 111 h 2895"/>
                <a:gd name="T20" fmla="*/ 128 w 593"/>
                <a:gd name="T21" fmla="*/ 81 h 2895"/>
                <a:gd name="T22" fmla="*/ 95 w 593"/>
                <a:gd name="T23" fmla="*/ 48 h 2895"/>
                <a:gd name="T24" fmla="*/ 59 w 593"/>
                <a:gd name="T25" fmla="*/ 15 h 2895"/>
                <a:gd name="T26" fmla="*/ 43 w 593"/>
                <a:gd name="T27" fmla="*/ 2 h 2895"/>
                <a:gd name="T28" fmla="*/ 25 w 593"/>
                <a:gd name="T29" fmla="*/ 0 h 2895"/>
                <a:gd name="T30" fmla="*/ 7 w 593"/>
                <a:gd name="T31" fmla="*/ 2 h 2895"/>
                <a:gd name="T32" fmla="*/ 0 w 593"/>
                <a:gd name="T33" fmla="*/ 13 h 2895"/>
                <a:gd name="T34" fmla="*/ 7 w 593"/>
                <a:gd name="T35" fmla="*/ 25 h 2895"/>
                <a:gd name="T36" fmla="*/ 45 w 593"/>
                <a:gd name="T37" fmla="*/ 64 h 2895"/>
                <a:gd name="T38" fmla="*/ 94 w 593"/>
                <a:gd name="T39" fmla="*/ 119 h 2895"/>
                <a:gd name="T40" fmla="*/ 151 w 593"/>
                <a:gd name="T41" fmla="*/ 190 h 2895"/>
                <a:gd name="T42" fmla="*/ 211 w 593"/>
                <a:gd name="T43" fmla="*/ 279 h 2895"/>
                <a:gd name="T44" fmla="*/ 337 w 593"/>
                <a:gd name="T45" fmla="*/ 528 h 2895"/>
                <a:gd name="T46" fmla="*/ 425 w 593"/>
                <a:gd name="T47" fmla="*/ 806 h 2895"/>
                <a:gd name="T48" fmla="*/ 476 w 593"/>
                <a:gd name="T49" fmla="*/ 1113 h 2895"/>
                <a:gd name="T50" fmla="*/ 493 w 593"/>
                <a:gd name="T51" fmla="*/ 1447 h 2895"/>
                <a:gd name="T52" fmla="*/ 490 w 593"/>
                <a:gd name="T53" fmla="*/ 1573 h 2895"/>
                <a:gd name="T54" fmla="*/ 483 w 593"/>
                <a:gd name="T55" fmla="*/ 1706 h 2895"/>
                <a:gd name="T56" fmla="*/ 468 w 593"/>
                <a:gd name="T57" fmla="*/ 1844 h 2895"/>
                <a:gd name="T58" fmla="*/ 446 w 593"/>
                <a:gd name="T59" fmla="*/ 1985 h 2895"/>
                <a:gd name="T60" fmla="*/ 415 w 593"/>
                <a:gd name="T61" fmla="*/ 2129 h 2895"/>
                <a:gd name="T62" fmla="*/ 372 w 593"/>
                <a:gd name="T63" fmla="*/ 2272 h 2895"/>
                <a:gd name="T64" fmla="*/ 318 w 593"/>
                <a:gd name="T65" fmla="*/ 2413 h 2895"/>
                <a:gd name="T66" fmla="*/ 251 w 593"/>
                <a:gd name="T67" fmla="*/ 2550 h 2895"/>
                <a:gd name="T68" fmla="*/ 179 w 593"/>
                <a:gd name="T69" fmla="*/ 2666 h 2895"/>
                <a:gd name="T70" fmla="*/ 111 w 593"/>
                <a:gd name="T71" fmla="*/ 2756 h 2895"/>
                <a:gd name="T72" fmla="*/ 51 w 593"/>
                <a:gd name="T73" fmla="*/ 2824 h 2895"/>
                <a:gd name="T74" fmla="*/ 5 w 593"/>
                <a:gd name="T75" fmla="*/ 2872 h 2895"/>
                <a:gd name="T76" fmla="*/ 0 w 593"/>
                <a:gd name="T77" fmla="*/ 2883 h 2895"/>
                <a:gd name="T78" fmla="*/ 7 w 593"/>
                <a:gd name="T79" fmla="*/ 2894 h 2895"/>
                <a:gd name="T80" fmla="*/ 25 w 593"/>
                <a:gd name="T81" fmla="*/ 2895 h 2895"/>
                <a:gd name="T82" fmla="*/ 36 w 593"/>
                <a:gd name="T83" fmla="*/ 2895 h 2895"/>
                <a:gd name="T84" fmla="*/ 44 w 593"/>
                <a:gd name="T85" fmla="*/ 2893 h 2895"/>
                <a:gd name="T86" fmla="*/ 52 w 593"/>
                <a:gd name="T87" fmla="*/ 2887 h 2895"/>
                <a:gd name="T88" fmla="*/ 63 w 593"/>
                <a:gd name="T89" fmla="*/ 2877 h 2895"/>
                <a:gd name="T90" fmla="*/ 202 w 593"/>
                <a:gd name="T91" fmla="*/ 2731 h 2895"/>
                <a:gd name="T92" fmla="*/ 316 w 593"/>
                <a:gd name="T93" fmla="*/ 2570 h 2895"/>
                <a:gd name="T94" fmla="*/ 408 w 593"/>
                <a:gd name="T95" fmla="*/ 2397 h 2895"/>
                <a:gd name="T96" fmla="*/ 479 w 593"/>
                <a:gd name="T97" fmla="*/ 2216 h 2895"/>
                <a:gd name="T98" fmla="*/ 532 w 593"/>
                <a:gd name="T99" fmla="*/ 2027 h 2895"/>
                <a:gd name="T100" fmla="*/ 567 w 593"/>
                <a:gd name="T101" fmla="*/ 1834 h 2895"/>
                <a:gd name="T102" fmla="*/ 587 w 593"/>
                <a:gd name="T103" fmla="*/ 1641 h 2895"/>
                <a:gd name="T104" fmla="*/ 593 w 593"/>
                <a:gd name="T105" fmla="*/ 1448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3" h="2895">
                  <a:moveTo>
                    <a:pt x="593" y="1448"/>
                  </a:moveTo>
                  <a:lnTo>
                    <a:pt x="588" y="1271"/>
                  </a:lnTo>
                  <a:lnTo>
                    <a:pt x="571" y="1094"/>
                  </a:lnTo>
                  <a:lnTo>
                    <a:pt x="542" y="920"/>
                  </a:lnTo>
                  <a:lnTo>
                    <a:pt x="501" y="750"/>
                  </a:lnTo>
                  <a:lnTo>
                    <a:pt x="444" y="584"/>
                  </a:lnTo>
                  <a:lnTo>
                    <a:pt x="372" y="426"/>
                  </a:lnTo>
                  <a:lnTo>
                    <a:pt x="284" y="276"/>
                  </a:lnTo>
                  <a:lnTo>
                    <a:pt x="179" y="135"/>
                  </a:lnTo>
                  <a:lnTo>
                    <a:pt x="157" y="111"/>
                  </a:lnTo>
                  <a:lnTo>
                    <a:pt x="128" y="81"/>
                  </a:lnTo>
                  <a:lnTo>
                    <a:pt x="95" y="48"/>
                  </a:lnTo>
                  <a:lnTo>
                    <a:pt x="59" y="15"/>
                  </a:lnTo>
                  <a:lnTo>
                    <a:pt x="43" y="2"/>
                  </a:lnTo>
                  <a:lnTo>
                    <a:pt x="25" y="0"/>
                  </a:lnTo>
                  <a:lnTo>
                    <a:pt x="7" y="2"/>
                  </a:lnTo>
                  <a:lnTo>
                    <a:pt x="0" y="13"/>
                  </a:lnTo>
                  <a:lnTo>
                    <a:pt x="7" y="25"/>
                  </a:lnTo>
                  <a:lnTo>
                    <a:pt x="45" y="64"/>
                  </a:lnTo>
                  <a:lnTo>
                    <a:pt x="94" y="119"/>
                  </a:lnTo>
                  <a:lnTo>
                    <a:pt x="151" y="190"/>
                  </a:lnTo>
                  <a:lnTo>
                    <a:pt x="211" y="279"/>
                  </a:lnTo>
                  <a:lnTo>
                    <a:pt x="337" y="528"/>
                  </a:lnTo>
                  <a:lnTo>
                    <a:pt x="425" y="806"/>
                  </a:lnTo>
                  <a:lnTo>
                    <a:pt x="476" y="1113"/>
                  </a:lnTo>
                  <a:lnTo>
                    <a:pt x="493" y="1447"/>
                  </a:lnTo>
                  <a:lnTo>
                    <a:pt x="490" y="1573"/>
                  </a:lnTo>
                  <a:lnTo>
                    <a:pt x="483" y="1706"/>
                  </a:lnTo>
                  <a:lnTo>
                    <a:pt x="468" y="1844"/>
                  </a:lnTo>
                  <a:lnTo>
                    <a:pt x="446" y="1985"/>
                  </a:lnTo>
                  <a:lnTo>
                    <a:pt x="415" y="2129"/>
                  </a:lnTo>
                  <a:lnTo>
                    <a:pt x="372" y="2272"/>
                  </a:lnTo>
                  <a:lnTo>
                    <a:pt x="318" y="2413"/>
                  </a:lnTo>
                  <a:lnTo>
                    <a:pt x="251" y="2550"/>
                  </a:lnTo>
                  <a:lnTo>
                    <a:pt x="179" y="2666"/>
                  </a:lnTo>
                  <a:lnTo>
                    <a:pt x="111" y="2756"/>
                  </a:lnTo>
                  <a:lnTo>
                    <a:pt x="51" y="2824"/>
                  </a:lnTo>
                  <a:lnTo>
                    <a:pt x="5" y="2872"/>
                  </a:lnTo>
                  <a:lnTo>
                    <a:pt x="0" y="2883"/>
                  </a:lnTo>
                  <a:lnTo>
                    <a:pt x="7" y="2894"/>
                  </a:lnTo>
                  <a:lnTo>
                    <a:pt x="25" y="2895"/>
                  </a:lnTo>
                  <a:lnTo>
                    <a:pt x="36" y="2895"/>
                  </a:lnTo>
                  <a:lnTo>
                    <a:pt x="44" y="2893"/>
                  </a:lnTo>
                  <a:lnTo>
                    <a:pt x="52" y="2887"/>
                  </a:lnTo>
                  <a:lnTo>
                    <a:pt x="63" y="2877"/>
                  </a:lnTo>
                  <a:lnTo>
                    <a:pt x="202" y="2731"/>
                  </a:lnTo>
                  <a:lnTo>
                    <a:pt x="316" y="2570"/>
                  </a:lnTo>
                  <a:lnTo>
                    <a:pt x="408" y="2397"/>
                  </a:lnTo>
                  <a:lnTo>
                    <a:pt x="479" y="2216"/>
                  </a:lnTo>
                  <a:lnTo>
                    <a:pt x="532" y="2027"/>
                  </a:lnTo>
                  <a:lnTo>
                    <a:pt x="567" y="1834"/>
                  </a:lnTo>
                  <a:lnTo>
                    <a:pt x="587" y="1641"/>
                  </a:lnTo>
                  <a:lnTo>
                    <a:pt x="593" y="14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6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 satisfaction problem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Task: place 8 queens on the chess board such that they do not attack each other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Representation: the row of the queen in each column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steps: move one of the queens in its column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Local </a:t>
            </a:r>
            <a:r>
              <a:rPr lang="en-US" dirty="0"/>
              <a:t>search: </a:t>
            </a:r>
            <a:endParaRPr lang="en-US" dirty="0" smtClean="0"/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infeasible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ove towards feasibility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4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Metropolis heuristics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happens for a large t 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probability of accepting a degrading move is large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happens for a small t 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probability of accepting a degrading move is small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Finding the correct temperature is hard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Let us gradually change the temperature</a:t>
            </a:r>
          </a:p>
          <a:p>
            <a:pPr marL="914400" lvl="2" indent="0">
              <a:buNone/>
            </a:pPr>
            <a:r>
              <a:rPr lang="en-US" dirty="0"/>
              <a:t>s</a:t>
            </a:r>
            <a:r>
              <a:rPr lang="en-US" dirty="0" smtClean="0"/>
              <a:t>imulated annealing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8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Simulated annealing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6312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Based on statistical physics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Heating and cooling schedules of crystals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Use Metropolis algorithm but adjust the temperature dynamically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Start with a high temperature (random moves)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Decrease the temperature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When the temperature is low becomes a local search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36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Simulated annealing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Guaranteed to converge to a global optimum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onnected neighborhood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low cooling schedule</a:t>
            </a:r>
          </a:p>
          <a:p>
            <a:pPr marL="1371600" lvl="3" indent="0">
              <a:buNone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lower than the exhaustive search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practice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give excellent results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need to tune a temperature schedule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default choice:   t</a:t>
            </a:r>
            <a:r>
              <a:rPr lang="en-US" baseline="-25000" dirty="0"/>
              <a:t>k+1</a:t>
            </a:r>
            <a:r>
              <a:rPr lang="en-US" dirty="0"/>
              <a:t> = </a:t>
            </a:r>
            <a:r>
              <a:rPr lang="el-GR" dirty="0"/>
              <a:t>α</a:t>
            </a:r>
            <a:r>
              <a:rPr lang="en-US" dirty="0"/>
              <a:t> t</a:t>
            </a:r>
            <a:r>
              <a:rPr lang="en-US" baseline="-25000" dirty="0"/>
              <a:t>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Additional tools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restarts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reheats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9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9" y="3592946"/>
            <a:ext cx="4504147" cy="25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3573463"/>
            <a:ext cx="4504147" cy="2495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5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tabu</a:t>
            </a:r>
            <a:r>
              <a:rPr lang="en-US" dirty="0"/>
              <a:t> lists and </a:t>
            </a:r>
            <a:r>
              <a:rPr lang="en-US" dirty="0" err="1"/>
              <a:t>tabu</a:t>
            </a:r>
            <a:r>
              <a:rPr lang="en-US" dirty="0"/>
              <a:t> nodes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Select the best configurations that is not </a:t>
            </a:r>
            <a:r>
              <a:rPr lang="en-US" dirty="0" err="1" smtClean="0"/>
              <a:t>tabu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dirty="0" smtClean="0"/>
              <a:t>	i.e., has not been visited before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1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335" y="3573464"/>
            <a:ext cx="4575812" cy="25559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0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335" y="3573463"/>
            <a:ext cx="4575812" cy="253701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2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3573463"/>
            <a:ext cx="4504147" cy="249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0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3573464"/>
            <a:ext cx="4504147" cy="24915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4861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Tabu</a:t>
            </a:r>
            <a:r>
              <a:rPr lang="en-US" sz="4000" dirty="0" smtClean="0"/>
              <a:t> search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79" y="885212"/>
            <a:ext cx="8673783" cy="59727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idea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maintain the sequence of nodes already visited</a:t>
            </a:r>
          </a:p>
          <a:p>
            <a:pPr marL="1371600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lists and </a:t>
            </a:r>
            <a:r>
              <a:rPr lang="en-US" dirty="0" err="1" smtClean="0"/>
              <a:t>tabu</a:t>
            </a:r>
            <a:r>
              <a:rPr lang="en-US" dirty="0" smtClean="0"/>
              <a:t> nodes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1" y="6167056"/>
            <a:ext cx="266700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27" y="6102912"/>
            <a:ext cx="75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Tabu</a:t>
            </a:r>
            <a:r>
              <a:rPr lang="en-US" sz="2400" dirty="0" smtClean="0"/>
              <a:t> nodes    :   nodes already visited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7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LAHARI@C02RC2QLFVHT3PP7" val="5931"/>
  <p:tag name="DEFAULTDISPLAYSOURCE" val="\documentclass{article}&#10;&#10;\pagestyle{empty}&#10;&#10;\begin{document}&#10;&#10;&#10;\end{document}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2|B_i| |C_i| -2 (|B_i| -1) (|C_i| -1)&#10;=&#10;2|B_i| + 2|C_i| - 2 \geq  2 |C_i|&#10;$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|C_i|^2 –( (|C_i| -1)^2+1) = 2|C_i| -2$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E(x) = \sum_{i \in \mathcal{V}} U_i( x_i) + \sum_{(i,j) \in \mathcal{E}} c_{ij} [x_i \neq x_j]&#10;$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x_i \in \{1, \dots, P\}&#10;$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E(x) = \sum_{i \in \mathcal{V}} U_i( x_i) + \sum_{(i,j) \in \mathcal{E}} c_{ij} [x_i \neq x_j]&#10;$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x_i \in \{1, \dots, P\}&#10;$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E(x) = \sum_{i \in \mathcal{V}} U_i( x_i) + \sum_{(i,j) \in \mathcal{E}} c_{ij} [x_i \neq x_j]&#10;$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F(y) = \sum_{i \in \mathcal{V}} ( y_i U_i(\alpha) + &#10;(1-y_i) U_i(x_i)) $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+ \sum_{(i,j) \in \mathcal{E}} \bigg(&#10;&amp;(1-y_i) (1-y_j) c_{ij}[x_i \neq x_j] \\&#10;+&#10;&amp;y_i (1-y_j) c_{ij}[\alpha \neq x_j] \\&#10;+&#10;&amp;(1-y_i) y_j c_{ij}[x_i \neq \alpha] \bigg)&#10;\end {align*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F(y) = \sum_{i \in \mathcal{V}} ( y_i U_i(\alpha) + &#10;(1-y_i) U_i(x_i)) $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min \quad \sum_{w\in W} f_w o_w + \sum_{c \in C} t_{a[c], c}&#10;$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+ \sum_{(i,j) \in \mathcal{E}} \bigg(&#10;&amp;(1-y_i) (1-y_j) c_{ij}[x_i \neq x_j] \\&#10;+&#10;&amp;y_i (1-y_j) c_{ij}[\alpha \neq x_j] \\&#10;+&#10;&amp;(1-y_i) y_j c_{ij}[x_i \neq \alpha] \bigg)&#10;\end {align*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F(y) = \sum_{i \in \mathcal{V}} ( y_i U_i(\alpha) + &#10;(1-y_i) U_i(x_i)) $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+ \sum_{(i,j) \in \mathcal{E}} \bigg(&#10;&amp;(1-y_i) (1-y_j) c_{ij}[x_i \neq x_j] \\&#10;+&#10;&amp;y_i (1-y_j) c_{ij}[\alpha \neq x_j] \\&#10;+&#10;&amp;(1-y_i) y_j c_{ij}[x_i \neq \alpha] \bigg)&#10;\end {align*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F(y) = \sum_{i \in \mathcal{V}} ( y_i U_i(\alpha) + &#10;(1-y_i) U_i(x_i)) $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align*}&#10;+ \sum_{(i,j) \in \mathcal{E}} \bigg(&#10;&amp;(1-y_i) (1-y_j) c_{ij}[x_i \neq x_j] \\&#10;+&#10;&amp;y_i (1-y_j) c_{ij}[\alpha \neq x_j] \\&#10;+&#10;&amp;(1-y_i) y_j c_{ij}[x_i \neq \alpha] \bigg)&#10;\end {align*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min \quad \sum_{w\in W} f_w o_w + \sum_{c \in C} \min_{w \in W: o_w = 1} t_{w, c}&#10;$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exp \bigg( \frac{-\Delta}{t} \biggr)&#10;$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max \sum_{i=1}^n |C_i|^2&#10;$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min w_f f + w_o O&#10;$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f = \sum_{i=1}^n |C_i|^2&#10;$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O = \sum_{i=1}^n |B_i|&#10;$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min \sum_{i=1}^n 2|B_i| |C_i| - \sum_{i=1}^n |C_i|^2&#10;$$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14633</TotalTime>
  <Words>4645</Words>
  <Application>Microsoft Macintosh PowerPoint</Application>
  <PresentationFormat>On-screen Show (4:3)</PresentationFormat>
  <Paragraphs>1554</Paragraphs>
  <Slides>150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4" baseType="lpstr">
      <vt:lpstr>Calibri</vt:lpstr>
      <vt:lpstr>Symbol</vt:lpstr>
      <vt:lpstr>Arial</vt:lpstr>
      <vt:lpstr>Office Theme</vt:lpstr>
      <vt:lpstr>Discrete Optimization</vt:lpstr>
      <vt:lpstr>Introduction</vt:lpstr>
      <vt:lpstr>Approximate methods</vt:lpstr>
      <vt:lpstr>Outline</vt:lpstr>
      <vt:lpstr>Local search</vt:lpstr>
      <vt:lpstr>Neighborhood</vt:lpstr>
      <vt:lpstr>Example: satisfaction problem</vt:lpstr>
      <vt:lpstr>Example: satisfaction problem</vt:lpstr>
      <vt:lpstr>Example: satisfaction problem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8 queens</vt:lpstr>
      <vt:lpstr>Local search: no guarantees</vt:lpstr>
      <vt:lpstr>Example: optimization problem</vt:lpstr>
      <vt:lpstr>Warehouse location</vt:lpstr>
      <vt:lpstr>Warehouse location</vt:lpstr>
      <vt:lpstr>Warehouse location</vt:lpstr>
      <vt:lpstr>Warehouse location</vt:lpstr>
      <vt:lpstr>Warehouse location</vt:lpstr>
      <vt:lpstr>Travelling salesman problem (TSP)</vt:lpstr>
      <vt:lpstr>Travelling salesman problem (TSP)</vt:lpstr>
      <vt:lpstr>Travelling salesman problem (TSP)</vt:lpstr>
      <vt:lpstr>Travelling salesman problem (TSP)</vt:lpstr>
      <vt:lpstr>Local search for TSP: 2-OPT</vt:lpstr>
      <vt:lpstr>Local search for TSP: 2-OPT</vt:lpstr>
      <vt:lpstr>Local search for TSP: 2-OPT</vt:lpstr>
      <vt:lpstr>Local search for TSP: 2-OPT</vt:lpstr>
      <vt:lpstr>Local search for TSP: 3-OPT</vt:lpstr>
      <vt:lpstr>Local search for TSP: 3-OPT</vt:lpstr>
      <vt:lpstr>Local search for TSP: 3-OPT</vt:lpstr>
      <vt:lpstr>Local search for TSP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K-OPT</vt:lpstr>
      <vt:lpstr>Local search for TSP: hints</vt:lpstr>
      <vt:lpstr>How to make local search work?</vt:lpstr>
      <vt:lpstr>Local search</vt:lpstr>
      <vt:lpstr>Connectivity</vt:lpstr>
      <vt:lpstr>Connectivity</vt:lpstr>
      <vt:lpstr>Connectivity of 8-queens</vt:lpstr>
      <vt:lpstr>Connectivity of TSP</vt:lpstr>
      <vt:lpstr>Local minima</vt:lpstr>
      <vt:lpstr>Local search</vt:lpstr>
      <vt:lpstr>Basic local search</vt:lpstr>
      <vt:lpstr>Heuristics and Metaheuristics</vt:lpstr>
      <vt:lpstr>Properties of the neighbors</vt:lpstr>
      <vt:lpstr>Selecting a neighbor</vt:lpstr>
      <vt:lpstr>Multi-stage selection</vt:lpstr>
      <vt:lpstr>Escaping local minima</vt:lpstr>
      <vt:lpstr>Metropolis heuristics</vt:lpstr>
      <vt:lpstr>Metropolis heuristics</vt:lpstr>
      <vt:lpstr>Simulated annealing</vt:lpstr>
      <vt:lpstr>Simulated annealing</vt:lpstr>
      <vt:lpstr>Tabu search</vt:lpstr>
      <vt:lpstr>Tabu search</vt:lpstr>
      <vt:lpstr>Tabu search</vt:lpstr>
      <vt:lpstr>Tabu search</vt:lpstr>
      <vt:lpstr>Tabu search</vt:lpstr>
      <vt:lpstr>Tabu search</vt:lpstr>
      <vt:lpstr>Tabu search</vt:lpstr>
      <vt:lpstr>Tabu search</vt:lpstr>
      <vt:lpstr>Tabu search</vt:lpstr>
      <vt:lpstr>Tabu search</vt:lpstr>
      <vt:lpstr>Tabu search</vt:lpstr>
      <vt:lpstr>Optimization under constrains</vt:lpstr>
      <vt:lpstr>Graph coloring</vt:lpstr>
      <vt:lpstr>Graph coloring</vt:lpstr>
      <vt:lpstr>Graph coloring</vt:lpstr>
      <vt:lpstr>Graph coloring</vt:lpstr>
      <vt:lpstr>Staying in the feasible space</vt:lpstr>
      <vt:lpstr>Staying in the feasible space</vt:lpstr>
      <vt:lpstr>Staying in the feasible space</vt:lpstr>
      <vt:lpstr>Staying in the feasible space</vt:lpstr>
      <vt:lpstr>Staying in the feasible space</vt:lpstr>
      <vt:lpstr>Feasible and infeasible colorings</vt:lpstr>
      <vt:lpstr>Feasible and infeasible colorings</vt:lpstr>
      <vt:lpstr>Feasible and infeasible colorings</vt:lpstr>
      <vt:lpstr>Examples of complex neighborhoods</vt:lpstr>
      <vt:lpstr>Sports scheduling</vt:lpstr>
      <vt:lpstr>Travelling Tournament Problem (TTP) </vt:lpstr>
      <vt:lpstr>Travelling Tournament Problem (TTP) </vt:lpstr>
      <vt:lpstr>Travelling Tournament Problem (TTP) </vt:lpstr>
      <vt:lpstr>TTP: swap homes</vt:lpstr>
      <vt:lpstr>TTP: swap rounds</vt:lpstr>
      <vt:lpstr>TTP: swap teams</vt:lpstr>
      <vt:lpstr>TTP: swap teams</vt:lpstr>
      <vt:lpstr>TTP: swap teams</vt:lpstr>
      <vt:lpstr>TTP: swap partial rounds</vt:lpstr>
      <vt:lpstr>TTP: swap partial rounds</vt:lpstr>
      <vt:lpstr>TTP: swap partial rounds</vt:lpstr>
      <vt:lpstr>TTP: swap partial teams</vt:lpstr>
      <vt:lpstr>TTP: swap partial teams</vt:lpstr>
      <vt:lpstr>TTP: swap partial teams</vt:lpstr>
      <vt:lpstr>TTP: swap partial teams</vt:lpstr>
      <vt:lpstr>TTP: swap partial teams</vt:lpstr>
      <vt:lpstr>TTP: swap partial teams</vt:lpstr>
      <vt:lpstr>TTP: swap partial teams</vt:lpstr>
      <vt:lpstr>Image segmentation</vt:lpstr>
      <vt:lpstr>Image segmentation</vt:lpstr>
      <vt:lpstr>Image segmentation</vt:lpstr>
      <vt:lpstr>Image segmentation</vt:lpstr>
      <vt:lpstr>Image segmentation</vt:lpstr>
      <vt:lpstr>Image segmentation</vt:lpstr>
      <vt:lpstr>MRF-based segmentation</vt:lpstr>
      <vt:lpstr>α-expansion</vt:lpstr>
      <vt:lpstr>α-expansion</vt:lpstr>
      <vt:lpstr>α-expansion</vt:lpstr>
      <vt:lpstr>α-expansion</vt:lpstr>
      <vt:lpstr>α-expansion</vt:lpstr>
      <vt:lpstr>α-expansion</vt:lpstr>
      <vt:lpstr>α-expansion</vt:lpstr>
    </vt:vector>
  </TitlesOfParts>
  <Company>Inria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Karteek Alahari</dc:creator>
  <cp:lastModifiedBy>Yuliya Tarabalka</cp:lastModifiedBy>
  <cp:revision>1011</cp:revision>
  <cp:lastPrinted>2017-05-05T07:25:09Z</cp:lastPrinted>
  <dcterms:created xsi:type="dcterms:W3CDTF">2016-03-23T13:56:26Z</dcterms:created>
  <dcterms:modified xsi:type="dcterms:W3CDTF">2017-05-05T11:44:38Z</dcterms:modified>
</cp:coreProperties>
</file>