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6" r:id="rId2"/>
    <p:sldId id="303" r:id="rId3"/>
    <p:sldId id="310" r:id="rId4"/>
    <p:sldId id="311" r:id="rId5"/>
    <p:sldId id="258" r:id="rId6"/>
    <p:sldId id="312" r:id="rId7"/>
    <p:sldId id="313" r:id="rId8"/>
    <p:sldId id="315" r:id="rId9"/>
    <p:sldId id="340" r:id="rId10"/>
    <p:sldId id="317" r:id="rId11"/>
    <p:sldId id="335" r:id="rId12"/>
    <p:sldId id="304" r:id="rId13"/>
    <p:sldId id="318" r:id="rId14"/>
    <p:sldId id="319" r:id="rId15"/>
    <p:sldId id="323" r:id="rId16"/>
    <p:sldId id="320" r:id="rId17"/>
    <p:sldId id="321" r:id="rId18"/>
    <p:sldId id="322" r:id="rId19"/>
    <p:sldId id="325" r:id="rId20"/>
    <p:sldId id="305" r:id="rId21"/>
    <p:sldId id="326" r:id="rId22"/>
    <p:sldId id="338" r:id="rId23"/>
    <p:sldId id="327" r:id="rId24"/>
    <p:sldId id="329" r:id="rId25"/>
    <p:sldId id="306" r:id="rId26"/>
    <p:sldId id="261" r:id="rId27"/>
    <p:sldId id="331" r:id="rId28"/>
    <p:sldId id="341" r:id="rId29"/>
    <p:sldId id="332" r:id="rId30"/>
    <p:sldId id="307" r:id="rId31"/>
    <p:sldId id="333" r:id="rId32"/>
    <p:sldId id="339"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e Duval (Student at CentraleSupelec)" initials="AD(aC" lastIdx="1" clrIdx="0">
    <p:extLst>
      <p:ext uri="{19B8F6BF-5375-455C-9EA6-DF929625EA0E}">
        <p15:presenceInfo xmlns:p15="http://schemas.microsoft.com/office/powerpoint/2012/main" userId="S::alexandre.duval@student-cs.fr::9cad7e32-b121-4004-8c02-9fe1e7b8d7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12"/>
    <p:restoredTop sz="83740"/>
  </p:normalViewPr>
  <p:slideViewPr>
    <p:cSldViewPr snapToGrid="0" snapToObjects="1">
      <p:cViewPr varScale="1">
        <p:scale>
          <a:sx n="107" d="100"/>
          <a:sy n="107" d="100"/>
        </p:scale>
        <p:origin x="1056" y="160"/>
      </p:cViewPr>
      <p:guideLst>
        <p:guide orient="horz" pos="2160"/>
        <p:guide pos="3840"/>
      </p:guideLst>
    </p:cSldViewPr>
  </p:slideViewPr>
  <p:outlineViewPr>
    <p:cViewPr>
      <p:scale>
        <a:sx n="33" d="100"/>
        <a:sy n="33" d="100"/>
      </p:scale>
      <p:origin x="0" y="-18256"/>
    </p:cViewPr>
  </p:outlineViewPr>
  <p:notesTextViewPr>
    <p:cViewPr>
      <p:scale>
        <a:sx n="1" d="1"/>
        <a:sy n="1" d="1"/>
      </p:scale>
      <p:origin x="0" y="0"/>
    </p:cViewPr>
  </p:notesText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EE4BF-9B19-C444-B2A4-943FC6C42D47}" type="datetimeFigureOut">
              <a:rPr lang="fr-CA" smtClean="0"/>
              <a:t>2022-10-20</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BE4A-99B0-B648-9F19-6E2A3C748C8B}" type="slidenum">
              <a:rPr lang="fr-CA" smtClean="0"/>
              <a:t>‹#›</a:t>
            </a:fld>
            <a:endParaRPr lang="fr-CA"/>
          </a:p>
        </p:txBody>
      </p:sp>
    </p:spTree>
    <p:extLst>
      <p:ext uri="{BB962C8B-B14F-4D97-AF65-F5344CB8AC3E}">
        <p14:creationId xmlns:p14="http://schemas.microsoft.com/office/powerpoint/2010/main" val="235495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athbabe.org/2016/07/22/auditing-algorithm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everyone. Before I start, I would like to deeply thank the organizers for inviting to this workshop and granting me the opportunity to give this keynote talk, it is a real pleasure. Among them, I will also like to give a special mention to Luis and Julien, who, to make things interesting, decided to warn me about the keynote only two days ago. This has made my yesterday night particularly special </a:t>
            </a:r>
            <a:r>
              <a:rPr lang="en-GB" dirty="0" err="1"/>
              <a:t>haha</a:t>
            </a:r>
            <a:r>
              <a:rPr lang="en-GB" dirty="0"/>
              <a:t>. Who would not love making slides on a Thursday night ? On a more serious note, I will be speaking about </a:t>
            </a:r>
            <a:r>
              <a:rPr lang="en-GB" b="1" dirty="0" err="1">
                <a:effectLst/>
              </a:rPr>
              <a:t>Explainability</a:t>
            </a:r>
            <a:r>
              <a:rPr lang="en-GB" b="1" dirty="0">
                <a:effectLst/>
              </a:rPr>
              <a:t> for Graph Neural Networks. </a:t>
            </a:r>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1</a:t>
            </a:fld>
            <a:endParaRPr lang="fr-CA"/>
          </a:p>
        </p:txBody>
      </p:sp>
    </p:spTree>
    <p:extLst>
      <p:ext uri="{BB962C8B-B14F-4D97-AF65-F5344CB8AC3E}">
        <p14:creationId xmlns:p14="http://schemas.microsoft.com/office/powerpoint/2010/main" val="4136091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Relate to WOMD. For instance, recommender systems </a:t>
            </a:r>
            <a:r>
              <a:rPr lang="en-GB" dirty="0">
                <a:sym typeface="Wingdings" pitchFamily="2" charset="2"/>
              </a:rPr>
              <a:t> feedback loop that show to a personal more and more extreme political videos on the </a:t>
            </a:r>
            <a:r>
              <a:rPr lang="en-GB" dirty="0" err="1">
                <a:sym typeface="Wingdings" pitchFamily="2" charset="2"/>
              </a:rPr>
              <a:t>plateform</a:t>
            </a:r>
            <a:r>
              <a:rPr lang="en-GB" dirty="0">
                <a:sym typeface="Wingdings" pitchFamily="2" charset="2"/>
              </a:rPr>
              <a:t>, because it makes him stay. </a:t>
            </a:r>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11</a:t>
            </a:fld>
            <a:endParaRPr lang="fr-CA"/>
          </a:p>
        </p:txBody>
      </p:sp>
    </p:spTree>
    <p:extLst>
      <p:ext uri="{BB962C8B-B14F-4D97-AF65-F5344CB8AC3E}">
        <p14:creationId xmlns:p14="http://schemas.microsoft.com/office/powerpoint/2010/main" val="109689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look at the </a:t>
            </a:r>
            <a:r>
              <a:rPr lang="en-GB" b="1" dirty="0"/>
              <a:t>different types of explanation methods</a:t>
            </a:r>
            <a:r>
              <a:rPr lang="en-GB" dirty="0"/>
              <a:t> that were proposed for graphs. These methods are very recent since the first one date from 2019. For most, they are not brand new methods but adapted versions of existing XAI methods for tabular data or images.</a:t>
            </a:r>
          </a:p>
          <a:p>
            <a:endParaRPr lang="en-GB" dirty="0"/>
          </a:p>
          <a:p>
            <a:r>
              <a:rPr lang="en-GB" dirty="0"/>
              <a:t>Explanations methods specific to GNNs are classified into five categories of methods according to a survey; gradient-based, perturbation, decomposition, surrogate, and model-level. We utilise the same taxonomy in this paper to position </a:t>
            </a:r>
            <a:r>
              <a:rPr lang="en-GB" dirty="0" err="1"/>
              <a:t>GraphSVX</a:t>
            </a:r>
            <a:r>
              <a:rPr lang="en-GB" dirty="0"/>
              <a:t>.</a:t>
            </a:r>
          </a:p>
          <a:p>
            <a:endParaRPr lang="en-GB" dirty="0"/>
          </a:p>
          <a:p>
            <a:r>
              <a:rPr lang="en-GB" dirty="0"/>
              <a:t>LOCAL MODEL AGNISTIC POST HOC</a:t>
            </a:r>
          </a:p>
        </p:txBody>
      </p:sp>
      <p:sp>
        <p:nvSpPr>
          <p:cNvPr id="4" name="Slide Number Placeholder 3"/>
          <p:cNvSpPr>
            <a:spLocks noGrp="1"/>
          </p:cNvSpPr>
          <p:nvPr>
            <p:ph type="sldNum" sz="quarter" idx="5"/>
          </p:nvPr>
        </p:nvSpPr>
        <p:spPr/>
        <p:txBody>
          <a:bodyPr/>
          <a:lstStyle/>
          <a:p>
            <a:fld id="{E26CBE4A-99B0-B648-9F19-6E2A3C748C8B}" type="slidenum">
              <a:rPr lang="fr-CA" smtClean="0"/>
              <a:t>13</a:t>
            </a:fld>
            <a:endParaRPr lang="fr-CA"/>
          </a:p>
        </p:txBody>
      </p:sp>
    </p:spTree>
    <p:extLst>
      <p:ext uri="{BB962C8B-B14F-4D97-AF65-F5344CB8AC3E}">
        <p14:creationId xmlns:p14="http://schemas.microsoft.com/office/powerpoint/2010/main" val="220383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rPr>
              <a:t>Decomposition methods </a:t>
            </a:r>
            <a:r>
              <a:rPr lang="en-GB" dirty="0"/>
              <a:t>distribute the prediction score among input features using the weights of the network architecture, through backpropagation. Despite offering a nice interpretation, they are not specific to GNNs and present several major limits such as requiring access to model parameters or being sensitive to small input changes, like gradient based. They indicate which input features had the highest impact on the output. </a:t>
            </a:r>
            <a:r>
              <a:rPr lang="en-GB" dirty="0">
                <a:effectLst/>
              </a:rPr>
              <a:t>(slide)</a:t>
            </a:r>
          </a:p>
          <a:p>
            <a:endParaRPr lang="en-GB" dirty="0">
              <a:effectLst/>
            </a:endParaRPr>
          </a:p>
          <a:p>
            <a:r>
              <a:rPr lang="en-GB" dirty="0">
                <a:solidFill>
                  <a:srgbClr val="292929"/>
                </a:solidFill>
                <a:latin typeface="source-serif-pro"/>
              </a:rPr>
              <a:t>+: nice interpretation. </a:t>
            </a:r>
          </a:p>
          <a:p>
            <a:endParaRPr lang="en-GB" u="sng" dirty="0">
              <a:solidFill>
                <a:srgbClr val="292929"/>
              </a:solidFill>
              <a:latin typeface="source-serif-pro"/>
            </a:endParaRPr>
          </a:p>
          <a:p>
            <a:r>
              <a:rPr lang="en-GB" dirty="0">
                <a:solidFill>
                  <a:srgbClr val="292929"/>
                </a:solidFill>
                <a:latin typeface="source-serif-pro"/>
              </a:rPr>
              <a:t>- : require model parameters, sensitive to small input changes.</a:t>
            </a:r>
          </a:p>
          <a:p>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14</a:t>
            </a:fld>
            <a:endParaRPr lang="fr-CA"/>
          </a:p>
        </p:txBody>
      </p:sp>
    </p:spTree>
    <p:extLst>
      <p:ext uri="{BB962C8B-B14F-4D97-AF65-F5344CB8AC3E}">
        <p14:creationId xmlns:p14="http://schemas.microsoft.com/office/powerpoint/2010/main" val="656772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Perturbation methods</a:t>
            </a:r>
            <a:r>
              <a:rPr lang="en-GB" dirty="0"/>
              <a:t> [21, 31, 42] monitor variations in model prediction with respect to different input perturbations. Such methods provide as explanation a continuous mask over edges (features) holding importance probabilities learned via a simple optimisation procedure, affected by the introduced-evidence problem. (slide)</a:t>
            </a:r>
          </a:p>
          <a:p>
            <a:r>
              <a:rPr lang="en-GB" dirty="0"/>
              <a:t>In different terms, we apply perturbations on the input graph in order to analyse the reaction of the model. Doing this, we aim to find out which nodes and edges are most important for the prediction. Whenever these </a:t>
            </a:r>
            <a:r>
              <a:rPr lang="en-GB" dirty="0" err="1"/>
              <a:t>importants</a:t>
            </a:r>
            <a:r>
              <a:rPr lang="en-GB" dirty="0"/>
              <a:t> nodes/features are present, the model shall stick with the current prediction; when they are removed the prediction shall changed. </a:t>
            </a:r>
            <a:r>
              <a:rPr lang="en-GB" i="1" dirty="0"/>
              <a:t>How do you perturb the input graph ?</a:t>
            </a:r>
            <a:r>
              <a:rPr lang="en-GB" dirty="0"/>
              <a:t> This can be done my masking some elements out. It is the basis for most of the methods in this branch. They perturb the input graph and observe how the prediction changes.</a:t>
            </a:r>
          </a:p>
          <a:p>
            <a:endParaRPr lang="en-GB" dirty="0"/>
          </a:p>
          <a:p>
            <a:r>
              <a:rPr lang="en-GB" dirty="0">
                <a:solidFill>
                  <a:schemeClr val="tx2"/>
                </a:solidFill>
              </a:rPr>
              <a:t>+ : nice and simple pipeline </a:t>
            </a:r>
          </a:p>
          <a:p>
            <a:r>
              <a:rPr lang="en-GB" dirty="0">
                <a:solidFill>
                  <a:schemeClr val="tx2"/>
                </a:solidFill>
              </a:rPr>
              <a:t>- : introduced evidence problem</a:t>
            </a:r>
          </a:p>
          <a:p>
            <a:endParaRPr lang="en-GB" dirty="0"/>
          </a:p>
          <a:p>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15</a:t>
            </a:fld>
            <a:endParaRPr lang="fr-CA"/>
          </a:p>
        </p:txBody>
      </p:sp>
    </p:spTree>
    <p:extLst>
      <p:ext uri="{BB962C8B-B14F-4D97-AF65-F5344CB8AC3E}">
        <p14:creationId xmlns:p14="http://schemas.microsoft.com/office/powerpoint/2010/main" val="117946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Surrogate methods</a:t>
            </a:r>
            <a:r>
              <a:rPr lang="en-GB" dirty="0"/>
              <a:t> [15, 40] approximate the black box GNN model locally by learning an interpretable model on a dataset built around the instance of interest v (e.g., neighbours). Explanations for the surrogate model are used as explanations for the original model. For now, such approaches are rather intuition-based and consider exclusively node features or graph topology, not both. (slide)</a:t>
            </a:r>
          </a:p>
          <a:p>
            <a:r>
              <a:rPr lang="en-GB" dirty="0"/>
              <a:t>Interpretable approximations for the GNN. Their idea is to fit another ML model in an area of the complex ML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 : intuition-based and consider exclusively node features or graph topology, not both.</a:t>
            </a:r>
          </a:p>
          <a:p>
            <a:endParaRPr lang="en-GB" dirty="0"/>
          </a:p>
          <a:p>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16</a:t>
            </a:fld>
            <a:endParaRPr lang="fr-CA"/>
          </a:p>
        </p:txBody>
      </p:sp>
    </p:spTree>
    <p:extLst>
      <p:ext uri="{BB962C8B-B14F-4D97-AF65-F5344CB8AC3E}">
        <p14:creationId xmlns:p14="http://schemas.microsoft.com/office/powerpoint/2010/main" val="1848364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Say it’s a global explanation method</a:t>
            </a:r>
          </a:p>
        </p:txBody>
      </p:sp>
      <p:sp>
        <p:nvSpPr>
          <p:cNvPr id="4" name="Slide Number Placeholder 3"/>
          <p:cNvSpPr>
            <a:spLocks noGrp="1"/>
          </p:cNvSpPr>
          <p:nvPr>
            <p:ph type="sldNum" sz="quarter" idx="5"/>
          </p:nvPr>
        </p:nvSpPr>
        <p:spPr/>
        <p:txBody>
          <a:bodyPr/>
          <a:lstStyle/>
          <a:p>
            <a:fld id="{E26CBE4A-99B0-B648-9F19-6E2A3C748C8B}" type="slidenum">
              <a:rPr lang="fr-CA" smtClean="0"/>
              <a:t>17</a:t>
            </a:fld>
            <a:endParaRPr lang="fr-CA"/>
          </a:p>
        </p:txBody>
      </p:sp>
    </p:spTree>
    <p:extLst>
      <p:ext uri="{BB962C8B-B14F-4D97-AF65-F5344CB8AC3E}">
        <p14:creationId xmlns:p14="http://schemas.microsoft.com/office/powerpoint/2010/main" val="1403560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In short, </a:t>
            </a:r>
            <a:r>
              <a:rPr lang="en-GB" sz="1200" dirty="0" err="1">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GraphSVX</a:t>
            </a:r>
            <a:r>
              <a:rPr lang="en-GB" sz="1200"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 is a decomposition method that builds a surrogate explanation model on a </a:t>
            </a:r>
          </a:p>
          <a:p>
            <a:r>
              <a:rPr lang="en-GB" sz="1200"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perturbed dataset, ultimately approximating the Shapley Values from Cooperative Game Theory, that</a:t>
            </a:r>
          </a:p>
          <a:p>
            <a:r>
              <a:rPr lang="en-GB" sz="1200"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we extended to graphs. It thus outputs importance measures representing the ‘fair’ contribution of </a:t>
            </a:r>
            <a:br>
              <a:rPr lang="en-GB" sz="1200"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br>
            <a:r>
              <a:rPr lang="en-GB" sz="1200"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each node / feature towards the explained prediction. </a:t>
            </a:r>
          </a:p>
          <a:p>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21</a:t>
            </a:fld>
            <a:endParaRPr lang="fr-CA"/>
          </a:p>
        </p:txBody>
      </p:sp>
    </p:spTree>
    <p:extLst>
      <p:ext uri="{BB962C8B-B14F-4D97-AF65-F5344CB8AC3E}">
        <p14:creationId xmlns:p14="http://schemas.microsoft.com/office/powerpoint/2010/main" val="1550834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we pass a GNN to the task. We want to assess the accuracy of the explainer; not the the model. We create a ground-truth label for the topology explanation, for each given graph. </a:t>
            </a:r>
          </a:p>
        </p:txBody>
      </p:sp>
      <p:sp>
        <p:nvSpPr>
          <p:cNvPr id="4" name="Slide Number Placeholder 3"/>
          <p:cNvSpPr>
            <a:spLocks noGrp="1"/>
          </p:cNvSpPr>
          <p:nvPr>
            <p:ph type="sldNum" sz="quarter" idx="5"/>
          </p:nvPr>
        </p:nvSpPr>
        <p:spPr/>
        <p:txBody>
          <a:bodyPr/>
          <a:lstStyle/>
          <a:p>
            <a:fld id="{E26CBE4A-99B0-B648-9F19-6E2A3C748C8B}" type="slidenum">
              <a:rPr lang="fr-CA" smtClean="0"/>
              <a:t>27</a:t>
            </a:fld>
            <a:endParaRPr lang="fr-CA"/>
          </a:p>
        </p:txBody>
      </p:sp>
    </p:spTree>
    <p:extLst>
      <p:ext uri="{BB962C8B-B14F-4D97-AF65-F5344CB8AC3E}">
        <p14:creationId xmlns:p14="http://schemas.microsoft.com/office/powerpoint/2010/main" val="4235797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we pass a GNN to the task. We want to assess the accuracy of the explainer; not the the model. We create a ground-truth label for the topology explanation, for each given graph. </a:t>
            </a:r>
          </a:p>
        </p:txBody>
      </p:sp>
      <p:sp>
        <p:nvSpPr>
          <p:cNvPr id="4" name="Slide Number Placeholder 3"/>
          <p:cNvSpPr>
            <a:spLocks noGrp="1"/>
          </p:cNvSpPr>
          <p:nvPr>
            <p:ph type="sldNum" sz="quarter" idx="5"/>
          </p:nvPr>
        </p:nvSpPr>
        <p:spPr/>
        <p:txBody>
          <a:bodyPr/>
          <a:lstStyle/>
          <a:p>
            <a:fld id="{E26CBE4A-99B0-B648-9F19-6E2A3C748C8B}" type="slidenum">
              <a:rPr lang="fr-CA" smtClean="0"/>
              <a:t>28</a:t>
            </a:fld>
            <a:endParaRPr lang="fr-CA"/>
          </a:p>
        </p:txBody>
      </p:sp>
    </p:spTree>
    <p:extLst>
      <p:ext uri="{BB962C8B-B14F-4D97-AF65-F5344CB8AC3E}">
        <p14:creationId xmlns:p14="http://schemas.microsoft.com/office/powerpoint/2010/main" val="271120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you have probably heard all day long and all week long what is </a:t>
            </a:r>
            <a:r>
              <a:rPr lang="en-GB" dirty="0" err="1"/>
              <a:t>explainability</a:t>
            </a:r>
            <a:r>
              <a:rPr lang="en-GB" dirty="0"/>
              <a:t> and why is it important, I will try not to spend too much time on that, or at least, to approach it from a different angle. Since it’s a keynote and that I can as I please, from what I understood at least, I will talk to you about a book instead. But not any book, the book made me work on explainable AI. Maybe some of you know it already, it is relatively famous and it is titled: </a:t>
            </a:r>
            <a:r>
              <a:rPr lang="en-GB" b="1" dirty="0">
                <a:effectLst/>
              </a:rPr>
              <a:t>“</a:t>
            </a:r>
            <a:r>
              <a:rPr lang="en-GB" b="1" dirty="0" err="1">
                <a:effectLst/>
              </a:rPr>
              <a:t>Wepons</a:t>
            </a:r>
            <a:r>
              <a:rPr lang="en-GB" b="1" dirty="0">
                <a:effectLst/>
              </a:rPr>
              <a:t> of Maths Destruction” by Cathy O’Neil. </a:t>
            </a:r>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2</a:t>
            </a:fld>
            <a:endParaRPr lang="fr-CA"/>
          </a:p>
        </p:txBody>
      </p:sp>
    </p:spTree>
    <p:extLst>
      <p:ext uri="{BB962C8B-B14F-4D97-AF65-F5344CB8AC3E}">
        <p14:creationId xmlns:p14="http://schemas.microsoft.com/office/powerpoint/2010/main" val="408685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book is written by </a:t>
            </a:r>
            <a:r>
              <a:rPr lang="en-GB" b="1" dirty="0"/>
              <a:t>O’Neil,</a:t>
            </a:r>
            <a:r>
              <a:rPr lang="en-GB" dirty="0"/>
              <a:t> an academic mathematician working as a Wall Street quant, which changed to be data scientist and has recently </a:t>
            </a:r>
            <a:r>
              <a:rPr lang="en-GB" dirty="0">
                <a:hlinkClick r:id="rId3"/>
              </a:rPr>
              <a:t>started an algorithmic auditing company</a:t>
            </a:r>
            <a:r>
              <a:rPr lang="en-GB" dirty="0"/>
              <a:t>. In this book, she raises question about ethics of algorithm and use many real world situations emphasising improper use of AI. More precisely, she describes different aspect of the world where we have implemented mathematical models, including AI models, which turned out to have undesirable and unpredicted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COMPAS </a:t>
            </a:r>
            <a:r>
              <a:rPr lang="en-GB" dirty="0"/>
              <a:t>is a model that evaluates the risk of recidivism of a convict, as well as the risk of violence, from a questionnaire that he fills in, containing information about where he lives, if they are criminals in his family, etc. The results of this model are then used to determine if we shall release a convict or extend its sentence. And after a few years, we actually found out that the model discriminated against black criminals, augmenting their predicted risk of recidivism and violence; by using the region as a proxy. This triggers a vicious circle, where they get sentenced for longer times, and get rejected to the same old dangerous neighbourhood where the risk to commit a crime is higher. So it’s even more unlikely that they find a job, and they end up </a:t>
            </a:r>
            <a:r>
              <a:rPr lang="en-GB" dirty="0" err="1"/>
              <a:t>commiting</a:t>
            </a:r>
            <a:r>
              <a:rPr lang="en-GB" dirty="0"/>
              <a:t> crime again, validating the predictions of the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Car insurance market</a:t>
            </a:r>
            <a:r>
              <a:rPr lang="en-GB" dirty="0"/>
              <a:t>. She shares the galling statistic that “in Florida, adults with clean driving records and poor credit scores paid an average of $1552 more than the same drivers with excellent credit score but a </a:t>
            </a:r>
            <a:r>
              <a:rPr lang="en-GB" i="1" dirty="0">
                <a:effectLst/>
              </a:rPr>
              <a:t>drunk driving conviction</a:t>
            </a:r>
            <a:r>
              <a:rPr lang="en-GB" dirty="0"/>
              <a:t>.” As a result, Whether or not you’ve paid your phone bill can have more impact on auto insurance than getting hammered and sitting behind the wheel.</a:t>
            </a:r>
            <a:r>
              <a:rPr lang="en-GB" b="1"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Teachers</a:t>
            </a:r>
            <a:r>
              <a:rPr lang="en-GB" dirty="0"/>
              <a:t>. Model grades teacher and that fires teachers based on the performance of students at school tests. Most teachers boosted their student grade to get promotions. Some did not and got fired because of poor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She shows with these examples that conceiving models that we do not really understand and where we have not thought of the consequences can ruin the lives of millions of persons, often locking minorities into negative feedback loops which progressively degrade their living situations. This was a excellent motivation to start working on </a:t>
            </a:r>
            <a:r>
              <a:rPr lang="en-GB" dirty="0" err="1"/>
              <a:t>explanability</a:t>
            </a:r>
            <a:r>
              <a:rPr lang="en-GB" dirty="0"/>
              <a:t>. </a:t>
            </a:r>
          </a:p>
        </p:txBody>
      </p:sp>
      <p:sp>
        <p:nvSpPr>
          <p:cNvPr id="4" name="Slide Number Placeholder 3"/>
          <p:cNvSpPr>
            <a:spLocks noGrp="1"/>
          </p:cNvSpPr>
          <p:nvPr>
            <p:ph type="sldNum" sz="quarter" idx="5"/>
          </p:nvPr>
        </p:nvSpPr>
        <p:spPr/>
        <p:txBody>
          <a:bodyPr/>
          <a:lstStyle/>
          <a:p>
            <a:fld id="{E26CBE4A-99B0-B648-9F19-6E2A3C748C8B}" type="slidenum">
              <a:rPr lang="fr-CA" smtClean="0"/>
              <a:t>3</a:t>
            </a:fld>
            <a:endParaRPr lang="fr-CA"/>
          </a:p>
        </p:txBody>
      </p:sp>
    </p:spTree>
    <p:extLst>
      <p:ext uri="{BB962C8B-B14F-4D97-AF65-F5344CB8AC3E}">
        <p14:creationId xmlns:p14="http://schemas.microsoft.com/office/powerpoint/2010/main" val="93647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above book, we saw a clear </a:t>
            </a:r>
            <a:r>
              <a:rPr lang="en-GB" b="1" dirty="0"/>
              <a:t>ethical</a:t>
            </a:r>
            <a:r>
              <a:rPr lang="en-GB" dirty="0"/>
              <a:t> reason to comprehend the models, but it is not the only one. We shall now also do it for legal reasons. </a:t>
            </a:r>
            <a:br>
              <a:rPr lang="en-GB" dirty="0"/>
            </a:br>
            <a:endParaRPr lang="en-GB" dirty="0"/>
          </a:p>
          <a:p>
            <a:r>
              <a:rPr lang="en-GB" b="1" dirty="0"/>
              <a:t>Legal right</a:t>
            </a:r>
            <a:r>
              <a:rPr lang="en-GB" dirty="0"/>
              <a:t>. For example, imagine that you want to contract a </a:t>
            </a:r>
            <a:r>
              <a:rPr lang="en-GB" b="1" dirty="0"/>
              <a:t>loan at your bank</a:t>
            </a:r>
            <a:r>
              <a:rPr lang="en-GB" dirty="0"/>
              <a:t>. Your application is going to be processed by a ML algorithm, which will attribute you a score based on various variables: your income, your criminal record, you debt, etc. If you see your application refused, you now have the legal right to know why (GDPR), since this application greatly impacts your life. This is supposed to avoid bugs or discriminations. Black-box algorithms start making decisions previously entrusted to humans. Hence, </a:t>
            </a:r>
            <a:r>
              <a:rPr lang="en-GB" dirty="0" err="1"/>
              <a:t>itbecomes</a:t>
            </a:r>
            <a:r>
              <a:rPr lang="en-GB" dirty="0"/>
              <a:t> necessary for these mechanisms to explain themselves. In response to this </a:t>
            </a:r>
            <a:r>
              <a:rPr lang="en-GB" dirty="0" err="1"/>
              <a:t>reality,the</a:t>
            </a:r>
            <a:r>
              <a:rPr lang="en-GB" dirty="0"/>
              <a:t> European Parliament has adopted the General Data Protection Regulation (GDPR)</a:t>
            </a:r>
          </a:p>
          <a:p>
            <a:endParaRPr lang="en-GB" dirty="0"/>
          </a:p>
          <a:p>
            <a:r>
              <a:rPr lang="en-GB" dirty="0"/>
              <a:t>Second, </a:t>
            </a:r>
            <a:r>
              <a:rPr lang="en-GB" b="1" dirty="0"/>
              <a:t>Liability and safety</a:t>
            </a:r>
            <a:r>
              <a:rPr lang="en-GB" dirty="0"/>
              <a:t>. We desire the ability to rapidly identify and correct mistakes in critical situations, </a:t>
            </a:r>
            <a:r>
              <a:rPr lang="en-GB" dirty="0" err="1"/>
              <a:t>theability</a:t>
            </a:r>
            <a:r>
              <a:rPr lang="en-GB" dirty="0"/>
              <a:t> to debug and audit the model, the ability to guard against hacking and deliberate manipulation of learning and reward systems, the ability to find who is responsible for each aspect of the AI in case of a problem (self-driving car), and so on. Understanding the model is useful to improve it. Either by </a:t>
            </a:r>
            <a:r>
              <a:rPr lang="en-GB" b="1" dirty="0"/>
              <a:t>debugging</a:t>
            </a:r>
            <a:r>
              <a:rPr lang="en-GB" dirty="0"/>
              <a:t> it, </a:t>
            </a:r>
          </a:p>
          <a:p>
            <a:r>
              <a:rPr lang="en-GB" dirty="0"/>
              <a:t>removing useless features, or by making it more robust to adversarial attacks. Classify images with </a:t>
            </a:r>
            <a:r>
              <a:rPr lang="en-GB" dirty="0" err="1"/>
              <a:t>spurrious</a:t>
            </a:r>
            <a:r>
              <a:rPr lang="en-GB" dirty="0"/>
              <a:t> correlations in the background. (slide)</a:t>
            </a:r>
          </a:p>
          <a:p>
            <a:endParaRPr lang="en-GB" dirty="0"/>
          </a:p>
          <a:p>
            <a:r>
              <a:rPr lang="en-GB" dirty="0"/>
              <a:t>Finally, for its adoption in the </a:t>
            </a:r>
            <a:r>
              <a:rPr lang="en-GB" b="1" dirty="0"/>
              <a:t>business world</a:t>
            </a:r>
            <a:r>
              <a:rPr lang="en-GB" dirty="0"/>
              <a:t>. Companies are reticent to adopt a technology that they do not understand. So to better spread the use and </a:t>
            </a:r>
            <a:r>
              <a:rPr lang="en-GB" dirty="0" err="1"/>
              <a:t>benfits</a:t>
            </a:r>
            <a:r>
              <a:rPr lang="en-GB" dirty="0"/>
              <a:t> of these technologies, we shall make them more explicable. Require trust to put in production.</a:t>
            </a:r>
          </a:p>
          <a:p>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4</a:t>
            </a:fld>
            <a:endParaRPr lang="fr-CA"/>
          </a:p>
        </p:txBody>
      </p:sp>
    </p:spTree>
    <p:extLst>
      <p:ext uri="{BB962C8B-B14F-4D97-AF65-F5344CB8AC3E}">
        <p14:creationId xmlns:p14="http://schemas.microsoft.com/office/powerpoint/2010/main" val="213701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Despite telling you that I will not spend too much time on it, I believe I already talked a lot about the motivation for XAI in the end </a:t>
            </a:r>
            <a:r>
              <a:rPr lang="en-GB" dirty="0" err="1"/>
              <a:t>haha</a:t>
            </a:r>
            <a:r>
              <a:rPr lang="en-GB" dirty="0"/>
              <a:t>. So I believe it’s time to talk about the other main topic of this talk: GNNs. </a:t>
            </a:r>
          </a:p>
        </p:txBody>
      </p:sp>
      <p:sp>
        <p:nvSpPr>
          <p:cNvPr id="4" name="Slide Number Placeholder 3"/>
          <p:cNvSpPr>
            <a:spLocks noGrp="1"/>
          </p:cNvSpPr>
          <p:nvPr>
            <p:ph type="sldNum" sz="quarter" idx="5"/>
          </p:nvPr>
        </p:nvSpPr>
        <p:spPr/>
        <p:txBody>
          <a:bodyPr/>
          <a:lstStyle/>
          <a:p>
            <a:fld id="{E26CBE4A-99B0-B648-9F19-6E2A3C748C8B}" type="slidenum">
              <a:rPr lang="fr-CA" smtClean="0"/>
              <a:t>5</a:t>
            </a:fld>
            <a:endParaRPr lang="fr-CA"/>
          </a:p>
        </p:txBody>
      </p:sp>
    </p:spTree>
    <p:extLst>
      <p:ext uri="{BB962C8B-B14F-4D97-AF65-F5344CB8AC3E}">
        <p14:creationId xmlns:p14="http://schemas.microsoft.com/office/powerpoint/2010/main" val="1122620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Indeed, many aspects of our world can be represented as a </a:t>
            </a:r>
            <a:r>
              <a:rPr lang="en-GB" b="1" dirty="0">
                <a:effectLst/>
              </a:rPr>
              <a:t>graph</a:t>
            </a:r>
            <a:r>
              <a:rPr lang="en-GB" dirty="0"/>
              <a:t>, meaning as a collection of nodes related by a set of edges, without regular spatial structure, known as </a:t>
            </a:r>
            <a:r>
              <a:rPr lang="en-GB" dirty="0" err="1"/>
              <a:t>non-euclidean</a:t>
            </a:r>
            <a:r>
              <a:rPr lang="en-GB" dirty="0"/>
              <a:t> or geometric data. I will take a few minutes to emphasise some nice applications. </a:t>
            </a:r>
          </a:p>
        </p:txBody>
      </p:sp>
      <p:sp>
        <p:nvSpPr>
          <p:cNvPr id="4" name="Slide Number Placeholder 3"/>
          <p:cNvSpPr>
            <a:spLocks noGrp="1"/>
          </p:cNvSpPr>
          <p:nvPr>
            <p:ph type="sldNum" sz="quarter" idx="5"/>
          </p:nvPr>
        </p:nvSpPr>
        <p:spPr/>
        <p:txBody>
          <a:bodyPr/>
          <a:lstStyle/>
          <a:p>
            <a:fld id="{E26CBE4A-99B0-B648-9F19-6E2A3C748C8B}" type="slidenum">
              <a:rPr lang="fr-CA" smtClean="0"/>
              <a:t>7</a:t>
            </a:fld>
            <a:endParaRPr lang="fr-CA"/>
          </a:p>
        </p:txBody>
      </p:sp>
    </p:spTree>
    <p:extLst>
      <p:ext uri="{BB962C8B-B14F-4D97-AF65-F5344CB8AC3E}">
        <p14:creationId xmlns:p14="http://schemas.microsoft.com/office/powerpoint/2010/main" val="370203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datasets, often represented as graphs, are challenging to work with because they require modelling rich relational information on top of node feature information. </a:t>
            </a:r>
          </a:p>
        </p:txBody>
      </p:sp>
      <p:sp>
        <p:nvSpPr>
          <p:cNvPr id="4" name="Slide Number Placeholder 3"/>
          <p:cNvSpPr>
            <a:spLocks noGrp="1"/>
          </p:cNvSpPr>
          <p:nvPr>
            <p:ph type="sldNum" sz="quarter" idx="5"/>
          </p:nvPr>
        </p:nvSpPr>
        <p:spPr/>
        <p:txBody>
          <a:bodyPr/>
          <a:lstStyle/>
          <a:p>
            <a:fld id="{E26CBE4A-99B0-B648-9F19-6E2A3C748C8B}" type="slidenum">
              <a:rPr lang="fr-CA" smtClean="0"/>
              <a:t>8</a:t>
            </a:fld>
            <a:endParaRPr lang="fr-CA"/>
          </a:p>
        </p:txBody>
      </p:sp>
    </p:spTree>
    <p:extLst>
      <p:ext uri="{BB962C8B-B14F-4D97-AF65-F5344CB8AC3E}">
        <p14:creationId xmlns:p14="http://schemas.microsoft.com/office/powerpoint/2010/main" val="260160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9</a:t>
            </a:fld>
            <a:endParaRPr lang="fr-CA"/>
          </a:p>
        </p:txBody>
      </p:sp>
    </p:spTree>
    <p:extLst>
      <p:ext uri="{BB962C8B-B14F-4D97-AF65-F5344CB8AC3E}">
        <p14:creationId xmlns:p14="http://schemas.microsoft.com/office/powerpoint/2010/main" val="713886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While there exist a variety of explanation methods [12, 30, 32, 34, 35, 45], they are </a:t>
            </a:r>
            <a:r>
              <a:rPr lang="en-GB" b="1" dirty="0"/>
              <a:t>not well suited for geometric data </a:t>
            </a:r>
            <a:r>
              <a:rPr lang="en-GB" dirty="0"/>
              <a:t>as they fall short in their ability to incorporate graph topology information. </a:t>
            </a:r>
          </a:p>
          <a:p>
            <a:endParaRPr lang="en-GB" dirty="0"/>
          </a:p>
        </p:txBody>
      </p:sp>
      <p:sp>
        <p:nvSpPr>
          <p:cNvPr id="4" name="Slide Number Placeholder 3"/>
          <p:cNvSpPr>
            <a:spLocks noGrp="1"/>
          </p:cNvSpPr>
          <p:nvPr>
            <p:ph type="sldNum" sz="quarter" idx="5"/>
          </p:nvPr>
        </p:nvSpPr>
        <p:spPr/>
        <p:txBody>
          <a:bodyPr/>
          <a:lstStyle/>
          <a:p>
            <a:fld id="{E26CBE4A-99B0-B648-9F19-6E2A3C748C8B}" type="slidenum">
              <a:rPr lang="fr-CA" smtClean="0"/>
              <a:t>10</a:t>
            </a:fld>
            <a:endParaRPr lang="fr-CA"/>
          </a:p>
        </p:txBody>
      </p:sp>
    </p:spTree>
    <p:extLst>
      <p:ext uri="{BB962C8B-B14F-4D97-AF65-F5344CB8AC3E}">
        <p14:creationId xmlns:p14="http://schemas.microsoft.com/office/powerpoint/2010/main" val="1439448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52DF258-9813-2746-9A33-BC8D6A374E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2775F032-229C-D44A-836D-7DA3B836AE29}"/>
              </a:ext>
            </a:extLst>
          </p:cNvPr>
          <p:cNvSpPr>
            <a:spLocks noGrp="1"/>
          </p:cNvSpPr>
          <p:nvPr>
            <p:ph type="ctrTitle"/>
          </p:nvPr>
        </p:nvSpPr>
        <p:spPr>
          <a:xfrm>
            <a:off x="822960" y="810878"/>
            <a:ext cx="9144000" cy="3252158"/>
          </a:xfrm>
        </p:spPr>
        <p:txBody>
          <a:bodyPr anchor="b"/>
          <a:lstStyle>
            <a:lvl1pPr algn="l">
              <a:lnSpc>
                <a:spcPct val="85000"/>
              </a:lnSpc>
              <a:defRPr sz="6000">
                <a:solidFill>
                  <a:schemeClr val="bg1"/>
                </a:solidFill>
              </a:defRPr>
            </a:lvl1pPr>
          </a:lstStyle>
          <a:p>
            <a:r>
              <a:rPr lang="fr-FR"/>
              <a:t>Modifiez le style du titre</a:t>
            </a:r>
            <a:endParaRPr lang="fr-CA" dirty="0"/>
          </a:p>
        </p:txBody>
      </p:sp>
      <p:sp>
        <p:nvSpPr>
          <p:cNvPr id="3" name="Sous-titre 2">
            <a:extLst>
              <a:ext uri="{FF2B5EF4-FFF2-40B4-BE49-F238E27FC236}">
                <a16:creationId xmlns:a16="http://schemas.microsoft.com/office/drawing/2014/main" id="{50E10691-12BE-474C-BAA9-32DEF88981A8}"/>
              </a:ext>
            </a:extLst>
          </p:cNvPr>
          <p:cNvSpPr>
            <a:spLocks noGrp="1"/>
          </p:cNvSpPr>
          <p:nvPr>
            <p:ph type="subTitle" idx="1"/>
          </p:nvPr>
        </p:nvSpPr>
        <p:spPr>
          <a:xfrm>
            <a:off x="822960" y="4218316"/>
            <a:ext cx="9144000" cy="1039483"/>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spTree>
    <p:extLst>
      <p:ext uri="{BB962C8B-B14F-4D97-AF65-F5344CB8AC3E}">
        <p14:creationId xmlns:p14="http://schemas.microsoft.com/office/powerpoint/2010/main" val="61004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0B5E81D-8DD9-2741-99B5-D869B23BD01B}"/>
              </a:ext>
            </a:extLst>
          </p:cNvPr>
          <p:cNvSpPr>
            <a:spLocks noGrp="1"/>
          </p:cNvSpPr>
          <p:nvPr>
            <p:ph sz="half" idx="1"/>
          </p:nvPr>
        </p:nvSpPr>
        <p:spPr>
          <a:xfrm>
            <a:off x="822961" y="1825625"/>
            <a:ext cx="3235768"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C4A9353E-DC50-F349-BD7A-767B9C20D180}"/>
              </a:ext>
            </a:extLst>
          </p:cNvPr>
          <p:cNvSpPr>
            <a:spLocks noGrp="1"/>
          </p:cNvSpPr>
          <p:nvPr>
            <p:ph sz="half" idx="2"/>
          </p:nvPr>
        </p:nvSpPr>
        <p:spPr>
          <a:xfrm>
            <a:off x="4476537" y="1825625"/>
            <a:ext cx="3235768"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sp>
        <p:nvSpPr>
          <p:cNvPr id="8" name="Espace réservé du contenu 3">
            <a:extLst>
              <a:ext uri="{FF2B5EF4-FFF2-40B4-BE49-F238E27FC236}">
                <a16:creationId xmlns:a16="http://schemas.microsoft.com/office/drawing/2014/main" id="{808FE175-1DEA-3B47-B6BD-E6F5CB08362F}"/>
              </a:ext>
            </a:extLst>
          </p:cNvPr>
          <p:cNvSpPr>
            <a:spLocks noGrp="1"/>
          </p:cNvSpPr>
          <p:nvPr>
            <p:ph sz="half" idx="13"/>
          </p:nvPr>
        </p:nvSpPr>
        <p:spPr>
          <a:xfrm>
            <a:off x="8102792" y="1825625"/>
            <a:ext cx="3235768"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cxnSp>
        <p:nvCxnSpPr>
          <p:cNvPr id="10" name="Connecteur droit 9">
            <a:extLst>
              <a:ext uri="{FF2B5EF4-FFF2-40B4-BE49-F238E27FC236}">
                <a16:creationId xmlns:a16="http://schemas.microsoft.com/office/drawing/2014/main" id="{19AF6FE9-E3FC-9048-BAFE-30616CD0CF7F}"/>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8EFF16D7-F084-F342-A590-93C52943BF26}"/>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2A9EA973-331C-D941-B182-31F9F95D55BF}"/>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 colonnes + imag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C0B5E81D-8DD9-2741-99B5-D869B23BD01B}"/>
              </a:ext>
            </a:extLst>
          </p:cNvPr>
          <p:cNvSpPr>
            <a:spLocks noGrp="1"/>
          </p:cNvSpPr>
          <p:nvPr>
            <p:ph sz="half" idx="1"/>
          </p:nvPr>
        </p:nvSpPr>
        <p:spPr>
          <a:xfrm>
            <a:off x="822961" y="4301655"/>
            <a:ext cx="2377440" cy="1875307"/>
          </a:xfrm>
        </p:spPr>
        <p:txBody>
          <a:bodyPr/>
          <a:lstStyle>
            <a:lvl1pPr>
              <a:defRPr sz="1600"/>
            </a:lvl1pPr>
            <a:lvl2pPr>
              <a:defRPr sz="16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C4A9353E-DC50-F349-BD7A-767B9C20D180}"/>
              </a:ext>
            </a:extLst>
          </p:cNvPr>
          <p:cNvSpPr>
            <a:spLocks noGrp="1"/>
          </p:cNvSpPr>
          <p:nvPr>
            <p:ph sz="half" idx="2"/>
          </p:nvPr>
        </p:nvSpPr>
        <p:spPr>
          <a:xfrm>
            <a:off x="3535681" y="4301655"/>
            <a:ext cx="2377440" cy="1875307"/>
          </a:xfrm>
        </p:spPr>
        <p:txBody>
          <a:bodyPr/>
          <a:lstStyle>
            <a:lvl1pPr>
              <a:defRPr sz="1600"/>
            </a:lvl1pPr>
            <a:lvl2pPr>
              <a:defRPr sz="16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sp>
        <p:nvSpPr>
          <p:cNvPr id="8" name="Espace réservé du contenu 3">
            <a:extLst>
              <a:ext uri="{FF2B5EF4-FFF2-40B4-BE49-F238E27FC236}">
                <a16:creationId xmlns:a16="http://schemas.microsoft.com/office/drawing/2014/main" id="{808FE175-1DEA-3B47-B6BD-E6F5CB08362F}"/>
              </a:ext>
            </a:extLst>
          </p:cNvPr>
          <p:cNvSpPr>
            <a:spLocks noGrp="1"/>
          </p:cNvSpPr>
          <p:nvPr>
            <p:ph sz="half" idx="13"/>
          </p:nvPr>
        </p:nvSpPr>
        <p:spPr>
          <a:xfrm>
            <a:off x="6248401" y="4301655"/>
            <a:ext cx="2377440" cy="1875307"/>
          </a:xfrm>
        </p:spPr>
        <p:txBody>
          <a:bodyPr/>
          <a:lstStyle>
            <a:lvl1pPr>
              <a:defRPr sz="1600"/>
            </a:lvl1pPr>
            <a:lvl2pPr>
              <a:defRPr sz="16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cxnSp>
        <p:nvCxnSpPr>
          <p:cNvPr id="10" name="Connecteur droit 9">
            <a:extLst>
              <a:ext uri="{FF2B5EF4-FFF2-40B4-BE49-F238E27FC236}">
                <a16:creationId xmlns:a16="http://schemas.microsoft.com/office/drawing/2014/main" id="{19AF6FE9-E3FC-9048-BAFE-30616CD0CF7F}"/>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8EFF16D7-F084-F342-A590-93C52943BF26}"/>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2A9EA973-331C-D941-B182-31F9F95D55BF}"/>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Espace réservé du contenu 3">
            <a:extLst>
              <a:ext uri="{FF2B5EF4-FFF2-40B4-BE49-F238E27FC236}">
                <a16:creationId xmlns:a16="http://schemas.microsoft.com/office/drawing/2014/main" id="{4BFF84B1-9192-2F4F-A91D-317B62A0C7B9}"/>
              </a:ext>
            </a:extLst>
          </p:cNvPr>
          <p:cNvSpPr>
            <a:spLocks noGrp="1"/>
          </p:cNvSpPr>
          <p:nvPr>
            <p:ph sz="half" idx="14"/>
          </p:nvPr>
        </p:nvSpPr>
        <p:spPr>
          <a:xfrm>
            <a:off x="8961120" y="4301655"/>
            <a:ext cx="2377440" cy="1875307"/>
          </a:xfrm>
        </p:spPr>
        <p:txBody>
          <a:bodyPr/>
          <a:lstStyle>
            <a:lvl1pPr>
              <a:defRPr sz="1600"/>
            </a:lvl1pPr>
            <a:lvl2pPr>
              <a:defRPr sz="16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5" name="Espace réservé pour une image  14">
            <a:extLst>
              <a:ext uri="{FF2B5EF4-FFF2-40B4-BE49-F238E27FC236}">
                <a16:creationId xmlns:a16="http://schemas.microsoft.com/office/drawing/2014/main" id="{AA516E09-F086-6C44-923A-E2619C20C2A3}"/>
              </a:ext>
            </a:extLst>
          </p:cNvPr>
          <p:cNvSpPr>
            <a:spLocks noGrp="1" noChangeAspect="1"/>
          </p:cNvSpPr>
          <p:nvPr>
            <p:ph type="pic" sz="quarter" idx="15"/>
          </p:nvPr>
        </p:nvSpPr>
        <p:spPr>
          <a:xfrm>
            <a:off x="838200" y="1789113"/>
            <a:ext cx="2377440" cy="2377440"/>
          </a:xfrm>
          <a:solidFill>
            <a:schemeClr val="bg1">
              <a:lumMod val="85000"/>
            </a:schemeClr>
          </a:solidFill>
        </p:spPr>
        <p:txBody>
          <a:bodyPr/>
          <a:lstStyle/>
          <a:p>
            <a:r>
              <a:rPr lang="fr-FR"/>
              <a:t>Cliquez sur l'icône pour ajouter une image</a:t>
            </a:r>
            <a:endParaRPr lang="fr-CA"/>
          </a:p>
        </p:txBody>
      </p:sp>
      <p:sp>
        <p:nvSpPr>
          <p:cNvPr id="16" name="Espace réservé pour une image  14">
            <a:extLst>
              <a:ext uri="{FF2B5EF4-FFF2-40B4-BE49-F238E27FC236}">
                <a16:creationId xmlns:a16="http://schemas.microsoft.com/office/drawing/2014/main" id="{9EEF7F76-C14A-4445-B39C-52FE79EED9F3}"/>
              </a:ext>
            </a:extLst>
          </p:cNvPr>
          <p:cNvSpPr>
            <a:spLocks noGrp="1" noChangeAspect="1"/>
          </p:cNvSpPr>
          <p:nvPr>
            <p:ph type="pic" sz="quarter" idx="16"/>
          </p:nvPr>
        </p:nvSpPr>
        <p:spPr>
          <a:xfrm>
            <a:off x="3535681" y="1789113"/>
            <a:ext cx="2377440" cy="2377440"/>
          </a:xfrm>
          <a:solidFill>
            <a:schemeClr val="bg1">
              <a:lumMod val="85000"/>
            </a:schemeClr>
          </a:solidFill>
        </p:spPr>
        <p:txBody>
          <a:bodyPr/>
          <a:lstStyle/>
          <a:p>
            <a:r>
              <a:rPr lang="fr-FR"/>
              <a:t>Cliquez sur l'icône pour ajouter une image</a:t>
            </a:r>
            <a:endParaRPr lang="fr-CA"/>
          </a:p>
        </p:txBody>
      </p:sp>
      <p:sp>
        <p:nvSpPr>
          <p:cNvPr id="17" name="Espace réservé pour une image  14">
            <a:extLst>
              <a:ext uri="{FF2B5EF4-FFF2-40B4-BE49-F238E27FC236}">
                <a16:creationId xmlns:a16="http://schemas.microsoft.com/office/drawing/2014/main" id="{4ABE33F9-43F9-F649-8188-90B9FACD75E4}"/>
              </a:ext>
            </a:extLst>
          </p:cNvPr>
          <p:cNvSpPr>
            <a:spLocks noGrp="1" noChangeAspect="1"/>
          </p:cNvSpPr>
          <p:nvPr>
            <p:ph type="pic" sz="quarter" idx="17"/>
          </p:nvPr>
        </p:nvSpPr>
        <p:spPr>
          <a:xfrm>
            <a:off x="6248401" y="1789113"/>
            <a:ext cx="2377440" cy="2377440"/>
          </a:xfrm>
          <a:solidFill>
            <a:schemeClr val="bg1">
              <a:lumMod val="85000"/>
            </a:schemeClr>
          </a:solidFill>
        </p:spPr>
        <p:txBody>
          <a:bodyPr/>
          <a:lstStyle/>
          <a:p>
            <a:r>
              <a:rPr lang="fr-FR"/>
              <a:t>Cliquez sur l'icône pour ajouter une image</a:t>
            </a:r>
            <a:endParaRPr lang="fr-CA"/>
          </a:p>
        </p:txBody>
      </p:sp>
      <p:sp>
        <p:nvSpPr>
          <p:cNvPr id="18" name="Espace réservé pour une image  14">
            <a:extLst>
              <a:ext uri="{FF2B5EF4-FFF2-40B4-BE49-F238E27FC236}">
                <a16:creationId xmlns:a16="http://schemas.microsoft.com/office/drawing/2014/main" id="{D0013556-BEFF-7648-966E-57A7B6DF9A85}"/>
              </a:ext>
            </a:extLst>
          </p:cNvPr>
          <p:cNvSpPr>
            <a:spLocks noGrp="1" noChangeAspect="1"/>
          </p:cNvSpPr>
          <p:nvPr>
            <p:ph type="pic" sz="quarter" idx="18"/>
          </p:nvPr>
        </p:nvSpPr>
        <p:spPr>
          <a:xfrm>
            <a:off x="8961120" y="1789113"/>
            <a:ext cx="2377440" cy="2377440"/>
          </a:xfrm>
          <a:solidFill>
            <a:schemeClr val="bg1">
              <a:lumMod val="85000"/>
            </a:schemeClr>
          </a:solidFill>
        </p:spPr>
        <p:txBody>
          <a:bodyPr/>
          <a:lstStyle/>
          <a:p>
            <a:r>
              <a:rPr lang="fr-FR"/>
              <a:t>Cliquez sur l'icône pour ajouter une image</a:t>
            </a:r>
            <a:endParaRPr lang="fr-CA"/>
          </a:p>
        </p:txBody>
      </p:sp>
    </p:spTree>
    <p:extLst>
      <p:ext uri="{BB962C8B-B14F-4D97-AF65-F5344CB8AC3E}">
        <p14:creationId xmlns:p14="http://schemas.microsoft.com/office/powerpoint/2010/main" val="5470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onnes + ic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C0B5E81D-8DD9-2741-99B5-D869B23BD01B}"/>
              </a:ext>
            </a:extLst>
          </p:cNvPr>
          <p:cNvSpPr>
            <a:spLocks noGrp="1"/>
          </p:cNvSpPr>
          <p:nvPr>
            <p:ph sz="half" idx="1"/>
          </p:nvPr>
        </p:nvSpPr>
        <p:spPr>
          <a:xfrm>
            <a:off x="853439" y="2675823"/>
            <a:ext cx="1934307" cy="3501139"/>
          </a:xfrm>
        </p:spPr>
        <p:txBody>
          <a:bodyPr/>
          <a:lstStyle>
            <a:lvl1pPr>
              <a:spcAft>
                <a:spcPts val="200"/>
              </a:spcAft>
              <a:defRPr sz="1600"/>
            </a:lvl1pPr>
            <a:lvl2pPr>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C4A9353E-DC50-F349-BD7A-767B9C20D180}"/>
              </a:ext>
            </a:extLst>
          </p:cNvPr>
          <p:cNvSpPr>
            <a:spLocks noGrp="1"/>
          </p:cNvSpPr>
          <p:nvPr>
            <p:ph sz="half" idx="2"/>
          </p:nvPr>
        </p:nvSpPr>
        <p:spPr>
          <a:xfrm>
            <a:off x="2991142" y="2675823"/>
            <a:ext cx="1934307" cy="3501139"/>
          </a:xfrm>
        </p:spPr>
        <p:txBody>
          <a:bodyPr/>
          <a:lstStyle>
            <a:lvl1pPr>
              <a:spcAft>
                <a:spcPts val="200"/>
              </a:spcAft>
              <a:defRPr sz="1600"/>
            </a:lvl1pPr>
            <a:lvl2pPr>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sp>
        <p:nvSpPr>
          <p:cNvPr id="8" name="Espace réservé du contenu 3">
            <a:extLst>
              <a:ext uri="{FF2B5EF4-FFF2-40B4-BE49-F238E27FC236}">
                <a16:creationId xmlns:a16="http://schemas.microsoft.com/office/drawing/2014/main" id="{808FE175-1DEA-3B47-B6BD-E6F5CB08362F}"/>
              </a:ext>
            </a:extLst>
          </p:cNvPr>
          <p:cNvSpPr>
            <a:spLocks noGrp="1"/>
          </p:cNvSpPr>
          <p:nvPr>
            <p:ph sz="half" idx="13"/>
          </p:nvPr>
        </p:nvSpPr>
        <p:spPr>
          <a:xfrm>
            <a:off x="5128845" y="2675823"/>
            <a:ext cx="1934307" cy="3501139"/>
          </a:xfrm>
        </p:spPr>
        <p:txBody>
          <a:bodyPr/>
          <a:lstStyle>
            <a:lvl1pPr>
              <a:spcAft>
                <a:spcPts val="200"/>
              </a:spcAft>
              <a:defRPr sz="1600"/>
            </a:lvl1pPr>
            <a:lvl2pPr>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cxnSp>
        <p:nvCxnSpPr>
          <p:cNvPr id="10" name="Connecteur droit 9">
            <a:extLst>
              <a:ext uri="{FF2B5EF4-FFF2-40B4-BE49-F238E27FC236}">
                <a16:creationId xmlns:a16="http://schemas.microsoft.com/office/drawing/2014/main" id="{19AF6FE9-E3FC-9048-BAFE-30616CD0CF7F}"/>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8EFF16D7-F084-F342-A590-93C52943BF26}"/>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2A9EA973-331C-D941-B182-31F9F95D55BF}"/>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Espace réservé du contenu 3">
            <a:extLst>
              <a:ext uri="{FF2B5EF4-FFF2-40B4-BE49-F238E27FC236}">
                <a16:creationId xmlns:a16="http://schemas.microsoft.com/office/drawing/2014/main" id="{4BFF84B1-9192-2F4F-A91D-317B62A0C7B9}"/>
              </a:ext>
            </a:extLst>
          </p:cNvPr>
          <p:cNvSpPr>
            <a:spLocks noGrp="1"/>
          </p:cNvSpPr>
          <p:nvPr>
            <p:ph sz="half" idx="14"/>
          </p:nvPr>
        </p:nvSpPr>
        <p:spPr>
          <a:xfrm>
            <a:off x="7266548" y="2675823"/>
            <a:ext cx="1934307" cy="3501139"/>
          </a:xfrm>
        </p:spPr>
        <p:txBody>
          <a:bodyPr/>
          <a:lstStyle>
            <a:lvl1pPr>
              <a:spcAft>
                <a:spcPts val="200"/>
              </a:spcAft>
              <a:defRPr sz="1600"/>
            </a:lvl1pPr>
            <a:lvl2pPr>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9" name="Espace réservé du contenu 3">
            <a:extLst>
              <a:ext uri="{FF2B5EF4-FFF2-40B4-BE49-F238E27FC236}">
                <a16:creationId xmlns:a16="http://schemas.microsoft.com/office/drawing/2014/main" id="{482952B5-59DB-834C-B820-1B85D8EAF0D5}"/>
              </a:ext>
            </a:extLst>
          </p:cNvPr>
          <p:cNvSpPr>
            <a:spLocks noGrp="1"/>
          </p:cNvSpPr>
          <p:nvPr>
            <p:ph sz="half" idx="15"/>
          </p:nvPr>
        </p:nvSpPr>
        <p:spPr>
          <a:xfrm>
            <a:off x="9404253" y="2675823"/>
            <a:ext cx="1934307" cy="3501139"/>
          </a:xfrm>
        </p:spPr>
        <p:txBody>
          <a:bodyPr/>
          <a:lstStyle>
            <a:lvl1pPr>
              <a:spcAft>
                <a:spcPts val="200"/>
              </a:spcAft>
              <a:defRPr sz="1600"/>
            </a:lvl1pPr>
            <a:lvl2pPr>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224071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ités 12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a:p>
        </p:txBody>
      </p:sp>
      <p:sp>
        <p:nvSpPr>
          <p:cNvPr id="4" name="Espace réservé du contenu 3">
            <a:extLst>
              <a:ext uri="{FF2B5EF4-FFF2-40B4-BE49-F238E27FC236}">
                <a16:creationId xmlns:a16="http://schemas.microsoft.com/office/drawing/2014/main" id="{C4A9353E-DC50-F349-BD7A-767B9C20D180}"/>
              </a:ext>
            </a:extLst>
          </p:cNvPr>
          <p:cNvSpPr>
            <a:spLocks noGrp="1"/>
          </p:cNvSpPr>
          <p:nvPr>
            <p:ph sz="half" idx="2"/>
          </p:nvPr>
        </p:nvSpPr>
        <p:spPr>
          <a:xfrm>
            <a:off x="2052081" y="1982253"/>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10" name="Connecteur droit 9">
            <a:extLst>
              <a:ext uri="{FF2B5EF4-FFF2-40B4-BE49-F238E27FC236}">
                <a16:creationId xmlns:a16="http://schemas.microsoft.com/office/drawing/2014/main" id="{4AAA17F7-E828-7E4C-8737-ED166CF73EAA}"/>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2E7E49D5-CEE3-ED4F-891E-C34F53569243}"/>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B0477C15-7551-A247-86F2-6A316D0467ED}"/>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Espace réservé pour une image  15">
            <a:extLst>
              <a:ext uri="{FF2B5EF4-FFF2-40B4-BE49-F238E27FC236}">
                <a16:creationId xmlns:a16="http://schemas.microsoft.com/office/drawing/2014/main" id="{8782F98C-DE12-3745-80CE-B3AC7CC5A5FE}"/>
              </a:ext>
            </a:extLst>
          </p:cNvPr>
          <p:cNvSpPr>
            <a:spLocks noGrp="1"/>
          </p:cNvSpPr>
          <p:nvPr>
            <p:ph type="pic" sz="quarter" idx="16"/>
          </p:nvPr>
        </p:nvSpPr>
        <p:spPr>
          <a:xfrm>
            <a:off x="822960" y="1885703"/>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17" name="Espace réservé du contenu 3">
            <a:extLst>
              <a:ext uri="{FF2B5EF4-FFF2-40B4-BE49-F238E27FC236}">
                <a16:creationId xmlns:a16="http://schemas.microsoft.com/office/drawing/2014/main" id="{F918E96B-771E-B74B-B9F6-7C1BE742B397}"/>
              </a:ext>
            </a:extLst>
          </p:cNvPr>
          <p:cNvSpPr>
            <a:spLocks noGrp="1"/>
          </p:cNvSpPr>
          <p:nvPr>
            <p:ph sz="half" idx="17"/>
          </p:nvPr>
        </p:nvSpPr>
        <p:spPr>
          <a:xfrm>
            <a:off x="4774016" y="1982253"/>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18" name="Espace réservé pour une image  15">
            <a:extLst>
              <a:ext uri="{FF2B5EF4-FFF2-40B4-BE49-F238E27FC236}">
                <a16:creationId xmlns:a16="http://schemas.microsoft.com/office/drawing/2014/main" id="{536AD129-440C-3A49-9511-173B84618215}"/>
              </a:ext>
            </a:extLst>
          </p:cNvPr>
          <p:cNvSpPr>
            <a:spLocks noGrp="1"/>
          </p:cNvSpPr>
          <p:nvPr>
            <p:ph type="pic" sz="quarter" idx="18"/>
          </p:nvPr>
        </p:nvSpPr>
        <p:spPr>
          <a:xfrm>
            <a:off x="3544895" y="1885703"/>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19" name="Espace réservé du contenu 3">
            <a:extLst>
              <a:ext uri="{FF2B5EF4-FFF2-40B4-BE49-F238E27FC236}">
                <a16:creationId xmlns:a16="http://schemas.microsoft.com/office/drawing/2014/main" id="{0B81855A-63F7-324E-948E-FE0A2CE2F99A}"/>
              </a:ext>
            </a:extLst>
          </p:cNvPr>
          <p:cNvSpPr>
            <a:spLocks noGrp="1"/>
          </p:cNvSpPr>
          <p:nvPr>
            <p:ph sz="half" idx="19"/>
          </p:nvPr>
        </p:nvSpPr>
        <p:spPr>
          <a:xfrm>
            <a:off x="7495950" y="1982253"/>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20" name="Espace réservé pour une image  15">
            <a:extLst>
              <a:ext uri="{FF2B5EF4-FFF2-40B4-BE49-F238E27FC236}">
                <a16:creationId xmlns:a16="http://schemas.microsoft.com/office/drawing/2014/main" id="{8EBF1B91-506A-E444-9B31-5DAB1223E0B7}"/>
              </a:ext>
            </a:extLst>
          </p:cNvPr>
          <p:cNvSpPr>
            <a:spLocks noGrp="1"/>
          </p:cNvSpPr>
          <p:nvPr>
            <p:ph type="pic" sz="quarter" idx="20"/>
          </p:nvPr>
        </p:nvSpPr>
        <p:spPr>
          <a:xfrm>
            <a:off x="6266829" y="1885703"/>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21" name="Espace réservé du contenu 3">
            <a:extLst>
              <a:ext uri="{FF2B5EF4-FFF2-40B4-BE49-F238E27FC236}">
                <a16:creationId xmlns:a16="http://schemas.microsoft.com/office/drawing/2014/main" id="{3768371A-C3ED-8444-A020-5C4C7CA8B36E}"/>
              </a:ext>
            </a:extLst>
          </p:cNvPr>
          <p:cNvSpPr>
            <a:spLocks noGrp="1"/>
          </p:cNvSpPr>
          <p:nvPr>
            <p:ph sz="half" idx="21"/>
          </p:nvPr>
        </p:nvSpPr>
        <p:spPr>
          <a:xfrm>
            <a:off x="10217885" y="1982253"/>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22" name="Espace réservé pour une image  15">
            <a:extLst>
              <a:ext uri="{FF2B5EF4-FFF2-40B4-BE49-F238E27FC236}">
                <a16:creationId xmlns:a16="http://schemas.microsoft.com/office/drawing/2014/main" id="{633B4285-2BA1-1B41-AF49-42D19A2115BE}"/>
              </a:ext>
            </a:extLst>
          </p:cNvPr>
          <p:cNvSpPr>
            <a:spLocks noGrp="1"/>
          </p:cNvSpPr>
          <p:nvPr>
            <p:ph type="pic" sz="quarter" idx="22"/>
          </p:nvPr>
        </p:nvSpPr>
        <p:spPr>
          <a:xfrm>
            <a:off x="8988764" y="1885703"/>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23" name="Espace réservé du contenu 3">
            <a:extLst>
              <a:ext uri="{FF2B5EF4-FFF2-40B4-BE49-F238E27FC236}">
                <a16:creationId xmlns:a16="http://schemas.microsoft.com/office/drawing/2014/main" id="{34124228-3E9F-2648-93D0-CCB241ADA1BC}"/>
              </a:ext>
            </a:extLst>
          </p:cNvPr>
          <p:cNvSpPr>
            <a:spLocks noGrp="1"/>
          </p:cNvSpPr>
          <p:nvPr>
            <p:ph sz="half" idx="23"/>
          </p:nvPr>
        </p:nvSpPr>
        <p:spPr>
          <a:xfrm>
            <a:off x="2052081" y="3321959"/>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24" name="Espace réservé pour une image  15">
            <a:extLst>
              <a:ext uri="{FF2B5EF4-FFF2-40B4-BE49-F238E27FC236}">
                <a16:creationId xmlns:a16="http://schemas.microsoft.com/office/drawing/2014/main" id="{1297AA68-71AE-9046-9739-73008C319286}"/>
              </a:ext>
            </a:extLst>
          </p:cNvPr>
          <p:cNvSpPr>
            <a:spLocks noGrp="1"/>
          </p:cNvSpPr>
          <p:nvPr>
            <p:ph type="pic" sz="quarter" idx="24"/>
          </p:nvPr>
        </p:nvSpPr>
        <p:spPr>
          <a:xfrm>
            <a:off x="822960" y="3225409"/>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25" name="Espace réservé du contenu 3">
            <a:extLst>
              <a:ext uri="{FF2B5EF4-FFF2-40B4-BE49-F238E27FC236}">
                <a16:creationId xmlns:a16="http://schemas.microsoft.com/office/drawing/2014/main" id="{E96FE3EC-EBF9-604A-B198-F4314ED77B4A}"/>
              </a:ext>
            </a:extLst>
          </p:cNvPr>
          <p:cNvSpPr>
            <a:spLocks noGrp="1"/>
          </p:cNvSpPr>
          <p:nvPr>
            <p:ph sz="half" idx="25"/>
          </p:nvPr>
        </p:nvSpPr>
        <p:spPr>
          <a:xfrm>
            <a:off x="4774016" y="3321959"/>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26" name="Espace réservé pour une image  15">
            <a:extLst>
              <a:ext uri="{FF2B5EF4-FFF2-40B4-BE49-F238E27FC236}">
                <a16:creationId xmlns:a16="http://schemas.microsoft.com/office/drawing/2014/main" id="{7E97B7C9-7F07-FF41-8AC2-71194B846A3D}"/>
              </a:ext>
            </a:extLst>
          </p:cNvPr>
          <p:cNvSpPr>
            <a:spLocks noGrp="1"/>
          </p:cNvSpPr>
          <p:nvPr>
            <p:ph type="pic" sz="quarter" idx="26"/>
          </p:nvPr>
        </p:nvSpPr>
        <p:spPr>
          <a:xfrm>
            <a:off x="3544895" y="3225409"/>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27" name="Espace réservé du contenu 3">
            <a:extLst>
              <a:ext uri="{FF2B5EF4-FFF2-40B4-BE49-F238E27FC236}">
                <a16:creationId xmlns:a16="http://schemas.microsoft.com/office/drawing/2014/main" id="{57A94514-8485-8643-AB07-1DA23BF4BF48}"/>
              </a:ext>
            </a:extLst>
          </p:cNvPr>
          <p:cNvSpPr>
            <a:spLocks noGrp="1"/>
          </p:cNvSpPr>
          <p:nvPr>
            <p:ph sz="half" idx="27"/>
          </p:nvPr>
        </p:nvSpPr>
        <p:spPr>
          <a:xfrm>
            <a:off x="7495950" y="3321959"/>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28" name="Espace réservé pour une image  15">
            <a:extLst>
              <a:ext uri="{FF2B5EF4-FFF2-40B4-BE49-F238E27FC236}">
                <a16:creationId xmlns:a16="http://schemas.microsoft.com/office/drawing/2014/main" id="{DF4EF56E-4F6B-5149-8B4B-89AAC84A7508}"/>
              </a:ext>
            </a:extLst>
          </p:cNvPr>
          <p:cNvSpPr>
            <a:spLocks noGrp="1"/>
          </p:cNvSpPr>
          <p:nvPr>
            <p:ph type="pic" sz="quarter" idx="28"/>
          </p:nvPr>
        </p:nvSpPr>
        <p:spPr>
          <a:xfrm>
            <a:off x="6266829" y="3225409"/>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29" name="Espace réservé du contenu 3">
            <a:extLst>
              <a:ext uri="{FF2B5EF4-FFF2-40B4-BE49-F238E27FC236}">
                <a16:creationId xmlns:a16="http://schemas.microsoft.com/office/drawing/2014/main" id="{BA459062-0509-5545-AC7D-357A03382E98}"/>
              </a:ext>
            </a:extLst>
          </p:cNvPr>
          <p:cNvSpPr>
            <a:spLocks noGrp="1"/>
          </p:cNvSpPr>
          <p:nvPr>
            <p:ph sz="half" idx="29"/>
          </p:nvPr>
        </p:nvSpPr>
        <p:spPr>
          <a:xfrm>
            <a:off x="10217885" y="3321959"/>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30" name="Espace réservé pour une image  15">
            <a:extLst>
              <a:ext uri="{FF2B5EF4-FFF2-40B4-BE49-F238E27FC236}">
                <a16:creationId xmlns:a16="http://schemas.microsoft.com/office/drawing/2014/main" id="{9D1CBAB7-5390-B846-BA2F-3333F9513BBD}"/>
              </a:ext>
            </a:extLst>
          </p:cNvPr>
          <p:cNvSpPr>
            <a:spLocks noGrp="1"/>
          </p:cNvSpPr>
          <p:nvPr>
            <p:ph type="pic" sz="quarter" idx="30"/>
          </p:nvPr>
        </p:nvSpPr>
        <p:spPr>
          <a:xfrm>
            <a:off x="8988764" y="3225409"/>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31" name="Espace réservé du contenu 3">
            <a:extLst>
              <a:ext uri="{FF2B5EF4-FFF2-40B4-BE49-F238E27FC236}">
                <a16:creationId xmlns:a16="http://schemas.microsoft.com/office/drawing/2014/main" id="{69886D53-03DD-D74A-86B8-B3B788AE7F61}"/>
              </a:ext>
            </a:extLst>
          </p:cNvPr>
          <p:cNvSpPr>
            <a:spLocks noGrp="1"/>
          </p:cNvSpPr>
          <p:nvPr>
            <p:ph sz="half" idx="31"/>
          </p:nvPr>
        </p:nvSpPr>
        <p:spPr>
          <a:xfrm>
            <a:off x="2052081" y="4651032"/>
            <a:ext cx="1441867" cy="1114307"/>
          </a:xfrm>
        </p:spPr>
        <p:txBody>
          <a:bodyPr/>
          <a:lstStyle>
            <a:lvl1pPr>
              <a:spcBef>
                <a:spcPts val="1000"/>
              </a:spcBef>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32" name="Espace réservé pour une image  15">
            <a:extLst>
              <a:ext uri="{FF2B5EF4-FFF2-40B4-BE49-F238E27FC236}">
                <a16:creationId xmlns:a16="http://schemas.microsoft.com/office/drawing/2014/main" id="{61ACB70B-6484-AB44-9367-5B21E11B7A72}"/>
              </a:ext>
            </a:extLst>
          </p:cNvPr>
          <p:cNvSpPr>
            <a:spLocks noGrp="1"/>
          </p:cNvSpPr>
          <p:nvPr>
            <p:ph type="pic" sz="quarter" idx="32"/>
          </p:nvPr>
        </p:nvSpPr>
        <p:spPr>
          <a:xfrm>
            <a:off x="822960" y="4554482"/>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33" name="Espace réservé du contenu 3">
            <a:extLst>
              <a:ext uri="{FF2B5EF4-FFF2-40B4-BE49-F238E27FC236}">
                <a16:creationId xmlns:a16="http://schemas.microsoft.com/office/drawing/2014/main" id="{D1688B51-E17F-1842-A0BF-4336FE2031BB}"/>
              </a:ext>
            </a:extLst>
          </p:cNvPr>
          <p:cNvSpPr>
            <a:spLocks noGrp="1"/>
          </p:cNvSpPr>
          <p:nvPr>
            <p:ph sz="half" idx="33"/>
          </p:nvPr>
        </p:nvSpPr>
        <p:spPr>
          <a:xfrm>
            <a:off x="4774016" y="4651032"/>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34" name="Espace réservé pour une image  15">
            <a:extLst>
              <a:ext uri="{FF2B5EF4-FFF2-40B4-BE49-F238E27FC236}">
                <a16:creationId xmlns:a16="http://schemas.microsoft.com/office/drawing/2014/main" id="{0D614FD1-FB17-B84C-9F61-489DE47A68D2}"/>
              </a:ext>
            </a:extLst>
          </p:cNvPr>
          <p:cNvSpPr>
            <a:spLocks noGrp="1"/>
          </p:cNvSpPr>
          <p:nvPr>
            <p:ph type="pic" sz="quarter" idx="34"/>
          </p:nvPr>
        </p:nvSpPr>
        <p:spPr>
          <a:xfrm>
            <a:off x="3544895" y="4554482"/>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35" name="Espace réservé du contenu 3">
            <a:extLst>
              <a:ext uri="{FF2B5EF4-FFF2-40B4-BE49-F238E27FC236}">
                <a16:creationId xmlns:a16="http://schemas.microsoft.com/office/drawing/2014/main" id="{80C1E9AD-F5C8-3E4A-9D4C-5FD53B7A568B}"/>
              </a:ext>
            </a:extLst>
          </p:cNvPr>
          <p:cNvSpPr>
            <a:spLocks noGrp="1"/>
          </p:cNvSpPr>
          <p:nvPr>
            <p:ph sz="half" idx="35"/>
          </p:nvPr>
        </p:nvSpPr>
        <p:spPr>
          <a:xfrm>
            <a:off x="7495950" y="4651032"/>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36" name="Espace réservé pour une image  15">
            <a:extLst>
              <a:ext uri="{FF2B5EF4-FFF2-40B4-BE49-F238E27FC236}">
                <a16:creationId xmlns:a16="http://schemas.microsoft.com/office/drawing/2014/main" id="{97E5400A-E549-EA41-AE77-08B2C309FC6E}"/>
              </a:ext>
            </a:extLst>
          </p:cNvPr>
          <p:cNvSpPr>
            <a:spLocks noGrp="1"/>
          </p:cNvSpPr>
          <p:nvPr>
            <p:ph type="pic" sz="quarter" idx="36"/>
          </p:nvPr>
        </p:nvSpPr>
        <p:spPr>
          <a:xfrm>
            <a:off x="6266829" y="4554482"/>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
        <p:nvSpPr>
          <p:cNvPr id="37" name="Espace réservé du contenu 3">
            <a:extLst>
              <a:ext uri="{FF2B5EF4-FFF2-40B4-BE49-F238E27FC236}">
                <a16:creationId xmlns:a16="http://schemas.microsoft.com/office/drawing/2014/main" id="{4684381D-3053-874C-B2CD-32C305E5EAEB}"/>
              </a:ext>
            </a:extLst>
          </p:cNvPr>
          <p:cNvSpPr>
            <a:spLocks noGrp="1"/>
          </p:cNvSpPr>
          <p:nvPr>
            <p:ph sz="half" idx="37"/>
          </p:nvPr>
        </p:nvSpPr>
        <p:spPr>
          <a:xfrm>
            <a:off x="10217885" y="4651032"/>
            <a:ext cx="1441867" cy="1114307"/>
          </a:xfrm>
        </p:spPr>
        <p:txBody>
          <a:bodyPr/>
          <a:lstStyle>
            <a:lvl1pPr>
              <a:spcAft>
                <a:spcPts val="0"/>
              </a:spcAft>
              <a:defRPr sz="1300"/>
            </a:lvl1pPr>
            <a:lvl2pPr>
              <a:spcBef>
                <a:spcPts val="0"/>
              </a:spcBef>
              <a:defRPr sz="1300"/>
            </a:lvl2pPr>
            <a:lvl3pPr>
              <a:defRPr sz="1400"/>
            </a:lvl3pPr>
            <a:lvl4pPr>
              <a:defRPr sz="1400"/>
            </a:lvl4pPr>
            <a:lvl5pPr>
              <a:defRPr sz="1400"/>
            </a:lvl5pPr>
          </a:lstStyle>
          <a:p>
            <a:pPr lvl="0"/>
            <a:r>
              <a:rPr lang="fr-FR"/>
              <a:t>Cliquez pour modifier les styles du texte du masque</a:t>
            </a:r>
          </a:p>
          <a:p>
            <a:pPr lvl="1"/>
            <a:r>
              <a:rPr lang="fr-FR"/>
              <a:t>Deuxième niveau</a:t>
            </a:r>
          </a:p>
        </p:txBody>
      </p:sp>
      <p:sp>
        <p:nvSpPr>
          <p:cNvPr id="38" name="Espace réservé pour une image  15">
            <a:extLst>
              <a:ext uri="{FF2B5EF4-FFF2-40B4-BE49-F238E27FC236}">
                <a16:creationId xmlns:a16="http://schemas.microsoft.com/office/drawing/2014/main" id="{F1B6331E-96E0-DF48-BC1E-04F8CA6AB645}"/>
              </a:ext>
            </a:extLst>
          </p:cNvPr>
          <p:cNvSpPr>
            <a:spLocks noGrp="1"/>
          </p:cNvSpPr>
          <p:nvPr>
            <p:ph type="pic" sz="quarter" idx="38"/>
          </p:nvPr>
        </p:nvSpPr>
        <p:spPr>
          <a:xfrm>
            <a:off x="8988764" y="4554482"/>
            <a:ext cx="1114307" cy="1114306"/>
          </a:xfrm>
          <a:prstGeom prst="ellipse">
            <a:avLst/>
          </a:prstGeom>
          <a:solidFill>
            <a:schemeClr val="bg1">
              <a:lumMod val="85000"/>
            </a:schemeClr>
          </a:solidFill>
        </p:spPr>
        <p:txBody>
          <a:bodyPr/>
          <a:lstStyle>
            <a:lvl1pPr algn="ctr">
              <a:defRPr sz="1200"/>
            </a:lvl1pPr>
          </a:lstStyle>
          <a:p>
            <a:r>
              <a:rPr lang="fr-FR"/>
              <a:t>Cliquez sur l'icône pour ajouter une image</a:t>
            </a:r>
            <a:endParaRPr lang="fr-CA" dirty="0"/>
          </a:p>
        </p:txBody>
      </p:sp>
    </p:spTree>
    <p:extLst>
      <p:ext uri="{BB962C8B-B14F-4D97-AF65-F5344CB8AC3E}">
        <p14:creationId xmlns:p14="http://schemas.microsoft.com/office/powerpoint/2010/main" val="31744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 comite 3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0B5E81D-8DD9-2741-99B5-D869B23BD01B}"/>
              </a:ext>
            </a:extLst>
          </p:cNvPr>
          <p:cNvSpPr>
            <a:spLocks noGrp="1"/>
          </p:cNvSpPr>
          <p:nvPr>
            <p:ph sz="half" idx="1"/>
          </p:nvPr>
        </p:nvSpPr>
        <p:spPr>
          <a:xfrm>
            <a:off x="1968371" y="2339168"/>
            <a:ext cx="2901338" cy="1257740"/>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FR"/>
              <a:t>Cliquez pour modifier les styles du texte du masque</a:t>
            </a:r>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10" name="Connecteur droit 9">
            <a:extLst>
              <a:ext uri="{FF2B5EF4-FFF2-40B4-BE49-F238E27FC236}">
                <a16:creationId xmlns:a16="http://schemas.microsoft.com/office/drawing/2014/main" id="{19AF6FE9-E3FC-9048-BAFE-30616CD0CF7F}"/>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8EFF16D7-F084-F342-A590-93C52943BF26}"/>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2A9EA973-331C-D941-B182-31F9F95D55BF}"/>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89CB1FC0-5D73-2545-9678-AD41D34CC4CA}"/>
              </a:ext>
            </a:extLst>
          </p:cNvPr>
          <p:cNvSpPr>
            <a:spLocks noGrp="1"/>
          </p:cNvSpPr>
          <p:nvPr>
            <p:ph sz="half" idx="16"/>
          </p:nvPr>
        </p:nvSpPr>
        <p:spPr>
          <a:xfrm>
            <a:off x="2052081" y="3827725"/>
            <a:ext cx="2733918" cy="2349797"/>
          </a:xfrm>
        </p:spPr>
        <p:txBody>
          <a:bodyPr/>
          <a:lstStyle>
            <a:lvl1pPr algn="ctr">
              <a:spcAft>
                <a:spcPts val="0"/>
              </a:spcAft>
              <a:defRPr sz="20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2000" b="0">
                <a:solidFill>
                  <a:schemeClr val="accent4"/>
                </a:solidFill>
              </a:defRPr>
            </a:lvl3pPr>
            <a:lvl4pPr algn="ctr">
              <a:defRPr sz="2000" b="0">
                <a:solidFill>
                  <a:schemeClr val="accent4"/>
                </a:solidFill>
              </a:defRPr>
            </a:lvl4pPr>
            <a:lvl5pPr algn="ctr">
              <a:defRPr/>
            </a:lvl5pPr>
          </a:lstStyle>
          <a:p>
            <a:pPr lvl="0"/>
            <a:r>
              <a:rPr lang="fr-FR"/>
              <a:t>Cliquez pour modifier les styles du texte du masque</a:t>
            </a:r>
          </a:p>
          <a:p>
            <a:pPr lvl="1"/>
            <a:r>
              <a:rPr lang="fr-FR"/>
              <a:t>Deuxième niveau</a:t>
            </a:r>
          </a:p>
          <a:p>
            <a:pPr lvl="2"/>
            <a:r>
              <a:rPr lang="fr-FR"/>
              <a:t>Troisième niveau</a:t>
            </a:r>
          </a:p>
        </p:txBody>
      </p:sp>
      <p:sp>
        <p:nvSpPr>
          <p:cNvPr id="5" name="Ellipse 4">
            <a:extLst>
              <a:ext uri="{FF2B5EF4-FFF2-40B4-BE49-F238E27FC236}">
                <a16:creationId xmlns:a16="http://schemas.microsoft.com/office/drawing/2014/main" id="{B717D05B-4153-8C45-A142-8FFCF8653F60}"/>
              </a:ext>
            </a:extLst>
          </p:cNvPr>
          <p:cNvSpPr/>
          <p:nvPr userDrawn="1"/>
        </p:nvSpPr>
        <p:spPr>
          <a:xfrm>
            <a:off x="1873704" y="2191268"/>
            <a:ext cx="3090672" cy="309311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space réservé du contenu 2">
            <a:extLst>
              <a:ext uri="{FF2B5EF4-FFF2-40B4-BE49-F238E27FC236}">
                <a16:creationId xmlns:a16="http://schemas.microsoft.com/office/drawing/2014/main" id="{50DB60B9-C57D-794F-8772-6E7BD7BD2EB7}"/>
              </a:ext>
            </a:extLst>
          </p:cNvPr>
          <p:cNvSpPr>
            <a:spLocks noGrp="1"/>
          </p:cNvSpPr>
          <p:nvPr>
            <p:ph sz="half" idx="17"/>
          </p:nvPr>
        </p:nvSpPr>
        <p:spPr>
          <a:xfrm>
            <a:off x="4594616" y="2339168"/>
            <a:ext cx="2901338" cy="1257740"/>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FR"/>
              <a:t>Cliquez pour modifier les styles du texte du masque</a:t>
            </a:r>
          </a:p>
        </p:txBody>
      </p:sp>
      <p:sp>
        <p:nvSpPr>
          <p:cNvPr id="31" name="Espace réservé du contenu 2">
            <a:extLst>
              <a:ext uri="{FF2B5EF4-FFF2-40B4-BE49-F238E27FC236}">
                <a16:creationId xmlns:a16="http://schemas.microsoft.com/office/drawing/2014/main" id="{F87821DB-84A9-2E44-8F1B-8109F02AA2C7}"/>
              </a:ext>
            </a:extLst>
          </p:cNvPr>
          <p:cNvSpPr>
            <a:spLocks noGrp="1"/>
          </p:cNvSpPr>
          <p:nvPr>
            <p:ph sz="half" idx="20"/>
          </p:nvPr>
        </p:nvSpPr>
        <p:spPr>
          <a:xfrm>
            <a:off x="7410899" y="3827725"/>
            <a:ext cx="2733918" cy="2349797"/>
          </a:xfrm>
        </p:spPr>
        <p:txBody>
          <a:bodyPr/>
          <a:lstStyle>
            <a:lvl1pPr algn="ctr">
              <a:spcAft>
                <a:spcPts val="0"/>
              </a:spcAft>
              <a:defRPr sz="20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2000" b="0">
                <a:solidFill>
                  <a:schemeClr val="accent4"/>
                </a:solidFill>
              </a:defRPr>
            </a:lvl3pPr>
            <a:lvl4pPr algn="ctr">
              <a:defRPr sz="2000" b="0">
                <a:solidFill>
                  <a:schemeClr val="accent4"/>
                </a:solidFill>
              </a:defRPr>
            </a:lvl4pPr>
            <a:lvl5pPr algn="ctr">
              <a:defRPr/>
            </a:lvl5pPr>
          </a:lstStyle>
          <a:p>
            <a:pPr lvl="0"/>
            <a:r>
              <a:rPr lang="fr-FR"/>
              <a:t>Cliquez pour modifier les styles du texte du masque</a:t>
            </a:r>
          </a:p>
          <a:p>
            <a:pPr lvl="1"/>
            <a:r>
              <a:rPr lang="fr-FR"/>
              <a:t>Deuxième niveau</a:t>
            </a:r>
          </a:p>
          <a:p>
            <a:pPr lvl="2"/>
            <a:r>
              <a:rPr lang="fr-FR"/>
              <a:t>Troisième niveau</a:t>
            </a:r>
          </a:p>
        </p:txBody>
      </p:sp>
      <p:cxnSp>
        <p:nvCxnSpPr>
          <p:cNvPr id="32" name="Connecteur droit 31">
            <a:extLst>
              <a:ext uri="{FF2B5EF4-FFF2-40B4-BE49-F238E27FC236}">
                <a16:creationId xmlns:a16="http://schemas.microsoft.com/office/drawing/2014/main" id="{885059B5-7B43-014F-8C41-34B19C1BCCA0}"/>
              </a:ext>
            </a:extLst>
          </p:cNvPr>
          <p:cNvCxnSpPr>
            <a:cxnSpLocks/>
          </p:cNvCxnSpPr>
          <p:nvPr userDrawn="1"/>
        </p:nvCxnSpPr>
        <p:spPr>
          <a:xfrm>
            <a:off x="8266189" y="3679919"/>
            <a:ext cx="1023338"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BF3E97BE-3132-1447-9F45-ED71088D069C}"/>
              </a:ext>
            </a:extLst>
          </p:cNvPr>
          <p:cNvSpPr/>
          <p:nvPr userDrawn="1"/>
        </p:nvSpPr>
        <p:spPr>
          <a:xfrm>
            <a:off x="7231177" y="2191268"/>
            <a:ext cx="3090672" cy="309311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space réservé du contenu 2">
            <a:extLst>
              <a:ext uri="{FF2B5EF4-FFF2-40B4-BE49-F238E27FC236}">
                <a16:creationId xmlns:a16="http://schemas.microsoft.com/office/drawing/2014/main" id="{C261EC39-2CEA-924B-A582-E67FC00D90DC}"/>
              </a:ext>
            </a:extLst>
          </p:cNvPr>
          <p:cNvSpPr>
            <a:spLocks noGrp="1"/>
          </p:cNvSpPr>
          <p:nvPr>
            <p:ph sz="half" idx="18"/>
          </p:nvPr>
        </p:nvSpPr>
        <p:spPr>
          <a:xfrm>
            <a:off x="4678326" y="3827725"/>
            <a:ext cx="2733918" cy="2349797"/>
          </a:xfrm>
        </p:spPr>
        <p:txBody>
          <a:bodyPr/>
          <a:lstStyle>
            <a:lvl1pPr algn="ctr">
              <a:spcAft>
                <a:spcPts val="0"/>
              </a:spcAft>
              <a:defRPr sz="20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2000" b="0">
                <a:solidFill>
                  <a:schemeClr val="accent4"/>
                </a:solidFill>
              </a:defRPr>
            </a:lvl3pPr>
            <a:lvl4pPr algn="ctr">
              <a:defRPr sz="2000" b="0">
                <a:solidFill>
                  <a:schemeClr val="accent4"/>
                </a:solidFill>
              </a:defRPr>
            </a:lvl4pPr>
            <a:lvl5pPr algn="ctr">
              <a:defRPr/>
            </a:lvl5pPr>
          </a:lstStyle>
          <a:p>
            <a:pPr lvl="0"/>
            <a:r>
              <a:rPr lang="fr-FR"/>
              <a:t>Cliquez pour modifier les styles du texte du masque</a:t>
            </a:r>
          </a:p>
          <a:p>
            <a:pPr lvl="1"/>
            <a:r>
              <a:rPr lang="fr-FR"/>
              <a:t>Deuxième niveau</a:t>
            </a:r>
          </a:p>
          <a:p>
            <a:pPr lvl="2"/>
            <a:r>
              <a:rPr lang="fr-FR"/>
              <a:t>Troisième niveau</a:t>
            </a:r>
          </a:p>
        </p:txBody>
      </p:sp>
      <p:sp>
        <p:nvSpPr>
          <p:cNvPr id="30" name="Espace réservé du contenu 2">
            <a:extLst>
              <a:ext uri="{FF2B5EF4-FFF2-40B4-BE49-F238E27FC236}">
                <a16:creationId xmlns:a16="http://schemas.microsoft.com/office/drawing/2014/main" id="{69C68347-09CD-2E40-92BA-1C38132FAE18}"/>
              </a:ext>
            </a:extLst>
          </p:cNvPr>
          <p:cNvSpPr>
            <a:spLocks noGrp="1"/>
          </p:cNvSpPr>
          <p:nvPr>
            <p:ph sz="half" idx="19"/>
          </p:nvPr>
        </p:nvSpPr>
        <p:spPr>
          <a:xfrm>
            <a:off x="7327189" y="2339168"/>
            <a:ext cx="2898648" cy="1257740"/>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FR"/>
              <a:t>Cliquez pour modifier les styles du texte du masque</a:t>
            </a:r>
          </a:p>
        </p:txBody>
      </p:sp>
      <p:sp>
        <p:nvSpPr>
          <p:cNvPr id="29" name="Ellipse 28">
            <a:extLst>
              <a:ext uri="{FF2B5EF4-FFF2-40B4-BE49-F238E27FC236}">
                <a16:creationId xmlns:a16="http://schemas.microsoft.com/office/drawing/2014/main" id="{A4BD60D1-F56F-824D-8C35-4D7817CDD1F0}"/>
              </a:ext>
            </a:extLst>
          </p:cNvPr>
          <p:cNvSpPr/>
          <p:nvPr userDrawn="1"/>
        </p:nvSpPr>
        <p:spPr>
          <a:xfrm>
            <a:off x="4594618" y="2191268"/>
            <a:ext cx="3090672" cy="309067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8" name="Connecteur droit 27">
            <a:extLst>
              <a:ext uri="{FF2B5EF4-FFF2-40B4-BE49-F238E27FC236}">
                <a16:creationId xmlns:a16="http://schemas.microsoft.com/office/drawing/2014/main" id="{B0E6420B-35AD-5F43-8804-7B12AF7C5B73}"/>
              </a:ext>
            </a:extLst>
          </p:cNvPr>
          <p:cNvCxnSpPr>
            <a:cxnSpLocks/>
          </p:cNvCxnSpPr>
          <p:nvPr userDrawn="1"/>
        </p:nvCxnSpPr>
        <p:spPr>
          <a:xfrm>
            <a:off x="5533616" y="3679919"/>
            <a:ext cx="1023338"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913FEBF7-D595-CC41-B2FC-66C29AF1E7F6}"/>
              </a:ext>
            </a:extLst>
          </p:cNvPr>
          <p:cNvCxnSpPr>
            <a:cxnSpLocks/>
          </p:cNvCxnSpPr>
          <p:nvPr userDrawn="1"/>
        </p:nvCxnSpPr>
        <p:spPr>
          <a:xfrm>
            <a:off x="2907371" y="3679919"/>
            <a:ext cx="1023338"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Comite 10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10" name="Connecteur droit 9">
            <a:extLst>
              <a:ext uri="{FF2B5EF4-FFF2-40B4-BE49-F238E27FC236}">
                <a16:creationId xmlns:a16="http://schemas.microsoft.com/office/drawing/2014/main" id="{19AF6FE9-E3FC-9048-BAFE-30616CD0CF7F}"/>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8EFF16D7-F084-F342-A590-93C52943BF26}"/>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2A9EA973-331C-D941-B182-31F9F95D55BF}"/>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Espace réservé du contenu 2">
            <a:extLst>
              <a:ext uri="{FF2B5EF4-FFF2-40B4-BE49-F238E27FC236}">
                <a16:creationId xmlns:a16="http://schemas.microsoft.com/office/drawing/2014/main" id="{945C493E-851C-984D-9A82-44433CCD3EC6}"/>
              </a:ext>
            </a:extLst>
          </p:cNvPr>
          <p:cNvSpPr>
            <a:spLocks noGrp="1"/>
          </p:cNvSpPr>
          <p:nvPr>
            <p:ph sz="half" idx="21" hasCustomPrompt="1"/>
          </p:nvPr>
        </p:nvSpPr>
        <p:spPr>
          <a:xfrm>
            <a:off x="1043940" y="1702736"/>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26" name="Espace réservé du contenu 2">
            <a:extLst>
              <a:ext uri="{FF2B5EF4-FFF2-40B4-BE49-F238E27FC236}">
                <a16:creationId xmlns:a16="http://schemas.microsoft.com/office/drawing/2014/main" id="{9F3DFDD0-43AA-9E47-8070-804B5C0FBB85}"/>
              </a:ext>
            </a:extLst>
          </p:cNvPr>
          <p:cNvSpPr>
            <a:spLocks noGrp="1"/>
          </p:cNvSpPr>
          <p:nvPr>
            <p:ph sz="half" idx="22"/>
          </p:nvPr>
        </p:nvSpPr>
        <p:spPr>
          <a:xfrm>
            <a:off x="864405" y="2887242"/>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97" name="Espace réservé du contenu 2">
            <a:extLst>
              <a:ext uri="{FF2B5EF4-FFF2-40B4-BE49-F238E27FC236}">
                <a16:creationId xmlns:a16="http://schemas.microsoft.com/office/drawing/2014/main" id="{A74839D8-9F4F-2649-8FC1-BD307D2ABFD8}"/>
              </a:ext>
            </a:extLst>
          </p:cNvPr>
          <p:cNvSpPr>
            <a:spLocks noGrp="1"/>
          </p:cNvSpPr>
          <p:nvPr>
            <p:ph sz="half" idx="23" hasCustomPrompt="1"/>
          </p:nvPr>
        </p:nvSpPr>
        <p:spPr>
          <a:xfrm>
            <a:off x="3096024" y="1702736"/>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98" name="Espace réservé du contenu 2">
            <a:extLst>
              <a:ext uri="{FF2B5EF4-FFF2-40B4-BE49-F238E27FC236}">
                <a16:creationId xmlns:a16="http://schemas.microsoft.com/office/drawing/2014/main" id="{2100BF40-340F-8343-A3D9-D00FBC0552A9}"/>
              </a:ext>
            </a:extLst>
          </p:cNvPr>
          <p:cNvSpPr>
            <a:spLocks noGrp="1"/>
          </p:cNvSpPr>
          <p:nvPr>
            <p:ph sz="half" idx="24"/>
          </p:nvPr>
        </p:nvSpPr>
        <p:spPr>
          <a:xfrm>
            <a:off x="2916489" y="2887242"/>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100" name="Espace réservé du contenu 2">
            <a:extLst>
              <a:ext uri="{FF2B5EF4-FFF2-40B4-BE49-F238E27FC236}">
                <a16:creationId xmlns:a16="http://schemas.microsoft.com/office/drawing/2014/main" id="{19FB6198-9494-1748-A04F-85156EF4ADCF}"/>
              </a:ext>
            </a:extLst>
          </p:cNvPr>
          <p:cNvSpPr>
            <a:spLocks noGrp="1"/>
          </p:cNvSpPr>
          <p:nvPr>
            <p:ph sz="half" idx="25" hasCustomPrompt="1"/>
          </p:nvPr>
        </p:nvSpPr>
        <p:spPr>
          <a:xfrm>
            <a:off x="5180006" y="1702736"/>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101" name="Espace réservé du contenu 2">
            <a:extLst>
              <a:ext uri="{FF2B5EF4-FFF2-40B4-BE49-F238E27FC236}">
                <a16:creationId xmlns:a16="http://schemas.microsoft.com/office/drawing/2014/main" id="{87C6D150-6C1E-3645-A603-0776A79091D9}"/>
              </a:ext>
            </a:extLst>
          </p:cNvPr>
          <p:cNvSpPr>
            <a:spLocks noGrp="1"/>
          </p:cNvSpPr>
          <p:nvPr>
            <p:ph sz="half" idx="26"/>
          </p:nvPr>
        </p:nvSpPr>
        <p:spPr>
          <a:xfrm>
            <a:off x="5000471" y="2887242"/>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103" name="Espace réservé du contenu 2">
            <a:extLst>
              <a:ext uri="{FF2B5EF4-FFF2-40B4-BE49-F238E27FC236}">
                <a16:creationId xmlns:a16="http://schemas.microsoft.com/office/drawing/2014/main" id="{DE85529A-AC82-9F43-987C-51B50877E1DE}"/>
              </a:ext>
            </a:extLst>
          </p:cNvPr>
          <p:cNvSpPr>
            <a:spLocks noGrp="1"/>
          </p:cNvSpPr>
          <p:nvPr>
            <p:ph sz="half" idx="27" hasCustomPrompt="1"/>
          </p:nvPr>
        </p:nvSpPr>
        <p:spPr>
          <a:xfrm>
            <a:off x="7242722" y="1702736"/>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104" name="Espace réservé du contenu 2">
            <a:extLst>
              <a:ext uri="{FF2B5EF4-FFF2-40B4-BE49-F238E27FC236}">
                <a16:creationId xmlns:a16="http://schemas.microsoft.com/office/drawing/2014/main" id="{C201EE2B-0B2D-6844-A106-D6CC20A7F4F4}"/>
              </a:ext>
            </a:extLst>
          </p:cNvPr>
          <p:cNvSpPr>
            <a:spLocks noGrp="1"/>
          </p:cNvSpPr>
          <p:nvPr>
            <p:ph sz="half" idx="28"/>
          </p:nvPr>
        </p:nvSpPr>
        <p:spPr>
          <a:xfrm>
            <a:off x="7063187" y="2887242"/>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106" name="Espace réservé du contenu 2">
            <a:extLst>
              <a:ext uri="{FF2B5EF4-FFF2-40B4-BE49-F238E27FC236}">
                <a16:creationId xmlns:a16="http://schemas.microsoft.com/office/drawing/2014/main" id="{D783D6AB-3C97-8648-961E-E82D85CF698B}"/>
              </a:ext>
            </a:extLst>
          </p:cNvPr>
          <p:cNvSpPr>
            <a:spLocks noGrp="1"/>
          </p:cNvSpPr>
          <p:nvPr>
            <p:ph sz="half" idx="29" hasCustomPrompt="1"/>
          </p:nvPr>
        </p:nvSpPr>
        <p:spPr>
          <a:xfrm>
            <a:off x="9316071" y="1702736"/>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107" name="Espace réservé du contenu 2">
            <a:extLst>
              <a:ext uri="{FF2B5EF4-FFF2-40B4-BE49-F238E27FC236}">
                <a16:creationId xmlns:a16="http://schemas.microsoft.com/office/drawing/2014/main" id="{AB0FC888-61CD-8441-82AD-CE3B177E3545}"/>
              </a:ext>
            </a:extLst>
          </p:cNvPr>
          <p:cNvSpPr>
            <a:spLocks noGrp="1"/>
          </p:cNvSpPr>
          <p:nvPr>
            <p:ph sz="half" idx="30"/>
          </p:nvPr>
        </p:nvSpPr>
        <p:spPr>
          <a:xfrm>
            <a:off x="9136536" y="2887242"/>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109" name="Espace réservé du contenu 2">
            <a:extLst>
              <a:ext uri="{FF2B5EF4-FFF2-40B4-BE49-F238E27FC236}">
                <a16:creationId xmlns:a16="http://schemas.microsoft.com/office/drawing/2014/main" id="{EFCDF5B6-3887-3A49-9ED5-BB38D19CD48F}"/>
              </a:ext>
            </a:extLst>
          </p:cNvPr>
          <p:cNvSpPr>
            <a:spLocks noGrp="1"/>
          </p:cNvSpPr>
          <p:nvPr>
            <p:ph sz="half" idx="31" hasCustomPrompt="1"/>
          </p:nvPr>
        </p:nvSpPr>
        <p:spPr>
          <a:xfrm>
            <a:off x="1043940" y="3807982"/>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110" name="Espace réservé du contenu 2">
            <a:extLst>
              <a:ext uri="{FF2B5EF4-FFF2-40B4-BE49-F238E27FC236}">
                <a16:creationId xmlns:a16="http://schemas.microsoft.com/office/drawing/2014/main" id="{FA8336DA-CB43-8E4E-BCC3-E63C08DBCC53}"/>
              </a:ext>
            </a:extLst>
          </p:cNvPr>
          <p:cNvSpPr>
            <a:spLocks noGrp="1"/>
          </p:cNvSpPr>
          <p:nvPr>
            <p:ph sz="half" idx="32"/>
          </p:nvPr>
        </p:nvSpPr>
        <p:spPr>
          <a:xfrm>
            <a:off x="864405" y="4992488"/>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113" name="Espace réservé du contenu 2">
            <a:extLst>
              <a:ext uri="{FF2B5EF4-FFF2-40B4-BE49-F238E27FC236}">
                <a16:creationId xmlns:a16="http://schemas.microsoft.com/office/drawing/2014/main" id="{37F14921-EEA6-5342-8D56-E81D5DB2EFE7}"/>
              </a:ext>
            </a:extLst>
          </p:cNvPr>
          <p:cNvSpPr>
            <a:spLocks noGrp="1"/>
          </p:cNvSpPr>
          <p:nvPr>
            <p:ph sz="half" idx="33" hasCustomPrompt="1"/>
          </p:nvPr>
        </p:nvSpPr>
        <p:spPr>
          <a:xfrm>
            <a:off x="3096024" y="3807982"/>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114" name="Espace réservé du contenu 2">
            <a:extLst>
              <a:ext uri="{FF2B5EF4-FFF2-40B4-BE49-F238E27FC236}">
                <a16:creationId xmlns:a16="http://schemas.microsoft.com/office/drawing/2014/main" id="{B1BC96DD-AF4F-914F-9062-7139010A5A53}"/>
              </a:ext>
            </a:extLst>
          </p:cNvPr>
          <p:cNvSpPr>
            <a:spLocks noGrp="1"/>
          </p:cNvSpPr>
          <p:nvPr>
            <p:ph sz="half" idx="34"/>
          </p:nvPr>
        </p:nvSpPr>
        <p:spPr>
          <a:xfrm>
            <a:off x="2916489" y="4992488"/>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116" name="Espace réservé du contenu 2">
            <a:extLst>
              <a:ext uri="{FF2B5EF4-FFF2-40B4-BE49-F238E27FC236}">
                <a16:creationId xmlns:a16="http://schemas.microsoft.com/office/drawing/2014/main" id="{6B5D969F-766C-3D4B-A214-9C56ABBD65A2}"/>
              </a:ext>
            </a:extLst>
          </p:cNvPr>
          <p:cNvSpPr>
            <a:spLocks noGrp="1"/>
          </p:cNvSpPr>
          <p:nvPr>
            <p:ph sz="half" idx="35" hasCustomPrompt="1"/>
          </p:nvPr>
        </p:nvSpPr>
        <p:spPr>
          <a:xfrm>
            <a:off x="5180006" y="3807982"/>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117" name="Espace réservé du contenu 2">
            <a:extLst>
              <a:ext uri="{FF2B5EF4-FFF2-40B4-BE49-F238E27FC236}">
                <a16:creationId xmlns:a16="http://schemas.microsoft.com/office/drawing/2014/main" id="{D81BD2BE-C76E-5049-84E7-EAD544C3433D}"/>
              </a:ext>
            </a:extLst>
          </p:cNvPr>
          <p:cNvSpPr>
            <a:spLocks noGrp="1"/>
          </p:cNvSpPr>
          <p:nvPr>
            <p:ph sz="half" idx="36"/>
          </p:nvPr>
        </p:nvSpPr>
        <p:spPr>
          <a:xfrm>
            <a:off x="5000471" y="4992488"/>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119" name="Espace réservé du contenu 2">
            <a:extLst>
              <a:ext uri="{FF2B5EF4-FFF2-40B4-BE49-F238E27FC236}">
                <a16:creationId xmlns:a16="http://schemas.microsoft.com/office/drawing/2014/main" id="{42A6D92D-70F5-C047-927C-52045BC49AF2}"/>
              </a:ext>
            </a:extLst>
          </p:cNvPr>
          <p:cNvSpPr>
            <a:spLocks noGrp="1"/>
          </p:cNvSpPr>
          <p:nvPr>
            <p:ph sz="half" idx="37" hasCustomPrompt="1"/>
          </p:nvPr>
        </p:nvSpPr>
        <p:spPr>
          <a:xfrm>
            <a:off x="7242722" y="3807982"/>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120" name="Espace réservé du contenu 2">
            <a:extLst>
              <a:ext uri="{FF2B5EF4-FFF2-40B4-BE49-F238E27FC236}">
                <a16:creationId xmlns:a16="http://schemas.microsoft.com/office/drawing/2014/main" id="{1FFB209A-F4E3-EF47-8930-E11A3EDCFCE4}"/>
              </a:ext>
            </a:extLst>
          </p:cNvPr>
          <p:cNvSpPr>
            <a:spLocks noGrp="1"/>
          </p:cNvSpPr>
          <p:nvPr>
            <p:ph sz="half" idx="38"/>
          </p:nvPr>
        </p:nvSpPr>
        <p:spPr>
          <a:xfrm>
            <a:off x="7063187" y="4992488"/>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
        <p:nvSpPr>
          <p:cNvPr id="122" name="Espace réservé du contenu 2">
            <a:extLst>
              <a:ext uri="{FF2B5EF4-FFF2-40B4-BE49-F238E27FC236}">
                <a16:creationId xmlns:a16="http://schemas.microsoft.com/office/drawing/2014/main" id="{A33FA77F-9B23-FF4C-A430-C9E165E2FC31}"/>
              </a:ext>
            </a:extLst>
          </p:cNvPr>
          <p:cNvSpPr>
            <a:spLocks noGrp="1"/>
          </p:cNvSpPr>
          <p:nvPr>
            <p:ph sz="half" idx="39" hasCustomPrompt="1"/>
          </p:nvPr>
        </p:nvSpPr>
        <p:spPr>
          <a:xfrm>
            <a:off x="9316071" y="3807982"/>
            <a:ext cx="1835360" cy="953687"/>
          </a:xfrm>
        </p:spPr>
        <p:txBody>
          <a:bodyPr anchor="b"/>
          <a:lstStyle>
            <a:lvl1pPr algn="ctr">
              <a:spcAft>
                <a:spcPts val="0"/>
              </a:spcAft>
              <a:defRPr sz="5000">
                <a:solidFill>
                  <a:schemeClr val="tx1"/>
                </a:solidFill>
              </a:defRPr>
            </a:lvl1pPr>
            <a:lvl2pPr algn="ctr">
              <a:lnSpc>
                <a:spcPct val="70000"/>
              </a:lnSpc>
              <a:spcBef>
                <a:spcPts val="0"/>
              </a:spcBef>
              <a:defRPr sz="6000" b="1">
                <a:solidFill>
                  <a:schemeClr val="accent2"/>
                </a:solidFill>
              </a:defRPr>
            </a:lvl2pPr>
            <a:lvl3pPr marL="9525" indent="-9525" algn="ctr">
              <a:buNone/>
              <a:tabLst/>
              <a:defRPr/>
            </a:lvl3pPr>
            <a:lvl4pPr algn="ctr">
              <a:defRPr/>
            </a:lvl4pPr>
            <a:lvl5pPr algn="ctr">
              <a:defRPr/>
            </a:lvl5pPr>
          </a:lstStyle>
          <a:p>
            <a:pPr lvl="0"/>
            <a:r>
              <a:rPr lang="fr-CA" dirty="0"/>
              <a:t>###</a:t>
            </a:r>
          </a:p>
        </p:txBody>
      </p:sp>
      <p:sp>
        <p:nvSpPr>
          <p:cNvPr id="123" name="Espace réservé du contenu 2">
            <a:extLst>
              <a:ext uri="{FF2B5EF4-FFF2-40B4-BE49-F238E27FC236}">
                <a16:creationId xmlns:a16="http://schemas.microsoft.com/office/drawing/2014/main" id="{2F1261CE-7C10-7D4D-8C6B-2FA9E6983F17}"/>
              </a:ext>
            </a:extLst>
          </p:cNvPr>
          <p:cNvSpPr>
            <a:spLocks noGrp="1"/>
          </p:cNvSpPr>
          <p:nvPr>
            <p:ph sz="half" idx="40"/>
          </p:nvPr>
        </p:nvSpPr>
        <p:spPr>
          <a:xfrm>
            <a:off x="9136536" y="4992488"/>
            <a:ext cx="2194430" cy="953688"/>
          </a:xfrm>
        </p:spPr>
        <p:txBody>
          <a:bodyPr/>
          <a:lstStyle>
            <a:lvl1pPr algn="ctr">
              <a:spcAft>
                <a:spcPts val="0"/>
              </a:spcAft>
              <a:defRPr sz="1600" b="0">
                <a:solidFill>
                  <a:schemeClr val="accent4"/>
                </a:solidFill>
              </a:defRPr>
            </a:lvl1pPr>
            <a:lvl2pPr algn="ctr">
              <a:lnSpc>
                <a:spcPct val="70000"/>
              </a:lnSpc>
              <a:spcBef>
                <a:spcPts val="0"/>
              </a:spcBef>
              <a:defRPr sz="2600" b="0">
                <a:solidFill>
                  <a:schemeClr val="accent4"/>
                </a:solidFill>
              </a:defRPr>
            </a:lvl2pPr>
            <a:lvl3pPr marL="9525" indent="-9525" algn="ctr">
              <a:buNone/>
              <a:tabLst/>
              <a:defRPr sz="1600" b="0">
                <a:solidFill>
                  <a:schemeClr val="accent4"/>
                </a:solidFill>
              </a:defRPr>
            </a:lvl3pPr>
            <a:lvl4pPr algn="ctr">
              <a:defRPr sz="1600" b="0">
                <a:solidFill>
                  <a:schemeClr val="accent4"/>
                </a:solidFill>
              </a:defRPr>
            </a:lvl4pPr>
            <a:lvl5pPr algn="ctr">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55009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6" userDrawn="1">
          <p15:clr>
            <a:srgbClr val="FBAE40"/>
          </p15:clr>
        </p15:guide>
        <p15:guide id="4" pos="715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rre comite blanc">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D2E7DF5A-65B8-D949-B253-0037A8668E31}"/>
              </a:ext>
            </a:extLst>
          </p:cNvPr>
          <p:cNvPicPr>
            <a:picLocks noChangeAspect="1"/>
          </p:cNvPicPr>
          <p:nvPr userDrawn="1"/>
        </p:nvPicPr>
        <p:blipFill>
          <a:blip r:embed="rId2"/>
          <a:stretch>
            <a:fillRect/>
          </a:stretch>
        </p:blipFill>
        <p:spPr>
          <a:xfrm>
            <a:off x="830868" y="1786269"/>
            <a:ext cx="11361131" cy="4806736"/>
          </a:xfrm>
          <a:prstGeom prst="rect">
            <a:avLst/>
          </a:prstGeom>
        </p:spPr>
      </p:pic>
      <p:sp>
        <p:nvSpPr>
          <p:cNvPr id="2" name="Titre 1">
            <a:extLst>
              <a:ext uri="{FF2B5EF4-FFF2-40B4-BE49-F238E27FC236}">
                <a16:creationId xmlns:a16="http://schemas.microsoft.com/office/drawing/2014/main" id="{5F13950A-E90D-5347-BEB4-604C8C0D29F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813FC9E-AF23-9A40-818A-F9857D8E2F9A}"/>
              </a:ext>
            </a:extLst>
          </p:cNvPr>
          <p:cNvSpPr>
            <a:spLocks noGrp="1"/>
          </p:cNvSpPr>
          <p:nvPr>
            <p:ph idx="1" hasCustomPrompt="1"/>
          </p:nvPr>
        </p:nvSpPr>
        <p:spPr>
          <a:xfrm>
            <a:off x="908018" y="2820959"/>
            <a:ext cx="2292380" cy="1878628"/>
          </a:xfrm>
        </p:spPr>
        <p:txBody>
          <a:bodyPr/>
          <a:lstStyle>
            <a:lvl1pPr>
              <a:spcBef>
                <a:spcPts val="0"/>
              </a:spcBef>
              <a:spcAft>
                <a:spcPts val="0"/>
              </a:spcAft>
              <a:defRPr sz="5000">
                <a:solidFill>
                  <a:schemeClr val="accent1"/>
                </a:solidFill>
              </a:defRPr>
            </a:lvl1pPr>
            <a:lvl2pPr>
              <a:spcBef>
                <a:spcPts val="0"/>
              </a:spcBef>
              <a:defRPr sz="1300">
                <a:solidFill>
                  <a:schemeClr val="accent4"/>
                </a:solidFill>
              </a:defRPr>
            </a:lvl2pPr>
            <a:lvl3pPr>
              <a:spcBef>
                <a:spcPts val="0"/>
              </a:spcBef>
              <a:defRPr sz="1300">
                <a:solidFill>
                  <a:schemeClr val="accent4"/>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a:t>
            </a:r>
            <a:r>
              <a:rPr lang="fr-CA" dirty="0" err="1"/>
              <a:t>niveauﬁ</a:t>
            </a:r>
            <a:endParaRPr lang="fr-CA" dirty="0"/>
          </a:p>
        </p:txBody>
      </p:sp>
      <p:sp>
        <p:nvSpPr>
          <p:cNvPr id="5" name="Espace réservé du pied de page 4">
            <a:extLst>
              <a:ext uri="{FF2B5EF4-FFF2-40B4-BE49-F238E27FC236}">
                <a16:creationId xmlns:a16="http://schemas.microsoft.com/office/drawing/2014/main" id="{A7588EC6-A674-004B-9337-10DBF59435F2}"/>
              </a:ext>
            </a:extLst>
          </p:cNvPr>
          <p:cNvSpPr>
            <a:spLocks noGrp="1"/>
          </p:cNvSpPr>
          <p:nvPr>
            <p:ph type="ftr" sz="quarter" idx="11"/>
          </p:nvPr>
        </p:nvSpPr>
        <p:spPr/>
        <p:txBody>
          <a:bodyPr/>
          <a:lstStyle/>
          <a:p>
            <a:r>
              <a:rPr lang="fr-CA"/>
              <a:t>Lorem ipsum dolor sit amet consectetuer adpiscing</a:t>
            </a:r>
          </a:p>
        </p:txBody>
      </p:sp>
      <p:sp>
        <p:nvSpPr>
          <p:cNvPr id="6" name="Espace réservé du numéro de diapositive 5">
            <a:extLst>
              <a:ext uri="{FF2B5EF4-FFF2-40B4-BE49-F238E27FC236}">
                <a16:creationId xmlns:a16="http://schemas.microsoft.com/office/drawing/2014/main" id="{CFC6B824-0A12-F045-9590-CEA4F0AD3D2D}"/>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7" name="Connecteur droit 6">
            <a:extLst>
              <a:ext uri="{FF2B5EF4-FFF2-40B4-BE49-F238E27FC236}">
                <a16:creationId xmlns:a16="http://schemas.microsoft.com/office/drawing/2014/main" id="{8B53C865-C298-1842-8C20-494F58E64ABD}"/>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5871F60E-523D-B644-A2CC-C69D5488B780}"/>
              </a:ext>
            </a:extLst>
          </p:cNvPr>
          <p:cNvPicPr>
            <a:picLocks noChangeAspect="1"/>
          </p:cNvPicPr>
          <p:nvPr userDrawn="1"/>
        </p:nvPicPr>
        <p:blipFill>
          <a:blip r:embed="rId3"/>
          <a:stretch>
            <a:fillRect/>
          </a:stretch>
        </p:blipFill>
        <p:spPr>
          <a:xfrm>
            <a:off x="10779924" y="6217848"/>
            <a:ext cx="927300" cy="377284"/>
          </a:xfrm>
          <a:prstGeom prst="rect">
            <a:avLst/>
          </a:prstGeom>
        </p:spPr>
      </p:pic>
      <p:cxnSp>
        <p:nvCxnSpPr>
          <p:cNvPr id="9" name="Connecteur droit 8">
            <a:extLst>
              <a:ext uri="{FF2B5EF4-FFF2-40B4-BE49-F238E27FC236}">
                <a16:creationId xmlns:a16="http://schemas.microsoft.com/office/drawing/2014/main" id="{BDA5CB13-1A0E-554F-9975-FC1FC28C420E}"/>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019C1D83-CE6B-6F4C-905F-86E4BF2390F1}"/>
              </a:ext>
            </a:extLst>
          </p:cNvPr>
          <p:cNvSpPr>
            <a:spLocks noGrp="1"/>
          </p:cNvSpPr>
          <p:nvPr>
            <p:ph idx="13" hasCustomPrompt="1"/>
          </p:nvPr>
        </p:nvSpPr>
        <p:spPr>
          <a:xfrm>
            <a:off x="3683120" y="1853396"/>
            <a:ext cx="1930871" cy="1543705"/>
          </a:xfrm>
        </p:spPr>
        <p:txBody>
          <a:bodyPr/>
          <a:lstStyle>
            <a:lvl1pPr>
              <a:spcBef>
                <a:spcPts val="0"/>
              </a:spcBef>
              <a:spcAft>
                <a:spcPts val="0"/>
              </a:spcAft>
              <a:defRPr sz="5000">
                <a:solidFill>
                  <a:schemeClr val="accent1"/>
                </a:solidFill>
              </a:defRPr>
            </a:lvl1pPr>
            <a:lvl2pPr>
              <a:spcBef>
                <a:spcPts val="0"/>
              </a:spcBef>
              <a:defRPr sz="1300">
                <a:solidFill>
                  <a:schemeClr val="accent4"/>
                </a:solidFill>
              </a:defRPr>
            </a:lvl2pPr>
            <a:lvl3pPr>
              <a:spcBef>
                <a:spcPts val="0"/>
              </a:spcBef>
              <a:defRPr sz="1300">
                <a:solidFill>
                  <a:schemeClr val="accent4"/>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
        <p:nvSpPr>
          <p:cNvPr id="12" name="Espace réservé du contenu 2">
            <a:extLst>
              <a:ext uri="{FF2B5EF4-FFF2-40B4-BE49-F238E27FC236}">
                <a16:creationId xmlns:a16="http://schemas.microsoft.com/office/drawing/2014/main" id="{192699ED-4167-9644-B0C5-19D07A056624}"/>
              </a:ext>
            </a:extLst>
          </p:cNvPr>
          <p:cNvSpPr>
            <a:spLocks noGrp="1"/>
          </p:cNvSpPr>
          <p:nvPr>
            <p:ph idx="14" hasCustomPrompt="1"/>
          </p:nvPr>
        </p:nvSpPr>
        <p:spPr>
          <a:xfrm>
            <a:off x="6064814" y="1853396"/>
            <a:ext cx="2005300" cy="1543705"/>
          </a:xfrm>
        </p:spPr>
        <p:txBody>
          <a:bodyPr/>
          <a:lstStyle>
            <a:lvl1pPr>
              <a:spcBef>
                <a:spcPts val="0"/>
              </a:spcBef>
              <a:spcAft>
                <a:spcPts val="0"/>
              </a:spcAft>
              <a:defRPr sz="5000">
                <a:solidFill>
                  <a:schemeClr val="accent1"/>
                </a:solidFill>
              </a:defRPr>
            </a:lvl1pPr>
            <a:lvl2pPr>
              <a:spcBef>
                <a:spcPts val="0"/>
              </a:spcBef>
              <a:defRPr sz="1300">
                <a:solidFill>
                  <a:schemeClr val="accent4"/>
                </a:solidFill>
              </a:defRPr>
            </a:lvl2pPr>
            <a:lvl3pPr>
              <a:spcBef>
                <a:spcPts val="0"/>
              </a:spcBef>
              <a:defRPr sz="1300">
                <a:solidFill>
                  <a:schemeClr val="accent4"/>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
        <p:nvSpPr>
          <p:cNvPr id="13" name="Espace réservé du contenu 2">
            <a:extLst>
              <a:ext uri="{FF2B5EF4-FFF2-40B4-BE49-F238E27FC236}">
                <a16:creationId xmlns:a16="http://schemas.microsoft.com/office/drawing/2014/main" id="{5393D1DA-5D86-1744-8CC1-467F66CA81C2}"/>
              </a:ext>
            </a:extLst>
          </p:cNvPr>
          <p:cNvSpPr>
            <a:spLocks noGrp="1"/>
          </p:cNvSpPr>
          <p:nvPr>
            <p:ph idx="15" hasCustomPrompt="1"/>
          </p:nvPr>
        </p:nvSpPr>
        <p:spPr>
          <a:xfrm>
            <a:off x="3683120" y="3852316"/>
            <a:ext cx="1930871" cy="1543705"/>
          </a:xfrm>
        </p:spPr>
        <p:txBody>
          <a:bodyPr/>
          <a:lstStyle>
            <a:lvl1pPr>
              <a:spcBef>
                <a:spcPts val="0"/>
              </a:spcBef>
              <a:spcAft>
                <a:spcPts val="0"/>
              </a:spcAft>
              <a:defRPr sz="5000">
                <a:solidFill>
                  <a:schemeClr val="accent1"/>
                </a:solidFill>
              </a:defRPr>
            </a:lvl1pPr>
            <a:lvl2pPr>
              <a:spcBef>
                <a:spcPts val="0"/>
              </a:spcBef>
              <a:defRPr sz="1300">
                <a:solidFill>
                  <a:schemeClr val="accent4"/>
                </a:solidFill>
              </a:defRPr>
            </a:lvl2pPr>
            <a:lvl3pPr>
              <a:spcBef>
                <a:spcPts val="0"/>
              </a:spcBef>
              <a:defRPr sz="1300">
                <a:solidFill>
                  <a:schemeClr val="accent4"/>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
        <p:nvSpPr>
          <p:cNvPr id="14" name="Espace réservé du contenu 2">
            <a:extLst>
              <a:ext uri="{FF2B5EF4-FFF2-40B4-BE49-F238E27FC236}">
                <a16:creationId xmlns:a16="http://schemas.microsoft.com/office/drawing/2014/main" id="{B16EB184-4B37-474D-90BD-3340C366C5D4}"/>
              </a:ext>
            </a:extLst>
          </p:cNvPr>
          <p:cNvSpPr>
            <a:spLocks noGrp="1"/>
          </p:cNvSpPr>
          <p:nvPr>
            <p:ph idx="16" hasCustomPrompt="1"/>
          </p:nvPr>
        </p:nvSpPr>
        <p:spPr>
          <a:xfrm>
            <a:off x="6064814" y="3852316"/>
            <a:ext cx="2005300" cy="1543705"/>
          </a:xfrm>
        </p:spPr>
        <p:txBody>
          <a:bodyPr/>
          <a:lstStyle>
            <a:lvl1pPr>
              <a:spcBef>
                <a:spcPts val="0"/>
              </a:spcBef>
              <a:spcAft>
                <a:spcPts val="0"/>
              </a:spcAft>
              <a:defRPr sz="5000">
                <a:solidFill>
                  <a:schemeClr val="accent1"/>
                </a:solidFill>
              </a:defRPr>
            </a:lvl1pPr>
            <a:lvl2pPr>
              <a:spcBef>
                <a:spcPts val="0"/>
              </a:spcBef>
              <a:defRPr sz="1300">
                <a:solidFill>
                  <a:schemeClr val="accent4"/>
                </a:solidFill>
              </a:defRPr>
            </a:lvl2pPr>
            <a:lvl3pPr>
              <a:spcBef>
                <a:spcPts val="0"/>
              </a:spcBef>
              <a:defRPr sz="1300">
                <a:solidFill>
                  <a:schemeClr val="accent4"/>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
        <p:nvSpPr>
          <p:cNvPr id="15" name="Espace réservé du contenu 2">
            <a:extLst>
              <a:ext uri="{FF2B5EF4-FFF2-40B4-BE49-F238E27FC236}">
                <a16:creationId xmlns:a16="http://schemas.microsoft.com/office/drawing/2014/main" id="{6CF368FE-6F61-A649-A503-C3CA4092F38F}"/>
              </a:ext>
            </a:extLst>
          </p:cNvPr>
          <p:cNvSpPr>
            <a:spLocks noGrp="1"/>
          </p:cNvSpPr>
          <p:nvPr>
            <p:ph idx="17" hasCustomPrompt="1"/>
          </p:nvPr>
        </p:nvSpPr>
        <p:spPr>
          <a:xfrm>
            <a:off x="8478406" y="2374390"/>
            <a:ext cx="2675151" cy="1836102"/>
          </a:xfrm>
        </p:spPr>
        <p:txBody>
          <a:bodyPr/>
          <a:lstStyle>
            <a:lvl1pPr>
              <a:spcBef>
                <a:spcPts val="0"/>
              </a:spcBef>
              <a:spcAft>
                <a:spcPts val="0"/>
              </a:spcAft>
              <a:defRPr sz="5000">
                <a:solidFill>
                  <a:schemeClr val="accent1"/>
                </a:solidFill>
              </a:defRPr>
            </a:lvl1pPr>
            <a:lvl2pPr>
              <a:spcBef>
                <a:spcPts val="0"/>
              </a:spcBef>
              <a:defRPr sz="1300">
                <a:solidFill>
                  <a:schemeClr val="accent4"/>
                </a:solidFill>
              </a:defRPr>
            </a:lvl2pPr>
            <a:lvl3pPr>
              <a:spcBef>
                <a:spcPts val="0"/>
              </a:spcBef>
              <a:defRPr sz="1300">
                <a:solidFill>
                  <a:schemeClr val="accent4"/>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Tree>
    <p:extLst>
      <p:ext uri="{BB962C8B-B14F-4D97-AF65-F5344CB8AC3E}">
        <p14:creationId xmlns:p14="http://schemas.microsoft.com/office/powerpoint/2010/main" val="114356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6" userDrawn="1">
          <p15:clr>
            <a:srgbClr val="FBAE40"/>
          </p15:clr>
        </p15:guide>
        <p15:guide id="3" pos="71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rre comite mauv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CCEA83B-D76C-CD4D-930C-2C83F754B4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Image 15">
            <a:extLst>
              <a:ext uri="{FF2B5EF4-FFF2-40B4-BE49-F238E27FC236}">
                <a16:creationId xmlns:a16="http://schemas.microsoft.com/office/drawing/2014/main" id="{D2E7DF5A-65B8-D949-B253-0037A8668E31}"/>
              </a:ext>
            </a:extLst>
          </p:cNvPr>
          <p:cNvPicPr>
            <a:picLocks noChangeAspect="1"/>
          </p:cNvPicPr>
          <p:nvPr userDrawn="1"/>
        </p:nvPicPr>
        <p:blipFill>
          <a:blip r:embed="rId3"/>
          <a:srcRect/>
          <a:stretch/>
        </p:blipFill>
        <p:spPr>
          <a:xfrm>
            <a:off x="849261" y="1786269"/>
            <a:ext cx="11324344" cy="4806736"/>
          </a:xfrm>
          <a:prstGeom prst="rect">
            <a:avLst/>
          </a:prstGeom>
        </p:spPr>
      </p:pic>
      <p:sp>
        <p:nvSpPr>
          <p:cNvPr id="2" name="Titre 1">
            <a:extLst>
              <a:ext uri="{FF2B5EF4-FFF2-40B4-BE49-F238E27FC236}">
                <a16:creationId xmlns:a16="http://schemas.microsoft.com/office/drawing/2014/main" id="{5F13950A-E90D-5347-BEB4-604C8C0D29FD}"/>
              </a:ext>
            </a:extLst>
          </p:cNvPr>
          <p:cNvSpPr>
            <a:spLocks noGrp="1"/>
          </p:cNvSpPr>
          <p:nvPr>
            <p:ph type="title"/>
          </p:nvPr>
        </p:nvSpPr>
        <p:spPr/>
        <p:txBody>
          <a:bodyPr/>
          <a:lstStyle>
            <a:lvl1pPr>
              <a:defRPr>
                <a:solidFill>
                  <a:schemeClr val="bg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D813FC9E-AF23-9A40-818A-F9857D8E2F9A}"/>
              </a:ext>
            </a:extLst>
          </p:cNvPr>
          <p:cNvSpPr>
            <a:spLocks noGrp="1"/>
          </p:cNvSpPr>
          <p:nvPr>
            <p:ph idx="1" hasCustomPrompt="1"/>
          </p:nvPr>
        </p:nvSpPr>
        <p:spPr>
          <a:xfrm>
            <a:off x="908018" y="2820959"/>
            <a:ext cx="2292380" cy="1878628"/>
          </a:xfrm>
        </p:spPr>
        <p:txBody>
          <a:bodyPr/>
          <a:lstStyle>
            <a:lvl1pPr>
              <a:spcBef>
                <a:spcPts val="0"/>
              </a:spcBef>
              <a:spcAft>
                <a:spcPts val="0"/>
              </a:spcAft>
              <a:defRPr sz="5000">
                <a:solidFill>
                  <a:schemeClr val="accent2"/>
                </a:solidFill>
              </a:defRPr>
            </a:lvl1pPr>
            <a:lvl2pPr>
              <a:spcBef>
                <a:spcPts val="0"/>
              </a:spcBef>
              <a:defRPr sz="1300">
                <a:solidFill>
                  <a:schemeClr val="bg1"/>
                </a:solidFill>
              </a:defRPr>
            </a:lvl2pPr>
            <a:lvl3pPr>
              <a:spcBef>
                <a:spcPts val="0"/>
              </a:spcBef>
              <a:defRPr sz="1300">
                <a:solidFill>
                  <a:schemeClr val="bg1"/>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a:t>
            </a:r>
            <a:r>
              <a:rPr lang="fr-CA" dirty="0" err="1"/>
              <a:t>niveauﬁ</a:t>
            </a:r>
            <a:endParaRPr lang="fr-CA" dirty="0"/>
          </a:p>
        </p:txBody>
      </p:sp>
      <p:sp>
        <p:nvSpPr>
          <p:cNvPr id="5" name="Espace réservé du pied de page 4">
            <a:extLst>
              <a:ext uri="{FF2B5EF4-FFF2-40B4-BE49-F238E27FC236}">
                <a16:creationId xmlns:a16="http://schemas.microsoft.com/office/drawing/2014/main" id="{A7588EC6-A674-004B-9337-10DBF59435F2}"/>
              </a:ext>
            </a:extLst>
          </p:cNvPr>
          <p:cNvSpPr>
            <a:spLocks noGrp="1"/>
          </p:cNvSpPr>
          <p:nvPr>
            <p:ph type="ftr" sz="quarter" idx="11"/>
          </p:nvPr>
        </p:nvSpPr>
        <p:spPr/>
        <p:txBody>
          <a:bodyPr/>
          <a:lstStyle>
            <a:lvl1pPr>
              <a:defRPr>
                <a:solidFill>
                  <a:schemeClr val="bg1"/>
                </a:solidFill>
              </a:defRPr>
            </a:lvl1pPr>
          </a:lstStyle>
          <a:p>
            <a:r>
              <a:rPr lang="fr-CA">
                <a:solidFill>
                  <a:schemeClr val="bg1"/>
                </a:solidFill>
              </a:rPr>
              <a:t>Lorem ipsum dolor sit amet consectetuer adpiscing</a:t>
            </a:r>
            <a:endParaRPr lang="fr-CA" dirty="0">
              <a:solidFill>
                <a:schemeClr val="bg1"/>
              </a:solidFill>
            </a:endParaRPr>
          </a:p>
        </p:txBody>
      </p:sp>
      <p:sp>
        <p:nvSpPr>
          <p:cNvPr id="6" name="Espace réservé du numéro de diapositive 5">
            <a:extLst>
              <a:ext uri="{FF2B5EF4-FFF2-40B4-BE49-F238E27FC236}">
                <a16:creationId xmlns:a16="http://schemas.microsoft.com/office/drawing/2014/main" id="{CFC6B824-0A12-F045-9590-CEA4F0AD3D2D}"/>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7" name="Connecteur droit 6">
            <a:extLst>
              <a:ext uri="{FF2B5EF4-FFF2-40B4-BE49-F238E27FC236}">
                <a16:creationId xmlns:a16="http://schemas.microsoft.com/office/drawing/2014/main" id="{8B53C865-C298-1842-8C20-494F58E64ABD}"/>
              </a:ext>
            </a:extLst>
          </p:cNvPr>
          <p:cNvCxnSpPr/>
          <p:nvPr userDrawn="1"/>
        </p:nvCxnSpPr>
        <p:spPr>
          <a:xfrm flipH="1">
            <a:off x="838200" y="6198734"/>
            <a:ext cx="205740" cy="41574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5871F60E-523D-B644-A2CC-C69D5488B780}"/>
              </a:ext>
            </a:extLst>
          </p:cNvPr>
          <p:cNvPicPr>
            <a:picLocks noChangeAspect="1"/>
          </p:cNvPicPr>
          <p:nvPr userDrawn="1"/>
        </p:nvPicPr>
        <p:blipFill>
          <a:blip r:embed="rId4"/>
          <a:srcRect/>
          <a:stretch/>
        </p:blipFill>
        <p:spPr>
          <a:xfrm>
            <a:off x="10779924" y="6217848"/>
            <a:ext cx="927300" cy="377283"/>
          </a:xfrm>
          <a:prstGeom prst="rect">
            <a:avLst/>
          </a:prstGeom>
        </p:spPr>
      </p:pic>
      <p:cxnSp>
        <p:nvCxnSpPr>
          <p:cNvPr id="9" name="Connecteur droit 8">
            <a:extLst>
              <a:ext uri="{FF2B5EF4-FFF2-40B4-BE49-F238E27FC236}">
                <a16:creationId xmlns:a16="http://schemas.microsoft.com/office/drawing/2014/main" id="{BDA5CB13-1A0E-554F-9975-FC1FC28C420E}"/>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019C1D83-CE6B-6F4C-905F-86E4BF2390F1}"/>
              </a:ext>
            </a:extLst>
          </p:cNvPr>
          <p:cNvSpPr>
            <a:spLocks noGrp="1"/>
          </p:cNvSpPr>
          <p:nvPr>
            <p:ph idx="13" hasCustomPrompt="1"/>
          </p:nvPr>
        </p:nvSpPr>
        <p:spPr>
          <a:xfrm>
            <a:off x="3683120" y="1853396"/>
            <a:ext cx="1930871" cy="1543705"/>
          </a:xfrm>
        </p:spPr>
        <p:txBody>
          <a:bodyPr/>
          <a:lstStyle>
            <a:lvl1pPr>
              <a:spcBef>
                <a:spcPts val="0"/>
              </a:spcBef>
              <a:spcAft>
                <a:spcPts val="0"/>
              </a:spcAft>
              <a:defRPr sz="5000">
                <a:solidFill>
                  <a:schemeClr val="accent2"/>
                </a:solidFill>
              </a:defRPr>
            </a:lvl1pPr>
            <a:lvl2pPr>
              <a:spcBef>
                <a:spcPts val="0"/>
              </a:spcBef>
              <a:defRPr sz="1300">
                <a:solidFill>
                  <a:schemeClr val="bg1"/>
                </a:solidFill>
              </a:defRPr>
            </a:lvl2pPr>
            <a:lvl3pPr>
              <a:spcBef>
                <a:spcPts val="0"/>
              </a:spcBef>
              <a:defRPr sz="1300">
                <a:solidFill>
                  <a:schemeClr val="bg1"/>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
        <p:nvSpPr>
          <p:cNvPr id="12" name="Espace réservé du contenu 2">
            <a:extLst>
              <a:ext uri="{FF2B5EF4-FFF2-40B4-BE49-F238E27FC236}">
                <a16:creationId xmlns:a16="http://schemas.microsoft.com/office/drawing/2014/main" id="{192699ED-4167-9644-B0C5-19D07A056624}"/>
              </a:ext>
            </a:extLst>
          </p:cNvPr>
          <p:cNvSpPr>
            <a:spLocks noGrp="1"/>
          </p:cNvSpPr>
          <p:nvPr>
            <p:ph idx="14" hasCustomPrompt="1"/>
          </p:nvPr>
        </p:nvSpPr>
        <p:spPr>
          <a:xfrm>
            <a:off x="6064814" y="1853396"/>
            <a:ext cx="2005300" cy="1543705"/>
          </a:xfrm>
        </p:spPr>
        <p:txBody>
          <a:bodyPr/>
          <a:lstStyle>
            <a:lvl1pPr>
              <a:spcBef>
                <a:spcPts val="0"/>
              </a:spcBef>
              <a:spcAft>
                <a:spcPts val="0"/>
              </a:spcAft>
              <a:defRPr sz="5000">
                <a:solidFill>
                  <a:schemeClr val="accent2"/>
                </a:solidFill>
              </a:defRPr>
            </a:lvl1pPr>
            <a:lvl2pPr>
              <a:spcBef>
                <a:spcPts val="0"/>
              </a:spcBef>
              <a:defRPr sz="1300">
                <a:solidFill>
                  <a:schemeClr val="bg1"/>
                </a:solidFill>
              </a:defRPr>
            </a:lvl2pPr>
            <a:lvl3pPr>
              <a:spcBef>
                <a:spcPts val="0"/>
              </a:spcBef>
              <a:defRPr sz="1300">
                <a:solidFill>
                  <a:schemeClr val="bg1"/>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
        <p:nvSpPr>
          <p:cNvPr id="13" name="Espace réservé du contenu 2">
            <a:extLst>
              <a:ext uri="{FF2B5EF4-FFF2-40B4-BE49-F238E27FC236}">
                <a16:creationId xmlns:a16="http://schemas.microsoft.com/office/drawing/2014/main" id="{5393D1DA-5D86-1744-8CC1-467F66CA81C2}"/>
              </a:ext>
            </a:extLst>
          </p:cNvPr>
          <p:cNvSpPr>
            <a:spLocks noGrp="1"/>
          </p:cNvSpPr>
          <p:nvPr>
            <p:ph idx="15" hasCustomPrompt="1"/>
          </p:nvPr>
        </p:nvSpPr>
        <p:spPr>
          <a:xfrm>
            <a:off x="3683120" y="3852316"/>
            <a:ext cx="1930871" cy="1543705"/>
          </a:xfrm>
        </p:spPr>
        <p:txBody>
          <a:bodyPr/>
          <a:lstStyle>
            <a:lvl1pPr>
              <a:spcBef>
                <a:spcPts val="0"/>
              </a:spcBef>
              <a:spcAft>
                <a:spcPts val="0"/>
              </a:spcAft>
              <a:defRPr sz="5000">
                <a:solidFill>
                  <a:schemeClr val="accent2"/>
                </a:solidFill>
              </a:defRPr>
            </a:lvl1pPr>
            <a:lvl2pPr>
              <a:spcBef>
                <a:spcPts val="0"/>
              </a:spcBef>
              <a:defRPr sz="1300">
                <a:solidFill>
                  <a:schemeClr val="bg1"/>
                </a:solidFill>
              </a:defRPr>
            </a:lvl2pPr>
            <a:lvl3pPr>
              <a:spcBef>
                <a:spcPts val="0"/>
              </a:spcBef>
              <a:defRPr sz="1300">
                <a:solidFill>
                  <a:schemeClr val="bg1"/>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
        <p:nvSpPr>
          <p:cNvPr id="14" name="Espace réservé du contenu 2">
            <a:extLst>
              <a:ext uri="{FF2B5EF4-FFF2-40B4-BE49-F238E27FC236}">
                <a16:creationId xmlns:a16="http://schemas.microsoft.com/office/drawing/2014/main" id="{B16EB184-4B37-474D-90BD-3340C366C5D4}"/>
              </a:ext>
            </a:extLst>
          </p:cNvPr>
          <p:cNvSpPr>
            <a:spLocks noGrp="1"/>
          </p:cNvSpPr>
          <p:nvPr>
            <p:ph idx="16" hasCustomPrompt="1"/>
          </p:nvPr>
        </p:nvSpPr>
        <p:spPr>
          <a:xfrm>
            <a:off x="6064814" y="3852316"/>
            <a:ext cx="2005300" cy="1543705"/>
          </a:xfrm>
        </p:spPr>
        <p:txBody>
          <a:bodyPr/>
          <a:lstStyle>
            <a:lvl1pPr>
              <a:spcBef>
                <a:spcPts val="0"/>
              </a:spcBef>
              <a:spcAft>
                <a:spcPts val="0"/>
              </a:spcAft>
              <a:defRPr sz="5000">
                <a:solidFill>
                  <a:schemeClr val="accent2"/>
                </a:solidFill>
              </a:defRPr>
            </a:lvl1pPr>
            <a:lvl2pPr>
              <a:spcBef>
                <a:spcPts val="0"/>
              </a:spcBef>
              <a:defRPr sz="1300">
                <a:solidFill>
                  <a:schemeClr val="bg1"/>
                </a:solidFill>
              </a:defRPr>
            </a:lvl2pPr>
            <a:lvl3pPr>
              <a:spcBef>
                <a:spcPts val="0"/>
              </a:spcBef>
              <a:defRPr sz="1300">
                <a:solidFill>
                  <a:schemeClr val="bg1"/>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
        <p:nvSpPr>
          <p:cNvPr id="15" name="Espace réservé du contenu 2">
            <a:extLst>
              <a:ext uri="{FF2B5EF4-FFF2-40B4-BE49-F238E27FC236}">
                <a16:creationId xmlns:a16="http://schemas.microsoft.com/office/drawing/2014/main" id="{6CF368FE-6F61-A649-A503-C3CA4092F38F}"/>
              </a:ext>
            </a:extLst>
          </p:cNvPr>
          <p:cNvSpPr>
            <a:spLocks noGrp="1"/>
          </p:cNvSpPr>
          <p:nvPr>
            <p:ph idx="17" hasCustomPrompt="1"/>
          </p:nvPr>
        </p:nvSpPr>
        <p:spPr>
          <a:xfrm>
            <a:off x="8478406" y="2374390"/>
            <a:ext cx="2675151" cy="1836102"/>
          </a:xfrm>
        </p:spPr>
        <p:txBody>
          <a:bodyPr/>
          <a:lstStyle>
            <a:lvl1pPr>
              <a:spcBef>
                <a:spcPts val="0"/>
              </a:spcBef>
              <a:spcAft>
                <a:spcPts val="0"/>
              </a:spcAft>
              <a:defRPr sz="5000">
                <a:solidFill>
                  <a:schemeClr val="accent2"/>
                </a:solidFill>
              </a:defRPr>
            </a:lvl1pPr>
            <a:lvl2pPr>
              <a:spcBef>
                <a:spcPts val="0"/>
              </a:spcBef>
              <a:defRPr sz="1300">
                <a:solidFill>
                  <a:schemeClr val="bg1"/>
                </a:solidFill>
              </a:defRPr>
            </a:lvl2pPr>
            <a:lvl3pPr>
              <a:spcBef>
                <a:spcPts val="0"/>
              </a:spcBef>
              <a:defRPr sz="1300">
                <a:solidFill>
                  <a:schemeClr val="bg1"/>
                </a:solidFill>
              </a:defRPr>
            </a:lvl3pPr>
            <a:lvl4pPr>
              <a:defRPr sz="1600">
                <a:solidFill>
                  <a:schemeClr val="accent4"/>
                </a:solidFill>
              </a:defRPr>
            </a:lvl4pPr>
            <a:lvl5pPr>
              <a:defRPr sz="1600">
                <a:solidFill>
                  <a:schemeClr val="accent4"/>
                </a:solidFill>
              </a:defRPr>
            </a:lvl5pPr>
          </a:lstStyle>
          <a:p>
            <a:pPr lvl="0"/>
            <a:r>
              <a:rPr lang="fr-CA" dirty="0"/>
              <a:t>000</a:t>
            </a:r>
          </a:p>
          <a:p>
            <a:pPr lvl="1"/>
            <a:r>
              <a:rPr lang="fr-CA" dirty="0"/>
              <a:t>Deuxième niveau</a:t>
            </a:r>
          </a:p>
          <a:p>
            <a:pPr lvl="2"/>
            <a:r>
              <a:rPr lang="fr-CA" dirty="0"/>
              <a:t>Troisième niveau</a:t>
            </a:r>
          </a:p>
        </p:txBody>
      </p:sp>
    </p:spTree>
    <p:extLst>
      <p:ext uri="{BB962C8B-B14F-4D97-AF65-F5344CB8AC3E}">
        <p14:creationId xmlns:p14="http://schemas.microsoft.com/office/powerpoint/2010/main" val="40994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16">
          <p15:clr>
            <a:srgbClr val="FBAE40"/>
          </p15:clr>
        </p15:guide>
        <p15:guide id="3" pos="71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vestiss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3950A-E90D-5347-BEB4-604C8C0D29F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813FC9E-AF23-9A40-818A-F9857D8E2F9A}"/>
              </a:ext>
            </a:extLst>
          </p:cNvPr>
          <p:cNvSpPr>
            <a:spLocks noGrp="1"/>
          </p:cNvSpPr>
          <p:nvPr>
            <p:ph idx="1"/>
          </p:nvPr>
        </p:nvSpPr>
        <p:spPr>
          <a:xfrm>
            <a:off x="822960" y="1828799"/>
            <a:ext cx="10515600" cy="1244003"/>
          </a:xfrm>
        </p:spPr>
        <p:txBody>
          <a:bodyPr/>
          <a:lstStyle>
            <a:lvl1pPr>
              <a:defRPr>
                <a:solidFill>
                  <a:schemeClr val="tx1"/>
                </a:solidFill>
              </a:defRPr>
            </a:lvl1pPr>
            <a:lvl2pPr>
              <a:defRPr sz="1400">
                <a:solidFill>
                  <a:schemeClr val="accent4"/>
                </a:solidFill>
              </a:defRPr>
            </a:lvl2pPr>
            <a:lvl3pPr>
              <a:buNone/>
              <a:defRPr sz="1600">
                <a:solidFill>
                  <a:schemeClr val="accent2"/>
                </a:solidFill>
              </a:defRPr>
            </a:lvl3pPr>
            <a:lvl4pPr>
              <a:defRPr>
                <a:solidFill>
                  <a:schemeClr val="accent4"/>
                </a:solidFill>
              </a:defRPr>
            </a:lvl4pPr>
            <a:lvl5pPr>
              <a:defRPr>
                <a:solidFill>
                  <a:schemeClr val="accent4"/>
                </a:solidFill>
              </a:defRPr>
            </a:lvl5pPr>
          </a:lstStyle>
          <a:p>
            <a:pPr lvl="0"/>
            <a:r>
              <a:rPr lang="fr-FR"/>
              <a:t>Cliquez pour modifier les styles du texte du masque</a:t>
            </a:r>
          </a:p>
          <a:p>
            <a:pPr lvl="1"/>
            <a:r>
              <a:rPr lang="fr-FR"/>
              <a:t>Deuxième niveau</a:t>
            </a:r>
          </a:p>
          <a:p>
            <a:pPr lvl="2"/>
            <a:r>
              <a:rPr lang="fr-FR"/>
              <a:t>Troisième niveau</a:t>
            </a:r>
          </a:p>
        </p:txBody>
      </p:sp>
      <p:sp>
        <p:nvSpPr>
          <p:cNvPr id="5" name="Espace réservé du pied de page 4">
            <a:extLst>
              <a:ext uri="{FF2B5EF4-FFF2-40B4-BE49-F238E27FC236}">
                <a16:creationId xmlns:a16="http://schemas.microsoft.com/office/drawing/2014/main" id="{A7588EC6-A674-004B-9337-10DBF59435F2}"/>
              </a:ext>
            </a:extLst>
          </p:cNvPr>
          <p:cNvSpPr>
            <a:spLocks noGrp="1"/>
          </p:cNvSpPr>
          <p:nvPr>
            <p:ph type="ftr" sz="quarter" idx="11"/>
          </p:nvPr>
        </p:nvSpPr>
        <p:spPr/>
        <p:txBody>
          <a:bodyPr/>
          <a:lstStyle/>
          <a:p>
            <a:r>
              <a:rPr lang="fr-CA"/>
              <a:t>Lorem ipsum dolor sit amet consectetuer adpiscing</a:t>
            </a:r>
          </a:p>
        </p:txBody>
      </p:sp>
      <p:sp>
        <p:nvSpPr>
          <p:cNvPr id="6" name="Espace réservé du numéro de diapositive 5">
            <a:extLst>
              <a:ext uri="{FF2B5EF4-FFF2-40B4-BE49-F238E27FC236}">
                <a16:creationId xmlns:a16="http://schemas.microsoft.com/office/drawing/2014/main" id="{CFC6B824-0A12-F045-9590-CEA4F0AD3D2D}"/>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7" name="Connecteur droit 6">
            <a:extLst>
              <a:ext uri="{FF2B5EF4-FFF2-40B4-BE49-F238E27FC236}">
                <a16:creationId xmlns:a16="http://schemas.microsoft.com/office/drawing/2014/main" id="{8B53C865-C298-1842-8C20-494F58E64ABD}"/>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5871F60E-523D-B644-A2CC-C69D5488B780}"/>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9" name="Connecteur droit 8">
            <a:extLst>
              <a:ext uri="{FF2B5EF4-FFF2-40B4-BE49-F238E27FC236}">
                <a16:creationId xmlns:a16="http://schemas.microsoft.com/office/drawing/2014/main" id="{BDA5CB13-1A0E-554F-9975-FC1FC28C420E}"/>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Espace réservé pour une image  9">
            <a:extLst>
              <a:ext uri="{FF2B5EF4-FFF2-40B4-BE49-F238E27FC236}">
                <a16:creationId xmlns:a16="http://schemas.microsoft.com/office/drawing/2014/main" id="{CD5B51EC-C0F5-234A-9A8C-31DCEADBD645}"/>
              </a:ext>
            </a:extLst>
          </p:cNvPr>
          <p:cNvSpPr>
            <a:spLocks noGrp="1"/>
          </p:cNvSpPr>
          <p:nvPr>
            <p:ph type="pic" sz="quarter" idx="13"/>
          </p:nvPr>
        </p:nvSpPr>
        <p:spPr>
          <a:xfrm>
            <a:off x="798514" y="3147803"/>
            <a:ext cx="6350750" cy="2563070"/>
          </a:xfrm>
          <a:noFill/>
        </p:spPr>
        <p:txBody>
          <a:bodyPr/>
          <a:lstStyle/>
          <a:p>
            <a:r>
              <a:rPr lang="fr-FR"/>
              <a:t>Cliquez sur l'icône pour ajouter une image</a:t>
            </a:r>
            <a:endParaRPr lang="fr-CA"/>
          </a:p>
        </p:txBody>
      </p:sp>
      <p:sp>
        <p:nvSpPr>
          <p:cNvPr id="12" name="Espace réservé du contenu 11">
            <a:extLst>
              <a:ext uri="{FF2B5EF4-FFF2-40B4-BE49-F238E27FC236}">
                <a16:creationId xmlns:a16="http://schemas.microsoft.com/office/drawing/2014/main" id="{AE95AD1B-E0DE-9543-A63F-3090E38C43D0}"/>
              </a:ext>
            </a:extLst>
          </p:cNvPr>
          <p:cNvSpPr>
            <a:spLocks noGrp="1"/>
          </p:cNvSpPr>
          <p:nvPr>
            <p:ph sz="quarter" idx="14"/>
          </p:nvPr>
        </p:nvSpPr>
        <p:spPr>
          <a:xfrm>
            <a:off x="7426325" y="3107373"/>
            <a:ext cx="1920240" cy="2603500"/>
          </a:xfrm>
        </p:spPr>
        <p:txBody>
          <a:bodyPr/>
          <a:lstStyle>
            <a:lvl1pPr>
              <a:defRPr sz="1300"/>
            </a:lvl1pPr>
            <a:lvl2pPr>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3" name="Espace réservé du contenu 11">
            <a:extLst>
              <a:ext uri="{FF2B5EF4-FFF2-40B4-BE49-F238E27FC236}">
                <a16:creationId xmlns:a16="http://schemas.microsoft.com/office/drawing/2014/main" id="{986C9B0A-8BDC-BD40-A9CF-9FD737DA94AE}"/>
              </a:ext>
            </a:extLst>
          </p:cNvPr>
          <p:cNvSpPr>
            <a:spLocks noGrp="1"/>
          </p:cNvSpPr>
          <p:nvPr>
            <p:ph sz="quarter" idx="15"/>
          </p:nvPr>
        </p:nvSpPr>
        <p:spPr>
          <a:xfrm>
            <a:off x="9428163" y="3107373"/>
            <a:ext cx="1920240" cy="2603500"/>
          </a:xfrm>
        </p:spPr>
        <p:txBody>
          <a:bodyPr/>
          <a:lstStyle>
            <a:lvl1pPr>
              <a:defRPr sz="1300"/>
            </a:lvl1pPr>
            <a:lvl2pPr>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264379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laboration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0B5E81D-8DD9-2741-99B5-D869B23BD01B}"/>
              </a:ext>
            </a:extLst>
          </p:cNvPr>
          <p:cNvSpPr>
            <a:spLocks noGrp="1"/>
          </p:cNvSpPr>
          <p:nvPr>
            <p:ph sz="half" idx="1"/>
          </p:nvPr>
        </p:nvSpPr>
        <p:spPr>
          <a:xfrm>
            <a:off x="822960" y="1825625"/>
            <a:ext cx="4114800" cy="753939"/>
          </a:xfrm>
        </p:spPr>
        <p:txBody>
          <a:bodyPr/>
          <a:lstStyle>
            <a:lvl1pPr>
              <a:defRPr sz="3000">
                <a:solidFill>
                  <a:schemeClr val="accent1"/>
                </a:solidFill>
              </a:defRPr>
            </a:lvl1pPr>
            <a:lvl2pPr>
              <a:defRPr sz="2000"/>
            </a:lvl2pPr>
            <a:lvl5pPr>
              <a:spcBef>
                <a:spcPts val="1600"/>
              </a:spcBef>
              <a:defRPr sz="2800"/>
            </a:lvl5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4A9353E-DC50-F349-BD7A-767B9C20D180}"/>
              </a:ext>
            </a:extLst>
          </p:cNvPr>
          <p:cNvSpPr>
            <a:spLocks noGrp="1"/>
          </p:cNvSpPr>
          <p:nvPr>
            <p:ph sz="half" idx="2"/>
          </p:nvPr>
        </p:nvSpPr>
        <p:spPr>
          <a:xfrm>
            <a:off x="6096000" y="2652105"/>
            <a:ext cx="5273040" cy="3084552"/>
          </a:xfrm>
        </p:spPr>
        <p:txBody>
          <a:bodyPr/>
          <a:lstStyle>
            <a:lvl1pPr>
              <a:defRPr sz="1600"/>
            </a:lvl1pPr>
            <a:lvl2pPr>
              <a:spcBef>
                <a:spcPts val="0"/>
              </a:spcBef>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10" name="Connecteur droit 9">
            <a:extLst>
              <a:ext uri="{FF2B5EF4-FFF2-40B4-BE49-F238E27FC236}">
                <a16:creationId xmlns:a16="http://schemas.microsoft.com/office/drawing/2014/main" id="{4AAA17F7-E828-7E4C-8737-ED166CF73EAA}"/>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2E7E49D5-CEE3-ED4F-891E-C34F53569243}"/>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B0477C15-7551-A247-86F2-6A316D0467ED}"/>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Espace réservé du contenu 2">
            <a:extLst>
              <a:ext uri="{FF2B5EF4-FFF2-40B4-BE49-F238E27FC236}">
                <a16:creationId xmlns:a16="http://schemas.microsoft.com/office/drawing/2014/main" id="{6409EE7A-14A3-3C45-8EE3-D878456B55EC}"/>
              </a:ext>
            </a:extLst>
          </p:cNvPr>
          <p:cNvSpPr>
            <a:spLocks noGrp="1"/>
          </p:cNvSpPr>
          <p:nvPr>
            <p:ph sz="half" idx="16"/>
          </p:nvPr>
        </p:nvSpPr>
        <p:spPr>
          <a:xfrm>
            <a:off x="6092685" y="1825625"/>
            <a:ext cx="5230275" cy="826480"/>
          </a:xfrm>
        </p:spPr>
        <p:txBody>
          <a:bodyPr/>
          <a:lstStyle>
            <a:lvl1pPr>
              <a:defRPr sz="3000">
                <a:solidFill>
                  <a:schemeClr val="accent1"/>
                </a:solidFill>
              </a:defRPr>
            </a:lvl1pPr>
            <a:lvl2pPr>
              <a:defRPr sz="2000"/>
            </a:lvl2pPr>
            <a:lvl5pPr>
              <a:spcBef>
                <a:spcPts val="1600"/>
              </a:spcBef>
              <a:defRPr sz="2800"/>
            </a:lvl5pPr>
          </a:lstStyle>
          <a:p>
            <a:pPr lvl="0"/>
            <a:r>
              <a:rPr lang="fr-FR"/>
              <a:t>Cliquez pour modifier les styles du texte du masque</a:t>
            </a:r>
          </a:p>
        </p:txBody>
      </p:sp>
      <p:sp>
        <p:nvSpPr>
          <p:cNvPr id="17" name="Espace réservé du contenu 3">
            <a:extLst>
              <a:ext uri="{FF2B5EF4-FFF2-40B4-BE49-F238E27FC236}">
                <a16:creationId xmlns:a16="http://schemas.microsoft.com/office/drawing/2014/main" id="{EA4C338E-CE1D-794A-9C8E-9A62CA16875E}"/>
              </a:ext>
            </a:extLst>
          </p:cNvPr>
          <p:cNvSpPr>
            <a:spLocks noGrp="1"/>
          </p:cNvSpPr>
          <p:nvPr>
            <p:ph sz="half" idx="17"/>
          </p:nvPr>
        </p:nvSpPr>
        <p:spPr>
          <a:xfrm>
            <a:off x="822960" y="2652105"/>
            <a:ext cx="4114800" cy="3084552"/>
          </a:xfrm>
        </p:spPr>
        <p:txBody>
          <a:bodyPr/>
          <a:lstStyle>
            <a:lvl1pPr>
              <a:defRPr sz="1600"/>
            </a:lvl1pPr>
            <a:lvl2pPr>
              <a:spcBef>
                <a:spcPts val="0"/>
              </a:spcBef>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123049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urquois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60CE3B2-1975-354D-A822-92EF236A3DAE}"/>
              </a:ext>
            </a:extLst>
          </p:cNvPr>
          <p:cNvPicPr>
            <a:picLocks/>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345415-56C0-8442-9316-41855A36131C}"/>
              </a:ext>
            </a:extLst>
          </p:cNvPr>
          <p:cNvSpPr>
            <a:spLocks noGrp="1"/>
          </p:cNvSpPr>
          <p:nvPr>
            <p:ph type="title" hasCustomPrompt="1"/>
          </p:nvPr>
        </p:nvSpPr>
        <p:spPr>
          <a:xfrm>
            <a:off x="831850" y="1431983"/>
            <a:ext cx="10515600" cy="1854680"/>
          </a:xfrm>
        </p:spPr>
        <p:txBody>
          <a:bodyPr anchor="b"/>
          <a:lstStyle>
            <a:lvl1pPr>
              <a:defRPr sz="11000">
                <a:solidFill>
                  <a:schemeClr val="bg1"/>
                </a:solidFill>
              </a:defRPr>
            </a:lvl1pPr>
          </a:lstStyle>
          <a:p>
            <a:r>
              <a:rPr lang="fr-CA" dirty="0"/>
              <a:t>##</a:t>
            </a:r>
          </a:p>
        </p:txBody>
      </p:sp>
      <p:sp>
        <p:nvSpPr>
          <p:cNvPr id="3" name="Espace réservé du texte 2">
            <a:extLst>
              <a:ext uri="{FF2B5EF4-FFF2-40B4-BE49-F238E27FC236}">
                <a16:creationId xmlns:a16="http://schemas.microsoft.com/office/drawing/2014/main" id="{58E0A0EB-D07B-564D-B534-6E321C844E22}"/>
              </a:ext>
            </a:extLst>
          </p:cNvPr>
          <p:cNvSpPr>
            <a:spLocks noGrp="1"/>
          </p:cNvSpPr>
          <p:nvPr>
            <p:ph type="body" idx="1"/>
          </p:nvPr>
        </p:nvSpPr>
        <p:spPr>
          <a:xfrm>
            <a:off x="831850" y="3830131"/>
            <a:ext cx="10515600" cy="2285398"/>
          </a:xfrm>
        </p:spPr>
        <p:txBody>
          <a:bodyPr/>
          <a:lstStyle>
            <a:lvl1pPr marL="0" indent="0">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1113BC54-49B2-8245-9CF8-C3C63CCBC1CD}"/>
              </a:ext>
            </a:extLst>
          </p:cNvPr>
          <p:cNvCxnSpPr>
            <a:cxnSpLocks/>
          </p:cNvCxnSpPr>
          <p:nvPr userDrawn="1"/>
        </p:nvCxnSpPr>
        <p:spPr>
          <a:xfrm>
            <a:off x="822960" y="3377244"/>
            <a:ext cx="1564667" cy="0"/>
          </a:xfrm>
          <a:prstGeom prst="line">
            <a:avLst/>
          </a:prstGeom>
          <a:ln w="177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36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gagem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413B832-DF64-D34B-8ECA-40C54FC28362}"/>
              </a:ext>
            </a:extLst>
          </p:cNvPr>
          <p:cNvSpPr/>
          <p:nvPr userDrawn="1"/>
        </p:nvSpPr>
        <p:spPr>
          <a:xfrm>
            <a:off x="798971" y="1600417"/>
            <a:ext cx="3109482" cy="4453101"/>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5F13950A-E90D-5347-BEB4-604C8C0D29F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813FC9E-AF23-9A40-818A-F9857D8E2F9A}"/>
              </a:ext>
            </a:extLst>
          </p:cNvPr>
          <p:cNvSpPr>
            <a:spLocks noGrp="1"/>
          </p:cNvSpPr>
          <p:nvPr>
            <p:ph idx="1"/>
          </p:nvPr>
        </p:nvSpPr>
        <p:spPr>
          <a:xfrm>
            <a:off x="941070" y="1703257"/>
            <a:ext cx="2672799" cy="298748"/>
          </a:xfrm>
        </p:spPr>
        <p:txBody>
          <a:bodyPr/>
          <a:lstStyle>
            <a:lvl1pPr>
              <a:defRPr>
                <a:solidFill>
                  <a:schemeClr val="tx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A7588EC6-A674-004B-9337-10DBF59435F2}"/>
              </a:ext>
            </a:extLst>
          </p:cNvPr>
          <p:cNvSpPr>
            <a:spLocks noGrp="1"/>
          </p:cNvSpPr>
          <p:nvPr>
            <p:ph type="ftr" sz="quarter" idx="11"/>
          </p:nvPr>
        </p:nvSpPr>
        <p:spPr/>
        <p:txBody>
          <a:bodyPr/>
          <a:lstStyle/>
          <a:p>
            <a:r>
              <a:rPr lang="fr-CA"/>
              <a:t>Lorem ipsum dolor sit amet consectetuer adpiscing</a:t>
            </a:r>
          </a:p>
        </p:txBody>
      </p:sp>
      <p:sp>
        <p:nvSpPr>
          <p:cNvPr id="6" name="Espace réservé du numéro de diapositive 5">
            <a:extLst>
              <a:ext uri="{FF2B5EF4-FFF2-40B4-BE49-F238E27FC236}">
                <a16:creationId xmlns:a16="http://schemas.microsoft.com/office/drawing/2014/main" id="{CFC6B824-0A12-F045-9590-CEA4F0AD3D2D}"/>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7" name="Connecteur droit 6">
            <a:extLst>
              <a:ext uri="{FF2B5EF4-FFF2-40B4-BE49-F238E27FC236}">
                <a16:creationId xmlns:a16="http://schemas.microsoft.com/office/drawing/2014/main" id="{8B53C865-C298-1842-8C20-494F58E64ABD}"/>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5871F60E-523D-B644-A2CC-C69D5488B780}"/>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9" name="Connecteur droit 8">
            <a:extLst>
              <a:ext uri="{FF2B5EF4-FFF2-40B4-BE49-F238E27FC236}">
                <a16:creationId xmlns:a16="http://schemas.microsoft.com/office/drawing/2014/main" id="{BDA5CB13-1A0E-554F-9975-FC1FC28C420E}"/>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BE9FA50A-FA49-3B41-B192-C4401D49B88C}"/>
              </a:ext>
            </a:extLst>
          </p:cNvPr>
          <p:cNvSpPr>
            <a:spLocks noGrp="1"/>
          </p:cNvSpPr>
          <p:nvPr>
            <p:ph idx="13"/>
          </p:nvPr>
        </p:nvSpPr>
        <p:spPr>
          <a:xfrm>
            <a:off x="4040320" y="1703257"/>
            <a:ext cx="7458462" cy="377285"/>
          </a:xfrm>
        </p:spPr>
        <p:txBody>
          <a:bodyPr/>
          <a:lstStyle>
            <a:lvl1pPr>
              <a:defRPr>
                <a:solidFill>
                  <a:schemeClr val="tx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fr-FR"/>
              <a:t>Cliquez pour modifier les styles du texte du masque</a:t>
            </a:r>
          </a:p>
        </p:txBody>
      </p:sp>
      <p:sp>
        <p:nvSpPr>
          <p:cNvPr id="12" name="Espace réservé du contenu 2">
            <a:extLst>
              <a:ext uri="{FF2B5EF4-FFF2-40B4-BE49-F238E27FC236}">
                <a16:creationId xmlns:a16="http://schemas.microsoft.com/office/drawing/2014/main" id="{4D3D3AFF-BE70-E944-8681-D9738351056F}"/>
              </a:ext>
            </a:extLst>
          </p:cNvPr>
          <p:cNvSpPr>
            <a:spLocks noGrp="1"/>
          </p:cNvSpPr>
          <p:nvPr>
            <p:ph idx="14"/>
          </p:nvPr>
        </p:nvSpPr>
        <p:spPr>
          <a:xfrm>
            <a:off x="941070" y="2213055"/>
            <a:ext cx="1284239" cy="3463198"/>
          </a:xfrm>
        </p:spPr>
        <p:txBody>
          <a:bodyPr/>
          <a:lstStyle>
            <a:lvl1pPr>
              <a:lnSpc>
                <a:spcPct val="95000"/>
              </a:lnSpc>
              <a:spcBef>
                <a:spcPts val="0"/>
              </a:spcBef>
              <a:spcAft>
                <a:spcPts val="800"/>
              </a:spcAft>
              <a:defRPr sz="1300">
                <a:solidFill>
                  <a:schemeClr val="accent4"/>
                </a:solidFill>
              </a:defRPr>
            </a:lvl1pPr>
            <a:lvl2pPr>
              <a:lnSpc>
                <a:spcPct val="95000"/>
              </a:lnSpc>
              <a:spcBef>
                <a:spcPts val="0"/>
              </a:spcBef>
              <a:spcAft>
                <a:spcPts val="800"/>
              </a:spcAft>
              <a:defRPr sz="1300">
                <a:solidFill>
                  <a:schemeClr val="accent4"/>
                </a:solidFill>
              </a:defRPr>
            </a:lvl2pPr>
            <a:lvl3pPr>
              <a:lnSpc>
                <a:spcPct val="95000"/>
              </a:lnSpc>
              <a:spcBef>
                <a:spcPts val="0"/>
              </a:spcBef>
              <a:spcAft>
                <a:spcPts val="800"/>
              </a:spcAft>
              <a:defRPr sz="1300">
                <a:solidFill>
                  <a:schemeClr val="accent4"/>
                </a:solidFill>
              </a:defRPr>
            </a:lvl3pPr>
            <a:lvl4pPr>
              <a:lnSpc>
                <a:spcPct val="95000"/>
              </a:lnSpc>
              <a:spcAft>
                <a:spcPts val="800"/>
              </a:spcAft>
              <a:defRPr sz="1300">
                <a:solidFill>
                  <a:schemeClr val="accent4"/>
                </a:solidFill>
              </a:defRPr>
            </a:lvl4pPr>
            <a:lvl5pPr>
              <a:lnSpc>
                <a:spcPct val="95000"/>
              </a:lnSpc>
              <a:spcAft>
                <a:spcPts val="800"/>
              </a:spcAft>
              <a:defRPr sz="1300">
                <a:solidFill>
                  <a:schemeClr val="accent4"/>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3" name="Espace réservé du contenu 2">
            <a:extLst>
              <a:ext uri="{FF2B5EF4-FFF2-40B4-BE49-F238E27FC236}">
                <a16:creationId xmlns:a16="http://schemas.microsoft.com/office/drawing/2014/main" id="{AEA138F4-6EFE-FA4A-A4DC-88DC11A5AA78}"/>
              </a:ext>
            </a:extLst>
          </p:cNvPr>
          <p:cNvSpPr>
            <a:spLocks noGrp="1"/>
          </p:cNvSpPr>
          <p:nvPr>
            <p:ph idx="15"/>
          </p:nvPr>
        </p:nvSpPr>
        <p:spPr>
          <a:xfrm>
            <a:off x="2413820" y="2213055"/>
            <a:ext cx="1284239" cy="3463198"/>
          </a:xfrm>
        </p:spPr>
        <p:txBody>
          <a:bodyPr/>
          <a:lstStyle>
            <a:lvl1pPr>
              <a:lnSpc>
                <a:spcPct val="95000"/>
              </a:lnSpc>
              <a:spcBef>
                <a:spcPts val="0"/>
              </a:spcBef>
              <a:spcAft>
                <a:spcPts val="800"/>
              </a:spcAft>
              <a:defRPr sz="1300">
                <a:solidFill>
                  <a:schemeClr val="accent4"/>
                </a:solidFill>
              </a:defRPr>
            </a:lvl1pPr>
            <a:lvl2pPr>
              <a:lnSpc>
                <a:spcPct val="95000"/>
              </a:lnSpc>
              <a:spcBef>
                <a:spcPts val="0"/>
              </a:spcBef>
              <a:spcAft>
                <a:spcPts val="800"/>
              </a:spcAft>
              <a:defRPr sz="1300">
                <a:solidFill>
                  <a:schemeClr val="accent4"/>
                </a:solidFill>
              </a:defRPr>
            </a:lvl2pPr>
            <a:lvl3pPr>
              <a:lnSpc>
                <a:spcPct val="95000"/>
              </a:lnSpc>
              <a:spcBef>
                <a:spcPts val="0"/>
              </a:spcBef>
              <a:spcAft>
                <a:spcPts val="800"/>
              </a:spcAft>
              <a:defRPr sz="1300">
                <a:solidFill>
                  <a:schemeClr val="accent4"/>
                </a:solidFill>
              </a:defRPr>
            </a:lvl3pPr>
            <a:lvl4pPr>
              <a:lnSpc>
                <a:spcPct val="95000"/>
              </a:lnSpc>
              <a:spcAft>
                <a:spcPts val="800"/>
              </a:spcAft>
              <a:defRPr sz="1300">
                <a:solidFill>
                  <a:schemeClr val="accent4"/>
                </a:solidFill>
              </a:defRPr>
            </a:lvl4pPr>
            <a:lvl5pPr>
              <a:lnSpc>
                <a:spcPct val="95000"/>
              </a:lnSpc>
              <a:spcAft>
                <a:spcPts val="800"/>
              </a:spcAft>
              <a:defRPr sz="1300">
                <a:solidFill>
                  <a:schemeClr val="accent4"/>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5" name="Espace réservé du contenu 2">
            <a:extLst>
              <a:ext uri="{FF2B5EF4-FFF2-40B4-BE49-F238E27FC236}">
                <a16:creationId xmlns:a16="http://schemas.microsoft.com/office/drawing/2014/main" id="{148D120B-32B2-314F-B83B-20798093BC55}"/>
              </a:ext>
            </a:extLst>
          </p:cNvPr>
          <p:cNvSpPr>
            <a:spLocks noGrp="1"/>
          </p:cNvSpPr>
          <p:nvPr>
            <p:ph idx="16"/>
          </p:nvPr>
        </p:nvSpPr>
        <p:spPr>
          <a:xfrm>
            <a:off x="4050115" y="2213055"/>
            <a:ext cx="858770" cy="3463198"/>
          </a:xfrm>
        </p:spPr>
        <p:txBody>
          <a:bodyPr/>
          <a:lstStyle>
            <a:lvl1pPr>
              <a:lnSpc>
                <a:spcPct val="95000"/>
              </a:lnSpc>
              <a:spcBef>
                <a:spcPts val="0"/>
              </a:spcBef>
              <a:spcAft>
                <a:spcPts val="400"/>
              </a:spcAft>
              <a:defRPr sz="1300">
                <a:solidFill>
                  <a:schemeClr val="accent4"/>
                </a:solidFill>
              </a:defRPr>
            </a:lvl1pPr>
            <a:lvl2pPr>
              <a:lnSpc>
                <a:spcPct val="95000"/>
              </a:lnSpc>
              <a:defRPr sz="1300">
                <a:solidFill>
                  <a:schemeClr val="accent4"/>
                </a:solidFill>
              </a:defRPr>
            </a:lvl2pPr>
            <a:lvl3pPr>
              <a:lnSpc>
                <a:spcPct val="95000"/>
              </a:lnSpc>
              <a:defRPr sz="1300">
                <a:solidFill>
                  <a:schemeClr val="accent4"/>
                </a:solidFill>
              </a:defRPr>
            </a:lvl3pPr>
            <a:lvl4pPr>
              <a:lnSpc>
                <a:spcPct val="95000"/>
              </a:lnSpc>
              <a:defRPr sz="1300">
                <a:solidFill>
                  <a:schemeClr val="accent4"/>
                </a:solidFill>
              </a:defRPr>
            </a:lvl4pPr>
            <a:lvl5pPr>
              <a:lnSpc>
                <a:spcPct val="95000"/>
              </a:lnSpc>
              <a:defRPr sz="1300">
                <a:solidFill>
                  <a:schemeClr val="accent4"/>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6" name="Espace réservé du contenu 2">
            <a:extLst>
              <a:ext uri="{FF2B5EF4-FFF2-40B4-BE49-F238E27FC236}">
                <a16:creationId xmlns:a16="http://schemas.microsoft.com/office/drawing/2014/main" id="{C723A254-F4F7-3B49-9C73-277DD4EDF422}"/>
              </a:ext>
            </a:extLst>
          </p:cNvPr>
          <p:cNvSpPr>
            <a:spLocks noGrp="1"/>
          </p:cNvSpPr>
          <p:nvPr>
            <p:ph idx="17"/>
          </p:nvPr>
        </p:nvSpPr>
        <p:spPr>
          <a:xfrm>
            <a:off x="4993391" y="2213055"/>
            <a:ext cx="2103120" cy="3840480"/>
          </a:xfrm>
        </p:spPr>
        <p:txBody>
          <a:bodyPr/>
          <a:lstStyle>
            <a:lvl1pPr>
              <a:lnSpc>
                <a:spcPct val="95000"/>
              </a:lnSpc>
              <a:spcBef>
                <a:spcPts val="0"/>
              </a:spcBef>
              <a:spcAft>
                <a:spcPts val="400"/>
              </a:spcAft>
              <a:defRPr sz="1300">
                <a:solidFill>
                  <a:schemeClr val="accent4"/>
                </a:solidFill>
              </a:defRPr>
            </a:lvl1pPr>
            <a:lvl2pPr>
              <a:lnSpc>
                <a:spcPct val="95000"/>
              </a:lnSpc>
              <a:spcBef>
                <a:spcPts val="0"/>
              </a:spcBef>
              <a:spcAft>
                <a:spcPts val="300"/>
              </a:spcAft>
              <a:defRPr sz="1300">
                <a:solidFill>
                  <a:schemeClr val="accent4"/>
                </a:solidFill>
              </a:defRPr>
            </a:lvl2pPr>
            <a:lvl3pPr>
              <a:lnSpc>
                <a:spcPct val="95000"/>
              </a:lnSpc>
              <a:spcBef>
                <a:spcPts val="0"/>
              </a:spcBef>
              <a:spcAft>
                <a:spcPts val="300"/>
              </a:spcAft>
              <a:defRPr sz="1300">
                <a:solidFill>
                  <a:schemeClr val="accent4"/>
                </a:solidFill>
              </a:defRPr>
            </a:lvl3pPr>
            <a:lvl4pPr>
              <a:lnSpc>
                <a:spcPct val="95000"/>
              </a:lnSpc>
              <a:defRPr sz="1300">
                <a:solidFill>
                  <a:schemeClr val="accent4"/>
                </a:solidFill>
              </a:defRPr>
            </a:lvl4pPr>
            <a:lvl5pPr>
              <a:lnSpc>
                <a:spcPct val="95000"/>
              </a:lnSpc>
              <a:defRPr sz="1300">
                <a:solidFill>
                  <a:schemeClr val="accent4"/>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7" name="Espace réservé du contenu 2">
            <a:extLst>
              <a:ext uri="{FF2B5EF4-FFF2-40B4-BE49-F238E27FC236}">
                <a16:creationId xmlns:a16="http://schemas.microsoft.com/office/drawing/2014/main" id="{D220EB6B-E12A-EC4B-B26B-4DA03171B5CF}"/>
              </a:ext>
            </a:extLst>
          </p:cNvPr>
          <p:cNvSpPr>
            <a:spLocks noGrp="1"/>
          </p:cNvSpPr>
          <p:nvPr>
            <p:ph idx="18"/>
          </p:nvPr>
        </p:nvSpPr>
        <p:spPr>
          <a:xfrm>
            <a:off x="7168703" y="2213055"/>
            <a:ext cx="2103120" cy="3841542"/>
          </a:xfrm>
        </p:spPr>
        <p:txBody>
          <a:bodyPr/>
          <a:lstStyle>
            <a:lvl1pPr>
              <a:lnSpc>
                <a:spcPct val="95000"/>
              </a:lnSpc>
              <a:defRPr sz="1300">
                <a:solidFill>
                  <a:schemeClr val="accent4"/>
                </a:solidFill>
              </a:defRPr>
            </a:lvl1pPr>
            <a:lvl2pPr>
              <a:lnSpc>
                <a:spcPct val="95000"/>
              </a:lnSpc>
              <a:spcBef>
                <a:spcPts val="0"/>
              </a:spcBef>
              <a:spcAft>
                <a:spcPts val="300"/>
              </a:spcAft>
              <a:defRPr sz="1300">
                <a:solidFill>
                  <a:schemeClr val="accent4"/>
                </a:solidFill>
              </a:defRPr>
            </a:lvl2pPr>
            <a:lvl3pPr>
              <a:lnSpc>
                <a:spcPct val="95000"/>
              </a:lnSpc>
              <a:spcBef>
                <a:spcPts val="0"/>
              </a:spcBef>
              <a:spcAft>
                <a:spcPts val="300"/>
              </a:spcAft>
              <a:defRPr sz="1300">
                <a:solidFill>
                  <a:schemeClr val="accent4"/>
                </a:solidFill>
              </a:defRPr>
            </a:lvl3pPr>
            <a:lvl4pPr>
              <a:lnSpc>
                <a:spcPct val="95000"/>
              </a:lnSpc>
              <a:defRPr sz="1300">
                <a:solidFill>
                  <a:schemeClr val="accent4"/>
                </a:solidFill>
              </a:defRPr>
            </a:lvl4pPr>
            <a:lvl5pPr>
              <a:lnSpc>
                <a:spcPct val="95000"/>
              </a:lnSpc>
              <a:defRPr sz="1300">
                <a:solidFill>
                  <a:schemeClr val="accent4"/>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8" name="Espace réservé du contenu 2">
            <a:extLst>
              <a:ext uri="{FF2B5EF4-FFF2-40B4-BE49-F238E27FC236}">
                <a16:creationId xmlns:a16="http://schemas.microsoft.com/office/drawing/2014/main" id="{85C402EA-1857-7D45-BFE6-14E65D30E2BD}"/>
              </a:ext>
            </a:extLst>
          </p:cNvPr>
          <p:cNvSpPr>
            <a:spLocks noGrp="1"/>
          </p:cNvSpPr>
          <p:nvPr>
            <p:ph idx="19"/>
          </p:nvPr>
        </p:nvSpPr>
        <p:spPr>
          <a:xfrm>
            <a:off x="9347069" y="2213055"/>
            <a:ext cx="2103120" cy="3841542"/>
          </a:xfrm>
        </p:spPr>
        <p:txBody>
          <a:bodyPr/>
          <a:lstStyle>
            <a:lvl1pPr>
              <a:lnSpc>
                <a:spcPct val="95000"/>
              </a:lnSpc>
              <a:spcBef>
                <a:spcPts val="0"/>
              </a:spcBef>
              <a:spcAft>
                <a:spcPts val="400"/>
              </a:spcAft>
              <a:defRPr sz="1300">
                <a:solidFill>
                  <a:schemeClr val="accent4"/>
                </a:solidFill>
              </a:defRPr>
            </a:lvl1pPr>
            <a:lvl2pPr>
              <a:lnSpc>
                <a:spcPct val="95000"/>
              </a:lnSpc>
              <a:spcBef>
                <a:spcPts val="0"/>
              </a:spcBef>
              <a:spcAft>
                <a:spcPts val="300"/>
              </a:spcAft>
              <a:defRPr sz="1300">
                <a:solidFill>
                  <a:schemeClr val="accent4"/>
                </a:solidFill>
              </a:defRPr>
            </a:lvl2pPr>
            <a:lvl3pPr>
              <a:lnSpc>
                <a:spcPct val="95000"/>
              </a:lnSpc>
              <a:spcBef>
                <a:spcPts val="0"/>
              </a:spcBef>
              <a:spcAft>
                <a:spcPts val="300"/>
              </a:spcAft>
              <a:defRPr sz="1300">
                <a:solidFill>
                  <a:schemeClr val="accent4"/>
                </a:solidFill>
              </a:defRPr>
            </a:lvl3pPr>
            <a:lvl4pPr>
              <a:lnSpc>
                <a:spcPct val="95000"/>
              </a:lnSpc>
              <a:defRPr sz="1300">
                <a:solidFill>
                  <a:schemeClr val="accent4"/>
                </a:solidFill>
              </a:defRPr>
            </a:lvl4pPr>
            <a:lvl5pPr>
              <a:lnSpc>
                <a:spcPct val="95000"/>
              </a:lnSpc>
              <a:defRPr sz="1300">
                <a:solidFill>
                  <a:schemeClr val="accent4"/>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cxnSp>
        <p:nvCxnSpPr>
          <p:cNvPr id="21" name="Connecteur droit 20">
            <a:extLst>
              <a:ext uri="{FF2B5EF4-FFF2-40B4-BE49-F238E27FC236}">
                <a16:creationId xmlns:a16="http://schemas.microsoft.com/office/drawing/2014/main" id="{54F39176-D9CA-1746-93B6-CE6AC3D56A01}"/>
              </a:ext>
            </a:extLst>
          </p:cNvPr>
          <p:cNvCxnSpPr>
            <a:cxnSpLocks/>
          </p:cNvCxnSpPr>
          <p:nvPr userDrawn="1"/>
        </p:nvCxnSpPr>
        <p:spPr>
          <a:xfrm>
            <a:off x="4040320" y="2002005"/>
            <a:ext cx="745846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02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artenaires logos">
    <p:bg>
      <p:bgPr>
        <a:solidFill>
          <a:schemeClr val="accent4"/>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82AD76-A990-F34E-B1BA-45406A322146}"/>
              </a:ext>
            </a:extLst>
          </p:cNvPr>
          <p:cNvSpPr>
            <a:spLocks noGrp="1"/>
          </p:cNvSpPr>
          <p:nvPr>
            <p:ph type="title"/>
          </p:nvPr>
        </p:nvSpPr>
        <p:spPr/>
        <p:txBody>
          <a:bodyPr/>
          <a:lstStyle>
            <a:lvl1pPr>
              <a:defRPr>
                <a:solidFill>
                  <a:schemeClr val="bg1"/>
                </a:solidFill>
              </a:defRPr>
            </a:lvl1pPr>
          </a:lstStyle>
          <a:p>
            <a:r>
              <a:rPr lang="fr-FR"/>
              <a:t>Modifiez le style du titre</a:t>
            </a:r>
            <a:endParaRPr lang="fr-CA" dirty="0"/>
          </a:p>
        </p:txBody>
      </p:sp>
      <p:cxnSp>
        <p:nvCxnSpPr>
          <p:cNvPr id="8" name="Connecteur droit 7">
            <a:extLst>
              <a:ext uri="{FF2B5EF4-FFF2-40B4-BE49-F238E27FC236}">
                <a16:creationId xmlns:a16="http://schemas.microsoft.com/office/drawing/2014/main" id="{3E0465DC-E8B9-0A48-A7C4-C0FC9C52C2A7}"/>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pour une image  8">
            <a:extLst>
              <a:ext uri="{FF2B5EF4-FFF2-40B4-BE49-F238E27FC236}">
                <a16:creationId xmlns:a16="http://schemas.microsoft.com/office/drawing/2014/main" id="{F4052B6C-2A6B-234F-896E-76CCC39ECF58}"/>
              </a:ext>
            </a:extLst>
          </p:cNvPr>
          <p:cNvSpPr>
            <a:spLocks noGrp="1"/>
          </p:cNvSpPr>
          <p:nvPr>
            <p:ph type="pic" sz="quarter" idx="10"/>
          </p:nvPr>
        </p:nvSpPr>
        <p:spPr>
          <a:xfrm>
            <a:off x="822325" y="1886558"/>
            <a:ext cx="10660063" cy="4273610"/>
          </a:xfrm>
        </p:spPr>
        <p:txBody>
          <a:bodyPr/>
          <a:lstStyle/>
          <a:p>
            <a:r>
              <a:rPr lang="fr-FR"/>
              <a:t>Cliquez sur l'icône pour ajouter une image</a:t>
            </a:r>
            <a:endParaRPr lang="fr-CA"/>
          </a:p>
        </p:txBody>
      </p:sp>
    </p:spTree>
    <p:extLst>
      <p:ext uri="{BB962C8B-B14F-4D97-AF65-F5344CB8AC3E}">
        <p14:creationId xmlns:p14="http://schemas.microsoft.com/office/powerpoint/2010/main" val="17545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CEBB6A0-A444-934C-8C0B-DC04C6EDE86F}"/>
              </a:ext>
            </a:extLst>
          </p:cNvPr>
          <p:cNvSpPr>
            <a:spLocks noGrp="1"/>
          </p:cNvSpPr>
          <p:nvPr>
            <p:ph type="ftr" sz="quarter" idx="11"/>
          </p:nvPr>
        </p:nvSpPr>
        <p:spPr/>
        <p:txBody>
          <a:bodyPr/>
          <a:lstStyle/>
          <a:p>
            <a:r>
              <a:rPr lang="fr-CA"/>
              <a:t>Lorem ipsum dolor sit amet consectetuer adpiscing</a:t>
            </a:r>
          </a:p>
        </p:txBody>
      </p:sp>
      <p:sp>
        <p:nvSpPr>
          <p:cNvPr id="4" name="Espace réservé du numéro de diapositive 3">
            <a:extLst>
              <a:ext uri="{FF2B5EF4-FFF2-40B4-BE49-F238E27FC236}">
                <a16:creationId xmlns:a16="http://schemas.microsoft.com/office/drawing/2014/main" id="{A053F0D0-7ABF-184A-83F5-D39459CF1269}"/>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5" name="Connecteur droit 4">
            <a:extLst>
              <a:ext uri="{FF2B5EF4-FFF2-40B4-BE49-F238E27FC236}">
                <a16:creationId xmlns:a16="http://schemas.microsoft.com/office/drawing/2014/main" id="{752716E1-29C2-714A-ADD8-9B2FE61D32B2}"/>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AB12329D-F6C5-274F-A159-D2404D364EEA}"/>
              </a:ext>
            </a:extLst>
          </p:cNvPr>
          <p:cNvPicPr>
            <a:picLocks noChangeAspect="1"/>
          </p:cNvPicPr>
          <p:nvPr userDrawn="1"/>
        </p:nvPicPr>
        <p:blipFill>
          <a:blip r:embed="rId2"/>
          <a:stretch>
            <a:fillRect/>
          </a:stretch>
        </p:blipFill>
        <p:spPr>
          <a:xfrm>
            <a:off x="10779924" y="6217848"/>
            <a:ext cx="927300" cy="377284"/>
          </a:xfrm>
          <a:prstGeom prst="rect">
            <a:avLst/>
          </a:prstGeom>
        </p:spPr>
      </p:pic>
    </p:spTree>
    <p:extLst>
      <p:ext uri="{BB962C8B-B14F-4D97-AF65-F5344CB8AC3E}">
        <p14:creationId xmlns:p14="http://schemas.microsoft.com/office/powerpoint/2010/main" val="36194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3950A-E90D-5347-BEB4-604C8C0D29F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813FC9E-AF23-9A40-818A-F9857D8E2F9A}"/>
              </a:ext>
            </a:extLst>
          </p:cNvPr>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5" name="Espace réservé du pied de page 4">
            <a:extLst>
              <a:ext uri="{FF2B5EF4-FFF2-40B4-BE49-F238E27FC236}">
                <a16:creationId xmlns:a16="http://schemas.microsoft.com/office/drawing/2014/main" id="{A7588EC6-A674-004B-9337-10DBF59435F2}"/>
              </a:ext>
            </a:extLst>
          </p:cNvPr>
          <p:cNvSpPr>
            <a:spLocks noGrp="1"/>
          </p:cNvSpPr>
          <p:nvPr>
            <p:ph type="ftr" sz="quarter" idx="11"/>
          </p:nvPr>
        </p:nvSpPr>
        <p:spPr/>
        <p:txBody>
          <a:bodyPr/>
          <a:lstStyle/>
          <a:p>
            <a:r>
              <a:rPr lang="fr-CA"/>
              <a:t>Lorem ipsum dolor sit amet consectetuer adpiscing</a:t>
            </a:r>
          </a:p>
        </p:txBody>
      </p:sp>
      <p:sp>
        <p:nvSpPr>
          <p:cNvPr id="6" name="Espace réservé du numéro de diapositive 5">
            <a:extLst>
              <a:ext uri="{FF2B5EF4-FFF2-40B4-BE49-F238E27FC236}">
                <a16:creationId xmlns:a16="http://schemas.microsoft.com/office/drawing/2014/main" id="{CFC6B824-0A12-F045-9590-CEA4F0AD3D2D}"/>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7" name="Connecteur droit 6">
            <a:extLst>
              <a:ext uri="{FF2B5EF4-FFF2-40B4-BE49-F238E27FC236}">
                <a16:creationId xmlns:a16="http://schemas.microsoft.com/office/drawing/2014/main" id="{8B53C865-C298-1842-8C20-494F58E64ABD}"/>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5871F60E-523D-B644-A2CC-C69D5488B780}"/>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9" name="Connecteur droit 8">
            <a:extLst>
              <a:ext uri="{FF2B5EF4-FFF2-40B4-BE49-F238E27FC236}">
                <a16:creationId xmlns:a16="http://schemas.microsoft.com/office/drawing/2014/main" id="{BDA5CB13-1A0E-554F-9975-FC1FC28C420E}"/>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91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3950A-E90D-5347-BEB4-604C8C0D29FD}"/>
              </a:ext>
            </a:extLst>
          </p:cNvPr>
          <p:cNvSpPr>
            <a:spLocks noGrp="1"/>
          </p:cNvSpPr>
          <p:nvPr>
            <p:ph type="title"/>
          </p:nvPr>
        </p:nvSpPr>
        <p:spPr>
          <a:xfrm>
            <a:off x="822960" y="1618345"/>
            <a:ext cx="10515600" cy="1688869"/>
          </a:xfrm>
        </p:spPr>
        <p:txBody>
          <a:bodyPr/>
          <a:lstStyle>
            <a:lvl1pPr>
              <a:defRPr sz="4200"/>
            </a:lvl1pPr>
          </a:lstStyle>
          <a:p>
            <a:r>
              <a:rPr lang="fr-FR"/>
              <a:t>Modifiez le style du titre</a:t>
            </a:r>
            <a:endParaRPr lang="fr-CA" dirty="0"/>
          </a:p>
        </p:txBody>
      </p:sp>
      <p:sp>
        <p:nvSpPr>
          <p:cNvPr id="5" name="Espace réservé du pied de page 4">
            <a:extLst>
              <a:ext uri="{FF2B5EF4-FFF2-40B4-BE49-F238E27FC236}">
                <a16:creationId xmlns:a16="http://schemas.microsoft.com/office/drawing/2014/main" id="{A7588EC6-A674-004B-9337-10DBF59435F2}"/>
              </a:ext>
            </a:extLst>
          </p:cNvPr>
          <p:cNvSpPr>
            <a:spLocks noGrp="1"/>
          </p:cNvSpPr>
          <p:nvPr>
            <p:ph type="ftr" sz="quarter" idx="11"/>
          </p:nvPr>
        </p:nvSpPr>
        <p:spPr/>
        <p:txBody>
          <a:bodyPr/>
          <a:lstStyle/>
          <a:p>
            <a:r>
              <a:rPr lang="fr-CA"/>
              <a:t>Lorem ipsum dolor sit amet consectetuer adpiscing</a:t>
            </a:r>
          </a:p>
        </p:txBody>
      </p:sp>
      <p:sp>
        <p:nvSpPr>
          <p:cNvPr id="6" name="Espace réservé du numéro de diapositive 5">
            <a:extLst>
              <a:ext uri="{FF2B5EF4-FFF2-40B4-BE49-F238E27FC236}">
                <a16:creationId xmlns:a16="http://schemas.microsoft.com/office/drawing/2014/main" id="{CFC6B824-0A12-F045-9590-CEA4F0AD3D2D}"/>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7" name="Connecteur droit 6">
            <a:extLst>
              <a:ext uri="{FF2B5EF4-FFF2-40B4-BE49-F238E27FC236}">
                <a16:creationId xmlns:a16="http://schemas.microsoft.com/office/drawing/2014/main" id="{8B53C865-C298-1842-8C20-494F58E64ABD}"/>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5871F60E-523D-B644-A2CC-C69D5488B780}"/>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9" name="Connecteur droit 8">
            <a:extLst>
              <a:ext uri="{FF2B5EF4-FFF2-40B4-BE49-F238E27FC236}">
                <a16:creationId xmlns:a16="http://schemas.microsoft.com/office/drawing/2014/main" id="{BDA5CB13-1A0E-554F-9975-FC1FC28C420E}"/>
              </a:ext>
            </a:extLst>
          </p:cNvPr>
          <p:cNvCxnSpPr/>
          <p:nvPr userDrawn="1"/>
        </p:nvCxnSpPr>
        <p:spPr>
          <a:xfrm>
            <a:off x="798971" y="3410051"/>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14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mage gauch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13FC9E-AF23-9A40-818A-F9857D8E2F9A}"/>
              </a:ext>
            </a:extLst>
          </p:cNvPr>
          <p:cNvSpPr>
            <a:spLocks noGrp="1"/>
          </p:cNvSpPr>
          <p:nvPr>
            <p:ph idx="1"/>
          </p:nvPr>
        </p:nvSpPr>
        <p:spPr>
          <a:xfrm>
            <a:off x="6333392" y="-82584"/>
            <a:ext cx="5242559" cy="4351338"/>
          </a:xfrm>
        </p:spPr>
        <p:txBody>
          <a:bodyPr anchor="b"/>
          <a:lstStyle>
            <a:lvl1pPr marL="0" indent="0">
              <a:spcBef>
                <a:spcPts val="800"/>
              </a:spcBef>
              <a:spcAft>
                <a:spcPts val="0"/>
              </a:spcAft>
              <a:tabLst>
                <a:tab pos="454025" algn="l"/>
              </a:tabLst>
              <a:defRPr sz="3000" b="1">
                <a:solidFill>
                  <a:schemeClr val="tx1"/>
                </a:solidFill>
              </a:defRPr>
            </a:lvl1pPr>
            <a:lvl2pPr>
              <a:spcBef>
                <a:spcPts val="800"/>
              </a:spcBef>
              <a:spcAft>
                <a:spcPts val="600"/>
              </a:spcAft>
              <a:defRPr sz="4800" b="1">
                <a:solidFill>
                  <a:schemeClr val="tx1"/>
                </a:solidFill>
              </a:defRPr>
            </a:lvl2pPr>
            <a:lvl3pPr>
              <a:spcBef>
                <a:spcPts val="0"/>
              </a:spcBef>
              <a:spcAft>
                <a:spcPts val="600"/>
              </a:spcAft>
              <a:buNone/>
              <a:defRPr sz="2600" b="0"/>
            </a:lvl3pPr>
            <a:lvl4pPr>
              <a:spcAft>
                <a:spcPts val="600"/>
              </a:spcAft>
              <a:defRPr sz="2600" b="0"/>
            </a:lvl4pPr>
            <a:lvl5pPr>
              <a:spcAft>
                <a:spcPts val="600"/>
              </a:spcAft>
              <a:defRPr sz="2600" b="0"/>
            </a:lvl5pPr>
          </a:lstStyle>
          <a:p>
            <a:pPr lvl="0"/>
            <a:r>
              <a:rPr lang="fr-FR"/>
              <a:t>Cliquez pour modifier les styles du texte du masque</a:t>
            </a:r>
          </a:p>
          <a:p>
            <a:pPr lvl="1"/>
            <a:r>
              <a:rPr lang="fr-FR"/>
              <a:t>Deuxième niveau</a:t>
            </a:r>
          </a:p>
          <a:p>
            <a:pPr lvl="2"/>
            <a:r>
              <a:rPr lang="fr-FR"/>
              <a:t>Troisième niveau</a:t>
            </a:r>
          </a:p>
        </p:txBody>
      </p:sp>
      <p:pic>
        <p:nvPicPr>
          <p:cNvPr id="9" name="Image 8">
            <a:extLst>
              <a:ext uri="{FF2B5EF4-FFF2-40B4-BE49-F238E27FC236}">
                <a16:creationId xmlns:a16="http://schemas.microsoft.com/office/drawing/2014/main" id="{2096695E-9D07-DA4F-AB27-8C93054960F7}"/>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0" name="Connecteur droit 9">
            <a:extLst>
              <a:ext uri="{FF2B5EF4-FFF2-40B4-BE49-F238E27FC236}">
                <a16:creationId xmlns:a16="http://schemas.microsoft.com/office/drawing/2014/main" id="{6EEA4DAA-B602-924B-BD20-9037E1E54C13}"/>
              </a:ext>
            </a:extLst>
          </p:cNvPr>
          <p:cNvCxnSpPr/>
          <p:nvPr userDrawn="1"/>
        </p:nvCxnSpPr>
        <p:spPr>
          <a:xfrm>
            <a:off x="6300654" y="4401907"/>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Espace réservé pour une image  13">
            <a:extLst>
              <a:ext uri="{FF2B5EF4-FFF2-40B4-BE49-F238E27FC236}">
                <a16:creationId xmlns:a16="http://schemas.microsoft.com/office/drawing/2014/main" id="{4E31957A-7CBF-B546-89DD-76CEF0E08FBC}"/>
              </a:ext>
            </a:extLst>
          </p:cNvPr>
          <p:cNvSpPr>
            <a:spLocks noGrp="1"/>
          </p:cNvSpPr>
          <p:nvPr>
            <p:ph type="pic" sz="quarter" idx="10"/>
          </p:nvPr>
        </p:nvSpPr>
        <p:spPr>
          <a:xfrm>
            <a:off x="0" y="0"/>
            <a:ext cx="7086600" cy="6877202"/>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4442 w 10000"/>
              <a:gd name="connsiteY2" fmla="*/ 9974 h 10000"/>
              <a:gd name="connsiteX3" fmla="*/ 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4442 w 10000"/>
              <a:gd name="connsiteY2" fmla="*/ 9974 h 10028"/>
              <a:gd name="connsiteX3" fmla="*/ 0 w 10000"/>
              <a:gd name="connsiteY3" fmla="*/ 10028 h 10028"/>
              <a:gd name="connsiteX4" fmla="*/ 0 w 10000"/>
              <a:gd name="connsiteY4" fmla="*/ 0 h 10028"/>
              <a:gd name="connsiteX0" fmla="*/ 0 w 10000"/>
              <a:gd name="connsiteY0" fmla="*/ 0 h 10028"/>
              <a:gd name="connsiteX1" fmla="*/ 10000 w 10000"/>
              <a:gd name="connsiteY1" fmla="*/ 0 h 10028"/>
              <a:gd name="connsiteX2" fmla="*/ 4433 w 10000"/>
              <a:gd name="connsiteY2" fmla="*/ 10025 h 10028"/>
              <a:gd name="connsiteX3" fmla="*/ 0 w 10000"/>
              <a:gd name="connsiteY3" fmla="*/ 10028 h 10028"/>
              <a:gd name="connsiteX4" fmla="*/ 0 w 10000"/>
              <a:gd name="connsiteY4" fmla="*/ 0 h 10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28">
                <a:moveTo>
                  <a:pt x="0" y="0"/>
                </a:moveTo>
                <a:lnTo>
                  <a:pt x="10000" y="0"/>
                </a:lnTo>
                <a:lnTo>
                  <a:pt x="4433" y="10025"/>
                </a:lnTo>
                <a:lnTo>
                  <a:pt x="0" y="10028"/>
                </a:lnTo>
                <a:lnTo>
                  <a:pt x="0" y="0"/>
                </a:lnTo>
                <a:close/>
              </a:path>
            </a:pathLst>
          </a:custGeom>
          <a:solidFill>
            <a:schemeClr val="bg1">
              <a:lumMod val="85000"/>
            </a:schemeClr>
          </a:solidFill>
        </p:spPr>
        <p:txBody>
          <a:bodyPr/>
          <a:lstStyle>
            <a:lvl1pPr>
              <a:buFont typeface="Arial" panose="020B0604020202020204" pitchFamily="34" charset="0"/>
              <a:buChar char="•"/>
              <a:defRPr/>
            </a:lvl1pPr>
          </a:lstStyle>
          <a:p>
            <a:r>
              <a:rPr lang="fr-FR"/>
              <a:t>Cliquez sur l'icône pour ajouter une image</a:t>
            </a:r>
            <a:endParaRPr lang="fr-CA" dirty="0"/>
          </a:p>
        </p:txBody>
      </p:sp>
    </p:spTree>
    <p:extLst>
      <p:ext uri="{BB962C8B-B14F-4D97-AF65-F5344CB8AC3E}">
        <p14:creationId xmlns:p14="http://schemas.microsoft.com/office/powerpoint/2010/main" val="233810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3950A-E90D-5347-BEB4-604C8C0D29F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813FC9E-AF23-9A40-818A-F9857D8E2F9A}"/>
              </a:ext>
            </a:extLst>
          </p:cNvPr>
          <p:cNvSpPr>
            <a:spLocks noGrp="1"/>
          </p:cNvSpPr>
          <p:nvPr>
            <p:ph idx="1"/>
          </p:nvPr>
        </p:nvSpPr>
        <p:spPr>
          <a:xfrm>
            <a:off x="4727274" y="1828800"/>
            <a:ext cx="6611285" cy="4351338"/>
          </a:xfrm>
        </p:spPr>
        <p:txBody>
          <a:bodyPr/>
          <a:lstStyle>
            <a:lvl1pPr marL="0" indent="0">
              <a:spcBef>
                <a:spcPts val="800"/>
              </a:spcBef>
              <a:spcAft>
                <a:spcPts val="0"/>
              </a:spcAft>
              <a:tabLst>
                <a:tab pos="454025" algn="l"/>
              </a:tabLst>
              <a:defRPr sz="2600" b="0"/>
            </a:lvl1pPr>
            <a:lvl2pPr>
              <a:spcBef>
                <a:spcPts val="800"/>
              </a:spcBef>
              <a:spcAft>
                <a:spcPts val="600"/>
              </a:spcAft>
              <a:defRPr sz="2600" b="0"/>
            </a:lvl2pPr>
            <a:lvl3pPr>
              <a:spcAft>
                <a:spcPts val="600"/>
              </a:spcAft>
              <a:defRPr sz="2600" b="0"/>
            </a:lvl3pPr>
            <a:lvl4pPr>
              <a:spcAft>
                <a:spcPts val="600"/>
              </a:spcAft>
              <a:defRPr sz="2600" b="0"/>
            </a:lvl4pPr>
            <a:lvl5pPr>
              <a:spcAft>
                <a:spcPts val="600"/>
              </a:spcAft>
              <a:defRPr sz="2600" b="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9" name="Image 8">
            <a:extLst>
              <a:ext uri="{FF2B5EF4-FFF2-40B4-BE49-F238E27FC236}">
                <a16:creationId xmlns:a16="http://schemas.microsoft.com/office/drawing/2014/main" id="{2096695E-9D07-DA4F-AB27-8C93054960F7}"/>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0" name="Connecteur droit 9">
            <a:extLst>
              <a:ext uri="{FF2B5EF4-FFF2-40B4-BE49-F238E27FC236}">
                <a16:creationId xmlns:a16="http://schemas.microsoft.com/office/drawing/2014/main" id="{6EEA4DAA-B602-924B-BD20-9037E1E54C13}"/>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23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0B5E81D-8DD9-2741-99B5-D869B23BD01B}"/>
              </a:ext>
            </a:extLst>
          </p:cNvPr>
          <p:cNvSpPr>
            <a:spLocks noGrp="1"/>
          </p:cNvSpPr>
          <p:nvPr>
            <p:ph sz="half" idx="1"/>
          </p:nvPr>
        </p:nvSpPr>
        <p:spPr>
          <a:xfrm>
            <a:off x="82296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C4A9353E-DC50-F349-BD7A-767B9C20D18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10" name="Connecteur droit 9">
            <a:extLst>
              <a:ext uri="{FF2B5EF4-FFF2-40B4-BE49-F238E27FC236}">
                <a16:creationId xmlns:a16="http://schemas.microsoft.com/office/drawing/2014/main" id="{4AAA17F7-E828-7E4C-8737-ED166CF73EAA}"/>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2E7E49D5-CEE3-ED4F-891E-C34F53569243}"/>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B0477C15-7551-A247-86F2-6A316D0467ED}"/>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49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Miss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0B5E81D-8DD9-2741-99B5-D869B23BD01B}"/>
              </a:ext>
            </a:extLst>
          </p:cNvPr>
          <p:cNvSpPr>
            <a:spLocks noGrp="1"/>
          </p:cNvSpPr>
          <p:nvPr>
            <p:ph sz="half" idx="1"/>
          </p:nvPr>
        </p:nvSpPr>
        <p:spPr>
          <a:xfrm>
            <a:off x="822960" y="1825625"/>
            <a:ext cx="4114800" cy="4351338"/>
          </a:xfrm>
        </p:spPr>
        <p:txBody>
          <a:bodyPr/>
          <a:lstStyle>
            <a:lvl1pPr>
              <a:defRPr sz="2000"/>
            </a:lvl1pPr>
            <a:lvl2pPr>
              <a:defRPr sz="2000"/>
            </a:lvl2pPr>
            <a:lvl5pPr>
              <a:spcBef>
                <a:spcPts val="1600"/>
              </a:spcBef>
              <a:defRPr sz="3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C4A9353E-DC50-F349-BD7A-767B9C20D180}"/>
              </a:ext>
            </a:extLst>
          </p:cNvPr>
          <p:cNvSpPr>
            <a:spLocks noGrp="1"/>
          </p:cNvSpPr>
          <p:nvPr>
            <p:ph sz="half" idx="2"/>
          </p:nvPr>
        </p:nvSpPr>
        <p:spPr>
          <a:xfrm>
            <a:off x="5687369" y="2652105"/>
            <a:ext cx="2711395" cy="1603375"/>
          </a:xfrm>
        </p:spPr>
        <p:txBody>
          <a:bodyPr/>
          <a:lstStyle>
            <a:lvl1pPr>
              <a:defRPr sz="1600"/>
            </a:lvl1pPr>
            <a:lvl2pPr>
              <a:spcBef>
                <a:spcPts val="0"/>
              </a:spcBef>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10" name="Connecteur droit 9">
            <a:extLst>
              <a:ext uri="{FF2B5EF4-FFF2-40B4-BE49-F238E27FC236}">
                <a16:creationId xmlns:a16="http://schemas.microsoft.com/office/drawing/2014/main" id="{4AAA17F7-E828-7E4C-8737-ED166CF73EAA}"/>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2E7E49D5-CEE3-ED4F-891E-C34F53569243}"/>
              </a:ext>
            </a:extLst>
          </p:cNvPr>
          <p:cNvPicPr>
            <a:picLocks noChangeAspect="1"/>
          </p:cNvPicPr>
          <p:nvPr userDrawn="1"/>
        </p:nvPicPr>
        <p:blipFill>
          <a:blip r:embed="rId2"/>
          <a:stretch>
            <a:fillRect/>
          </a:stretch>
        </p:blipFill>
        <p:spPr>
          <a:xfrm>
            <a:off x="10779924" y="6217848"/>
            <a:ext cx="927300" cy="377284"/>
          </a:xfrm>
          <a:prstGeom prst="rect">
            <a:avLst/>
          </a:prstGeom>
        </p:spPr>
      </p:pic>
      <p:cxnSp>
        <p:nvCxnSpPr>
          <p:cNvPr id="12" name="Connecteur droit 11">
            <a:extLst>
              <a:ext uri="{FF2B5EF4-FFF2-40B4-BE49-F238E27FC236}">
                <a16:creationId xmlns:a16="http://schemas.microsoft.com/office/drawing/2014/main" id="{B0477C15-7551-A247-86F2-6A316D0467ED}"/>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Espace réservé du contenu 3">
            <a:extLst>
              <a:ext uri="{FF2B5EF4-FFF2-40B4-BE49-F238E27FC236}">
                <a16:creationId xmlns:a16="http://schemas.microsoft.com/office/drawing/2014/main" id="{62FA3F5F-81A0-174C-8257-66C4A4BA2E65}"/>
              </a:ext>
            </a:extLst>
          </p:cNvPr>
          <p:cNvSpPr>
            <a:spLocks noGrp="1"/>
          </p:cNvSpPr>
          <p:nvPr>
            <p:ph sz="half" idx="13"/>
          </p:nvPr>
        </p:nvSpPr>
        <p:spPr>
          <a:xfrm>
            <a:off x="8627165" y="2652105"/>
            <a:ext cx="2711395" cy="1603375"/>
          </a:xfrm>
        </p:spPr>
        <p:txBody>
          <a:bodyPr/>
          <a:lstStyle>
            <a:lvl1pPr>
              <a:defRPr sz="1600"/>
            </a:lvl1pPr>
            <a:lvl2pPr>
              <a:spcBef>
                <a:spcPts val="0"/>
              </a:spcBef>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4" name="Espace réservé du contenu 3">
            <a:extLst>
              <a:ext uri="{FF2B5EF4-FFF2-40B4-BE49-F238E27FC236}">
                <a16:creationId xmlns:a16="http://schemas.microsoft.com/office/drawing/2014/main" id="{F6DF82A9-9584-3F41-B5DE-5CD4DC2E8FD5}"/>
              </a:ext>
            </a:extLst>
          </p:cNvPr>
          <p:cNvSpPr>
            <a:spLocks noGrp="1"/>
          </p:cNvSpPr>
          <p:nvPr>
            <p:ph sz="half" idx="14"/>
          </p:nvPr>
        </p:nvSpPr>
        <p:spPr>
          <a:xfrm>
            <a:off x="5687369" y="4703227"/>
            <a:ext cx="2711395" cy="1603375"/>
          </a:xfrm>
        </p:spPr>
        <p:txBody>
          <a:bodyPr/>
          <a:lstStyle>
            <a:lvl1pPr>
              <a:defRPr sz="1600"/>
            </a:lvl1pPr>
            <a:lvl2pPr>
              <a:spcBef>
                <a:spcPts val="0"/>
              </a:spcBef>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15" name="Espace réservé du contenu 3">
            <a:extLst>
              <a:ext uri="{FF2B5EF4-FFF2-40B4-BE49-F238E27FC236}">
                <a16:creationId xmlns:a16="http://schemas.microsoft.com/office/drawing/2014/main" id="{AC4FBF4F-E1D5-4D4F-A9E2-21914039E6BC}"/>
              </a:ext>
            </a:extLst>
          </p:cNvPr>
          <p:cNvSpPr>
            <a:spLocks noGrp="1"/>
          </p:cNvSpPr>
          <p:nvPr>
            <p:ph sz="half" idx="15"/>
          </p:nvPr>
        </p:nvSpPr>
        <p:spPr>
          <a:xfrm>
            <a:off x="8627165" y="4703227"/>
            <a:ext cx="2711395" cy="1603375"/>
          </a:xfrm>
        </p:spPr>
        <p:txBody>
          <a:bodyPr/>
          <a:lstStyle>
            <a:lvl1pPr>
              <a:defRPr sz="1600"/>
            </a:lvl1pPr>
            <a:lvl2pPr>
              <a:spcBef>
                <a:spcPts val="0"/>
              </a:spcBef>
              <a:defRPr sz="1300"/>
            </a:lvl2pPr>
            <a:lvl3pPr>
              <a:defRPr sz="1300"/>
            </a:lvl3pPr>
            <a:lvl4pPr>
              <a:defRPr sz="1300"/>
            </a:lvl4pPr>
            <a:lvl5pPr>
              <a:defRPr sz="13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8967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onne image droite">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6E4052EB-2867-F148-946B-14D0E02761E8}"/>
              </a:ext>
            </a:extLst>
          </p:cNvPr>
          <p:cNvSpPr>
            <a:spLocks noGrp="1"/>
          </p:cNvSpPr>
          <p:nvPr>
            <p:ph type="pic" sz="quarter" idx="14"/>
          </p:nvPr>
        </p:nvSpPr>
        <p:spPr>
          <a:xfrm>
            <a:off x="6362604" y="-1588"/>
            <a:ext cx="5829396" cy="6875463"/>
          </a:xfrm>
          <a:custGeom>
            <a:avLst/>
            <a:gdLst>
              <a:gd name="connsiteX0" fmla="*/ 0 w 5829396"/>
              <a:gd name="connsiteY0" fmla="*/ 0 h 6875463"/>
              <a:gd name="connsiteX1" fmla="*/ 5829396 w 5829396"/>
              <a:gd name="connsiteY1" fmla="*/ 0 h 6875463"/>
              <a:gd name="connsiteX2" fmla="*/ 5829396 w 5829396"/>
              <a:gd name="connsiteY2" fmla="*/ 6875463 h 6875463"/>
              <a:gd name="connsiteX3" fmla="*/ 0 w 5829396"/>
              <a:gd name="connsiteY3" fmla="*/ 6875463 h 6875463"/>
              <a:gd name="connsiteX4" fmla="*/ 0 w 5829396"/>
              <a:gd name="connsiteY4" fmla="*/ 0 h 6875463"/>
              <a:gd name="connsiteX0" fmla="*/ 4462272 w 5829396"/>
              <a:gd name="connsiteY0" fmla="*/ 0 h 6887655"/>
              <a:gd name="connsiteX1" fmla="*/ 5829396 w 5829396"/>
              <a:gd name="connsiteY1" fmla="*/ 12192 h 6887655"/>
              <a:gd name="connsiteX2" fmla="*/ 5829396 w 5829396"/>
              <a:gd name="connsiteY2" fmla="*/ 6887655 h 6887655"/>
              <a:gd name="connsiteX3" fmla="*/ 0 w 5829396"/>
              <a:gd name="connsiteY3" fmla="*/ 6887655 h 6887655"/>
              <a:gd name="connsiteX4" fmla="*/ 4462272 w 5829396"/>
              <a:gd name="connsiteY4" fmla="*/ 0 h 6887655"/>
              <a:gd name="connsiteX0" fmla="*/ 4455922 w 5829396"/>
              <a:gd name="connsiteY0" fmla="*/ 3683 h 6875463"/>
              <a:gd name="connsiteX1" fmla="*/ 5829396 w 5829396"/>
              <a:gd name="connsiteY1" fmla="*/ 0 h 6875463"/>
              <a:gd name="connsiteX2" fmla="*/ 5829396 w 5829396"/>
              <a:gd name="connsiteY2" fmla="*/ 6875463 h 6875463"/>
              <a:gd name="connsiteX3" fmla="*/ 0 w 5829396"/>
              <a:gd name="connsiteY3" fmla="*/ 6875463 h 6875463"/>
              <a:gd name="connsiteX4" fmla="*/ 4455922 w 5829396"/>
              <a:gd name="connsiteY4" fmla="*/ 3683 h 68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96" h="6875463">
                <a:moveTo>
                  <a:pt x="4455922" y="3683"/>
                </a:moveTo>
                <a:lnTo>
                  <a:pt x="5829396" y="0"/>
                </a:lnTo>
                <a:lnTo>
                  <a:pt x="5829396" y="6875463"/>
                </a:lnTo>
                <a:lnTo>
                  <a:pt x="0" y="6875463"/>
                </a:lnTo>
                <a:lnTo>
                  <a:pt x="4455922" y="3683"/>
                </a:lnTo>
                <a:close/>
              </a:path>
            </a:pathLst>
          </a:custGeom>
          <a:solidFill>
            <a:schemeClr val="bg1">
              <a:lumMod val="85000"/>
            </a:schemeClr>
          </a:solidFill>
        </p:spPr>
        <p:txBody>
          <a:bodyPr anchor="ctr"/>
          <a:lstStyle>
            <a:lvl1pPr algn="ctr">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B7BF40B5-CA81-1E43-A7AC-061BC7D022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0B5E81D-8DD9-2741-99B5-D869B23BD01B}"/>
              </a:ext>
            </a:extLst>
          </p:cNvPr>
          <p:cNvSpPr>
            <a:spLocks noGrp="1"/>
          </p:cNvSpPr>
          <p:nvPr>
            <p:ph sz="half" idx="1"/>
          </p:nvPr>
        </p:nvSpPr>
        <p:spPr>
          <a:xfrm>
            <a:off x="82296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pied de page 5">
            <a:extLst>
              <a:ext uri="{FF2B5EF4-FFF2-40B4-BE49-F238E27FC236}">
                <a16:creationId xmlns:a16="http://schemas.microsoft.com/office/drawing/2014/main" id="{4AABFC55-F84B-2643-BDA3-7231605F98C1}"/>
              </a:ext>
            </a:extLst>
          </p:cNvPr>
          <p:cNvSpPr>
            <a:spLocks noGrp="1"/>
          </p:cNvSpPr>
          <p:nvPr>
            <p:ph type="ftr" sz="quarter" idx="11"/>
          </p:nvPr>
        </p:nvSpPr>
        <p:spPr/>
        <p:txBody>
          <a:bodyPr/>
          <a:lstStyle/>
          <a:p>
            <a:r>
              <a:rPr lang="fr-CA"/>
              <a:t>Lorem ipsum dolor sit amet consectetuer adpiscing</a:t>
            </a:r>
          </a:p>
        </p:txBody>
      </p:sp>
      <p:sp>
        <p:nvSpPr>
          <p:cNvPr id="7" name="Espace réservé du numéro de diapositive 6">
            <a:extLst>
              <a:ext uri="{FF2B5EF4-FFF2-40B4-BE49-F238E27FC236}">
                <a16:creationId xmlns:a16="http://schemas.microsoft.com/office/drawing/2014/main" id="{861538D4-56F1-3E45-8E0B-E1C79956CCF3}"/>
              </a:ext>
            </a:extLst>
          </p:cNvPr>
          <p:cNvSpPr>
            <a:spLocks noGrp="1"/>
          </p:cNvSpPr>
          <p:nvPr>
            <p:ph type="sldNum" sz="quarter" idx="12"/>
          </p:nvPr>
        </p:nvSpPr>
        <p:spPr/>
        <p:txBody>
          <a:bodyPr/>
          <a:lstStyle/>
          <a:p>
            <a:fld id="{E9126833-18F9-3942-8502-6BD65529E623}" type="slidenum">
              <a:rPr lang="fr-CA" smtClean="0"/>
              <a:t>‹#›</a:t>
            </a:fld>
            <a:endParaRPr lang="fr-CA"/>
          </a:p>
        </p:txBody>
      </p:sp>
      <p:cxnSp>
        <p:nvCxnSpPr>
          <p:cNvPr id="9" name="Connecteur droit 8">
            <a:extLst>
              <a:ext uri="{FF2B5EF4-FFF2-40B4-BE49-F238E27FC236}">
                <a16:creationId xmlns:a16="http://schemas.microsoft.com/office/drawing/2014/main" id="{E6808CE9-2FD5-0F4A-B6BC-DFDB737542ED}"/>
              </a:ext>
            </a:extLst>
          </p:cNvPr>
          <p:cNvCxnSpPr/>
          <p:nvPr userDrawn="1"/>
        </p:nvCxnSpPr>
        <p:spPr>
          <a:xfrm flipH="1">
            <a:off x="838200" y="6198734"/>
            <a:ext cx="205740" cy="4157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CA739FE8-C378-DE41-89F7-15820C910DA4}"/>
              </a:ext>
            </a:extLst>
          </p:cNvPr>
          <p:cNvPicPr>
            <a:picLocks noChangeAspect="1"/>
          </p:cNvPicPr>
          <p:nvPr userDrawn="1"/>
        </p:nvPicPr>
        <p:blipFill>
          <a:blip r:embed="rId2"/>
          <a:srcRect/>
          <a:stretch/>
        </p:blipFill>
        <p:spPr>
          <a:xfrm>
            <a:off x="10779924" y="6217848"/>
            <a:ext cx="927300" cy="377283"/>
          </a:xfrm>
          <a:prstGeom prst="rect">
            <a:avLst/>
          </a:prstGeom>
        </p:spPr>
      </p:pic>
      <p:cxnSp>
        <p:nvCxnSpPr>
          <p:cNvPr id="11" name="Connecteur droit 10">
            <a:extLst>
              <a:ext uri="{FF2B5EF4-FFF2-40B4-BE49-F238E27FC236}">
                <a16:creationId xmlns:a16="http://schemas.microsoft.com/office/drawing/2014/main" id="{650D826B-CC97-2F47-B663-5B5307B82B51}"/>
              </a:ext>
            </a:extLst>
          </p:cNvPr>
          <p:cNvCxnSpPr/>
          <p:nvPr userDrawn="1"/>
        </p:nvCxnSpPr>
        <p:spPr>
          <a:xfrm>
            <a:off x="798971" y="1298222"/>
            <a:ext cx="1023338"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92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1330176-A291-A948-ADF7-473BB8745C13}"/>
              </a:ext>
            </a:extLst>
          </p:cNvPr>
          <p:cNvPicPr>
            <a:picLocks noChangeAspect="1"/>
          </p:cNvPicPr>
          <p:nvPr userDrawn="1"/>
        </p:nvPicPr>
        <p:blipFill>
          <a:blip r:embed="rId24"/>
          <a:srcRect/>
          <a:stretch/>
        </p:blipFill>
        <p:spPr>
          <a:xfrm>
            <a:off x="0" y="0"/>
            <a:ext cx="12192000" cy="6873903"/>
          </a:xfrm>
          <a:prstGeom prst="rect">
            <a:avLst/>
          </a:prstGeom>
        </p:spPr>
      </p:pic>
      <p:sp>
        <p:nvSpPr>
          <p:cNvPr id="2" name="Espace réservé du titre 1">
            <a:extLst>
              <a:ext uri="{FF2B5EF4-FFF2-40B4-BE49-F238E27FC236}">
                <a16:creationId xmlns:a16="http://schemas.microsoft.com/office/drawing/2014/main" id="{145F2417-0421-EE45-9503-8B786593E321}"/>
              </a:ext>
            </a:extLst>
          </p:cNvPr>
          <p:cNvSpPr>
            <a:spLocks noGrp="1"/>
          </p:cNvSpPr>
          <p:nvPr>
            <p:ph type="title"/>
          </p:nvPr>
        </p:nvSpPr>
        <p:spPr>
          <a:xfrm>
            <a:off x="822960" y="299153"/>
            <a:ext cx="10515600" cy="896231"/>
          </a:xfrm>
          <a:prstGeom prst="rect">
            <a:avLst/>
          </a:prstGeom>
        </p:spPr>
        <p:txBody>
          <a:bodyPr vert="horz" lIns="0" tIns="0" rIns="0" bIns="0" rtlCol="0" anchor="b">
            <a:noAutofit/>
          </a:bodyPr>
          <a:lstStyle/>
          <a:p>
            <a:r>
              <a:rPr lang="fr-CA" dirty="0"/>
              <a:t>Modifier le style du titre</a:t>
            </a:r>
          </a:p>
        </p:txBody>
      </p:sp>
      <p:sp>
        <p:nvSpPr>
          <p:cNvPr id="3" name="Espace réservé du texte 2">
            <a:extLst>
              <a:ext uri="{FF2B5EF4-FFF2-40B4-BE49-F238E27FC236}">
                <a16:creationId xmlns:a16="http://schemas.microsoft.com/office/drawing/2014/main" id="{77665300-8BD2-7A42-B4F9-8D0EBEEB2539}"/>
              </a:ext>
            </a:extLst>
          </p:cNvPr>
          <p:cNvSpPr>
            <a:spLocks noGrp="1"/>
          </p:cNvSpPr>
          <p:nvPr>
            <p:ph type="body" idx="1"/>
          </p:nvPr>
        </p:nvSpPr>
        <p:spPr>
          <a:xfrm>
            <a:off x="822960" y="1828800"/>
            <a:ext cx="10515600" cy="4351338"/>
          </a:xfrm>
          <a:prstGeom prst="rect">
            <a:avLst/>
          </a:prstGeom>
        </p:spPr>
        <p:txBody>
          <a:bodyPr vert="horz" lIns="0" tIns="0" rIns="0" bIns="0" rtlCol="0">
            <a:no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5" name="Espace réservé du pied de page 4">
            <a:extLst>
              <a:ext uri="{FF2B5EF4-FFF2-40B4-BE49-F238E27FC236}">
                <a16:creationId xmlns:a16="http://schemas.microsoft.com/office/drawing/2014/main" id="{46586BC6-0ADB-F240-9C61-000FE70F404B}"/>
              </a:ext>
            </a:extLst>
          </p:cNvPr>
          <p:cNvSpPr>
            <a:spLocks noGrp="1"/>
          </p:cNvSpPr>
          <p:nvPr>
            <p:ph type="ftr" sz="quarter" idx="3"/>
          </p:nvPr>
        </p:nvSpPr>
        <p:spPr>
          <a:xfrm>
            <a:off x="1344168" y="6273736"/>
            <a:ext cx="4114800" cy="365125"/>
          </a:xfrm>
          <a:prstGeom prst="rect">
            <a:avLst/>
          </a:prstGeom>
        </p:spPr>
        <p:txBody>
          <a:bodyPr vert="horz" lIns="0" tIns="0" rIns="0" bIns="0" rtlCol="0" anchor="ctr"/>
          <a:lstStyle>
            <a:lvl1pPr algn="l">
              <a:defRPr sz="1200">
                <a:solidFill>
                  <a:schemeClr val="tx2"/>
                </a:solidFill>
              </a:defRPr>
            </a:lvl1pPr>
          </a:lstStyle>
          <a:p>
            <a:r>
              <a:rPr lang="fr-CA" sz="1200" dirty="0" err="1"/>
              <a:t>Lorem</a:t>
            </a:r>
            <a:r>
              <a:rPr lang="fr-CA" sz="1200" dirty="0"/>
              <a:t> </a:t>
            </a:r>
            <a:r>
              <a:rPr lang="fr-CA" sz="1200" dirty="0" err="1"/>
              <a:t>ipsum</a:t>
            </a:r>
            <a:r>
              <a:rPr lang="fr-CA" sz="1200" dirty="0"/>
              <a:t> </a:t>
            </a:r>
            <a:r>
              <a:rPr lang="fr-CA" sz="1200" dirty="0" err="1"/>
              <a:t>dolor</a:t>
            </a:r>
            <a:r>
              <a:rPr lang="fr-CA" sz="1200" dirty="0"/>
              <a:t> </a:t>
            </a:r>
            <a:r>
              <a:rPr lang="fr-CA" sz="1200" dirty="0" err="1"/>
              <a:t>sit</a:t>
            </a:r>
            <a:r>
              <a:rPr lang="fr-CA" sz="1200" dirty="0"/>
              <a:t> </a:t>
            </a:r>
            <a:r>
              <a:rPr lang="fr-CA" sz="1200" dirty="0" err="1"/>
              <a:t>amet</a:t>
            </a:r>
            <a:r>
              <a:rPr lang="fr-CA" sz="1200" dirty="0"/>
              <a:t> </a:t>
            </a:r>
            <a:r>
              <a:rPr lang="fr-CA" sz="1200" dirty="0" err="1"/>
              <a:t>consectetuer</a:t>
            </a:r>
            <a:r>
              <a:rPr lang="fr-CA" sz="1200" dirty="0"/>
              <a:t> </a:t>
            </a:r>
            <a:r>
              <a:rPr lang="fr-CA" sz="1200" dirty="0" err="1"/>
              <a:t>adpiscing</a:t>
            </a:r>
            <a:endParaRPr lang="fr-CA" sz="1200" dirty="0"/>
          </a:p>
        </p:txBody>
      </p:sp>
      <p:sp>
        <p:nvSpPr>
          <p:cNvPr id="6" name="Espace réservé du numéro de diapositive 5">
            <a:extLst>
              <a:ext uri="{FF2B5EF4-FFF2-40B4-BE49-F238E27FC236}">
                <a16:creationId xmlns:a16="http://schemas.microsoft.com/office/drawing/2014/main" id="{F3C923B5-B7F3-AB4B-8D9D-85D6C6CA517F}"/>
              </a:ext>
            </a:extLst>
          </p:cNvPr>
          <p:cNvSpPr>
            <a:spLocks noGrp="1"/>
          </p:cNvSpPr>
          <p:nvPr>
            <p:ph type="sldNum" sz="quarter" idx="4"/>
          </p:nvPr>
        </p:nvSpPr>
        <p:spPr>
          <a:xfrm>
            <a:off x="734708" y="6273735"/>
            <a:ext cx="533400" cy="365125"/>
          </a:xfrm>
          <a:prstGeom prst="rect">
            <a:avLst/>
          </a:prstGeom>
        </p:spPr>
        <p:txBody>
          <a:bodyPr vert="horz" lIns="0" tIns="0" rIns="0" bIns="0" rtlCol="0" anchor="ctr"/>
          <a:lstStyle>
            <a:lvl1pPr algn="r">
              <a:defRPr sz="1200">
                <a:solidFill>
                  <a:schemeClr val="accent2"/>
                </a:solidFill>
              </a:defRPr>
            </a:lvl1pPr>
          </a:lstStyle>
          <a:p>
            <a:fld id="{E9126833-18F9-3942-8502-6BD65529E623}" type="slidenum">
              <a:rPr lang="fr-CA" smtClean="0"/>
              <a:pPr/>
              <a:t>‹#›</a:t>
            </a:fld>
            <a:endParaRPr lang="fr-CA" dirty="0"/>
          </a:p>
        </p:txBody>
      </p:sp>
    </p:spTree>
    <p:extLst>
      <p:ext uri="{BB962C8B-B14F-4D97-AF65-F5344CB8AC3E}">
        <p14:creationId xmlns:p14="http://schemas.microsoft.com/office/powerpoint/2010/main" val="93518303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2" r:id="rId5"/>
    <p:sldLayoutId id="2147483666" r:id="rId6"/>
    <p:sldLayoutId id="2147483652" r:id="rId7"/>
    <p:sldLayoutId id="2147483665" r:id="rId8"/>
    <p:sldLayoutId id="2147483661" r:id="rId9"/>
    <p:sldLayoutId id="2147483660" r:id="rId10"/>
    <p:sldLayoutId id="2147483674" r:id="rId11"/>
    <p:sldLayoutId id="2147483664" r:id="rId12"/>
    <p:sldLayoutId id="2147483667" r:id="rId13"/>
    <p:sldLayoutId id="2147483668" r:id="rId14"/>
    <p:sldLayoutId id="2147483669" r:id="rId15"/>
    <p:sldLayoutId id="2147483670" r:id="rId16"/>
    <p:sldLayoutId id="2147483671" r:id="rId17"/>
    <p:sldLayoutId id="2147483672" r:id="rId18"/>
    <p:sldLayoutId id="2147483675" r:id="rId19"/>
    <p:sldLayoutId id="2147483673" r:id="rId20"/>
    <p:sldLayoutId id="2147483654" r:id="rId21"/>
    <p:sldLayoutId id="214748365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1800" b="1" kern="1200">
          <a:solidFill>
            <a:schemeClr val="accent4"/>
          </a:solidFill>
          <a:latin typeface="+mn-lt"/>
          <a:ea typeface="+mn-ea"/>
          <a:cs typeface="+mn-cs"/>
        </a:defRPr>
      </a:lvl1pPr>
      <a:lvl2pPr marL="4763" indent="0" algn="l" defTabSz="914400" rtl="0" eaLnBrk="1" latinLnBrk="0" hangingPunct="1">
        <a:lnSpc>
          <a:spcPct val="100000"/>
        </a:lnSpc>
        <a:spcBef>
          <a:spcPts val="400"/>
        </a:spcBef>
        <a:buFont typeface="Arial" panose="020B0604020202020204" pitchFamily="34" charset="0"/>
        <a:buNone/>
        <a:tabLst/>
        <a:defRPr sz="1800" kern="1200">
          <a:solidFill>
            <a:schemeClr val="accent4"/>
          </a:solidFill>
          <a:latin typeface="+mn-lt"/>
          <a:ea typeface="+mn-ea"/>
          <a:cs typeface="+mn-cs"/>
        </a:defRPr>
      </a:lvl2pPr>
      <a:lvl3pPr marL="207963" indent="-207963" algn="l" defTabSz="914400" rtl="0" eaLnBrk="1" latinLnBrk="0" hangingPunct="1">
        <a:lnSpc>
          <a:spcPct val="100000"/>
        </a:lnSpc>
        <a:spcBef>
          <a:spcPts val="400"/>
        </a:spcBef>
        <a:buFont typeface="Arial" panose="020B0604020202020204" pitchFamily="34" charset="0"/>
        <a:buChar char="•"/>
        <a:tabLst/>
        <a:defRPr sz="1800" kern="1200">
          <a:solidFill>
            <a:schemeClr val="accent4"/>
          </a:solidFill>
          <a:latin typeface="+mn-lt"/>
          <a:ea typeface="+mn-ea"/>
          <a:cs typeface="+mn-cs"/>
        </a:defRPr>
      </a:lvl3pPr>
      <a:lvl4pPr marL="461963" indent="-231775" algn="l" defTabSz="914400" rtl="0" eaLnBrk="1" latinLnBrk="0" hangingPunct="1">
        <a:lnSpc>
          <a:spcPct val="100000"/>
        </a:lnSpc>
        <a:spcBef>
          <a:spcPts val="200"/>
        </a:spcBef>
        <a:buFont typeface="Arial" panose="020B0604020202020204" pitchFamily="34" charset="0"/>
        <a:buChar char="•"/>
        <a:tabLst/>
        <a:defRPr sz="1800" kern="1200">
          <a:solidFill>
            <a:schemeClr val="accent4"/>
          </a:solidFill>
          <a:latin typeface="+mn-lt"/>
          <a:ea typeface="+mn-ea"/>
          <a:cs typeface="+mn-cs"/>
        </a:defRPr>
      </a:lvl4pPr>
      <a:lvl5pPr marL="7938" indent="0" algn="l" defTabSz="914400" rtl="0" eaLnBrk="1" latinLnBrk="0" hangingPunct="1">
        <a:lnSpc>
          <a:spcPct val="90000"/>
        </a:lnSpc>
        <a:spcBef>
          <a:spcPts val="800"/>
        </a:spcBef>
        <a:spcAft>
          <a:spcPts val="400"/>
        </a:spcAft>
        <a:buFont typeface="Arial" panose="020B0604020202020204" pitchFamily="34" charset="0"/>
        <a:buNone/>
        <a:tabLst/>
        <a:defRPr sz="24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emf"/><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slideLayout" Target="../slideLayouts/slideLayout22.xml"/><Relationship Id="rId6" Type="http://schemas.openxmlformats.org/officeDocument/2006/relationships/image" Target="../media/image43.emf"/><Relationship Id="rId11" Type="http://schemas.openxmlformats.org/officeDocument/2006/relationships/image" Target="../media/image35.png"/><Relationship Id="rId5" Type="http://schemas.openxmlformats.org/officeDocument/2006/relationships/image" Target="../media/image42.emf"/><Relationship Id="rId10" Type="http://schemas.openxmlformats.org/officeDocument/2006/relationships/image" Target="../media/image47.emf"/><Relationship Id="rId4" Type="http://schemas.openxmlformats.org/officeDocument/2006/relationships/image" Target="../media/image41.emf"/><Relationship Id="rId9" Type="http://schemas.openxmlformats.org/officeDocument/2006/relationships/image" Target="../media/image4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39.emf"/><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60.emf"/><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7933DD-EB64-9B4B-AA44-E36EA6847E0A}"/>
              </a:ext>
            </a:extLst>
          </p:cNvPr>
          <p:cNvSpPr>
            <a:spLocks noGrp="1"/>
          </p:cNvSpPr>
          <p:nvPr>
            <p:ph type="ctrTitle"/>
          </p:nvPr>
        </p:nvSpPr>
        <p:spPr>
          <a:xfrm>
            <a:off x="822960" y="810878"/>
            <a:ext cx="9144000" cy="3252158"/>
          </a:xfrm>
        </p:spPr>
        <p:txBody>
          <a:bodyPr/>
          <a:lstStyle/>
          <a:p>
            <a:r>
              <a:rPr lang="fr-CA" dirty="0" err="1"/>
              <a:t>Explainability</a:t>
            </a:r>
            <a:r>
              <a:rPr lang="fr-CA" dirty="0"/>
              <a:t> for Graph Neural Networks</a:t>
            </a:r>
          </a:p>
        </p:txBody>
      </p:sp>
      <p:sp>
        <p:nvSpPr>
          <p:cNvPr id="3" name="Sous-titre 2">
            <a:extLst>
              <a:ext uri="{FF2B5EF4-FFF2-40B4-BE49-F238E27FC236}">
                <a16:creationId xmlns:a16="http://schemas.microsoft.com/office/drawing/2014/main" id="{FCCE7A7A-E386-B943-B659-07D6261E67A3}"/>
              </a:ext>
            </a:extLst>
          </p:cNvPr>
          <p:cNvSpPr>
            <a:spLocks noGrp="1"/>
          </p:cNvSpPr>
          <p:nvPr>
            <p:ph type="subTitle" idx="1"/>
          </p:nvPr>
        </p:nvSpPr>
        <p:spPr>
          <a:xfrm>
            <a:off x="822960" y="4218316"/>
            <a:ext cx="9144000" cy="1039483"/>
          </a:xfrm>
        </p:spPr>
        <p:txBody>
          <a:bodyPr/>
          <a:lstStyle/>
          <a:p>
            <a:r>
              <a:rPr lang="fr-CA" dirty="0"/>
              <a:t>21/10/2022</a:t>
            </a:r>
          </a:p>
        </p:txBody>
      </p:sp>
    </p:spTree>
    <p:extLst>
      <p:ext uri="{BB962C8B-B14F-4D97-AF65-F5344CB8AC3E}">
        <p14:creationId xmlns:p14="http://schemas.microsoft.com/office/powerpoint/2010/main" val="362229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3840-A2C0-AE44-8D3C-A9CBB910E303}"/>
              </a:ext>
            </a:extLst>
          </p:cNvPr>
          <p:cNvSpPr>
            <a:spLocks noGrp="1"/>
          </p:cNvSpPr>
          <p:nvPr>
            <p:ph type="title"/>
          </p:nvPr>
        </p:nvSpPr>
        <p:spPr/>
        <p:txBody>
          <a:bodyPr/>
          <a:lstStyle/>
          <a:p>
            <a:r>
              <a:rPr lang="en-GB" dirty="0"/>
              <a:t>Tasks </a:t>
            </a:r>
          </a:p>
        </p:txBody>
      </p:sp>
      <p:sp>
        <p:nvSpPr>
          <p:cNvPr id="5" name="Slide Number Placeholder 4">
            <a:extLst>
              <a:ext uri="{FF2B5EF4-FFF2-40B4-BE49-F238E27FC236}">
                <a16:creationId xmlns:a16="http://schemas.microsoft.com/office/drawing/2014/main" id="{59B808C6-0184-264C-8667-8A1946EB05E1}"/>
              </a:ext>
            </a:extLst>
          </p:cNvPr>
          <p:cNvSpPr>
            <a:spLocks noGrp="1"/>
          </p:cNvSpPr>
          <p:nvPr>
            <p:ph type="sldNum" sz="quarter" idx="12"/>
          </p:nvPr>
        </p:nvSpPr>
        <p:spPr/>
        <p:txBody>
          <a:bodyPr/>
          <a:lstStyle/>
          <a:p>
            <a:fld id="{E9126833-18F9-3942-8502-6BD65529E623}" type="slidenum">
              <a:rPr lang="fr-CA" smtClean="0"/>
              <a:t>10</a:t>
            </a:fld>
            <a:endParaRPr lang="fr-CA"/>
          </a:p>
        </p:txBody>
      </p:sp>
      <p:pic>
        <p:nvPicPr>
          <p:cNvPr id="8" name="Picture 7">
            <a:extLst>
              <a:ext uri="{FF2B5EF4-FFF2-40B4-BE49-F238E27FC236}">
                <a16:creationId xmlns:a16="http://schemas.microsoft.com/office/drawing/2014/main" id="{5D662A73-CFE3-B341-9466-26B149DE29DF}"/>
              </a:ext>
            </a:extLst>
          </p:cNvPr>
          <p:cNvPicPr>
            <a:picLocks noChangeAspect="1"/>
          </p:cNvPicPr>
          <p:nvPr/>
        </p:nvPicPr>
        <p:blipFill>
          <a:blip r:embed="rId3"/>
          <a:stretch>
            <a:fillRect/>
          </a:stretch>
        </p:blipFill>
        <p:spPr>
          <a:xfrm>
            <a:off x="2878122" y="1835807"/>
            <a:ext cx="7381428" cy="4302319"/>
          </a:xfrm>
          <a:prstGeom prst="rect">
            <a:avLst/>
          </a:prstGeom>
        </p:spPr>
      </p:pic>
      <p:sp>
        <p:nvSpPr>
          <p:cNvPr id="14" name="TextBox 13">
            <a:extLst>
              <a:ext uri="{FF2B5EF4-FFF2-40B4-BE49-F238E27FC236}">
                <a16:creationId xmlns:a16="http://schemas.microsoft.com/office/drawing/2014/main" id="{D89275AB-5315-6F44-94C5-DE8BA18A367A}"/>
              </a:ext>
            </a:extLst>
          </p:cNvPr>
          <p:cNvSpPr txBox="1"/>
          <p:nvPr/>
        </p:nvSpPr>
        <p:spPr>
          <a:xfrm>
            <a:off x="516479" y="2377287"/>
            <a:ext cx="2036135" cy="304699"/>
          </a:xfrm>
          <a:prstGeom prst="rect">
            <a:avLst/>
          </a:prstGeom>
          <a:noFill/>
        </p:spPr>
        <p:txBody>
          <a:bodyPr wrap="none" rtlCol="0">
            <a:spAutoFit/>
          </a:bodyPr>
          <a:lstStyle/>
          <a:p>
            <a:r>
              <a:rPr lang="en-GB" sz="1200" dirty="0"/>
              <a:t>Does this person smokes ?</a:t>
            </a:r>
          </a:p>
        </p:txBody>
      </p:sp>
      <p:sp>
        <p:nvSpPr>
          <p:cNvPr id="15" name="TextBox 14">
            <a:extLst>
              <a:ext uri="{FF2B5EF4-FFF2-40B4-BE49-F238E27FC236}">
                <a16:creationId xmlns:a16="http://schemas.microsoft.com/office/drawing/2014/main" id="{5CEA2E97-B1DB-614B-A4CF-EF923EBD132B}"/>
              </a:ext>
            </a:extLst>
          </p:cNvPr>
          <p:cNvSpPr txBox="1"/>
          <p:nvPr/>
        </p:nvSpPr>
        <p:spPr>
          <a:xfrm>
            <a:off x="5573129" y="1329287"/>
            <a:ext cx="1481496" cy="304699"/>
          </a:xfrm>
          <a:prstGeom prst="rect">
            <a:avLst/>
          </a:prstGeom>
          <a:noFill/>
        </p:spPr>
        <p:txBody>
          <a:bodyPr wrap="none" rtlCol="0">
            <a:spAutoFit/>
          </a:bodyPr>
          <a:lstStyle/>
          <a:p>
            <a:r>
              <a:rPr lang="en-GB" sz="1200" dirty="0"/>
              <a:t>Next </a:t>
            </a:r>
            <a:r>
              <a:rPr lang="en-GB" sz="1200" dirty="0" err="1"/>
              <a:t>netflix</a:t>
            </a:r>
            <a:r>
              <a:rPr lang="en-GB" sz="1200" dirty="0"/>
              <a:t> video ?</a:t>
            </a:r>
          </a:p>
        </p:txBody>
      </p:sp>
      <p:sp>
        <p:nvSpPr>
          <p:cNvPr id="16" name="TextBox 15">
            <a:extLst>
              <a:ext uri="{FF2B5EF4-FFF2-40B4-BE49-F238E27FC236}">
                <a16:creationId xmlns:a16="http://schemas.microsoft.com/office/drawing/2014/main" id="{B31DA4A9-FA84-7C43-933D-D31FAD973800}"/>
              </a:ext>
            </a:extLst>
          </p:cNvPr>
          <p:cNvSpPr txBox="1"/>
          <p:nvPr/>
        </p:nvSpPr>
        <p:spPr>
          <a:xfrm>
            <a:off x="10416935" y="2377287"/>
            <a:ext cx="1729961" cy="304699"/>
          </a:xfrm>
          <a:prstGeom prst="rect">
            <a:avLst/>
          </a:prstGeom>
          <a:noFill/>
        </p:spPr>
        <p:txBody>
          <a:bodyPr wrap="none" rtlCol="0">
            <a:spAutoFit/>
          </a:bodyPr>
          <a:lstStyle/>
          <a:p>
            <a:r>
              <a:rPr lang="en-GB" sz="1200" dirty="0"/>
              <a:t>It this a suitable drug ?</a:t>
            </a:r>
          </a:p>
        </p:txBody>
      </p:sp>
      <p:sp>
        <p:nvSpPr>
          <p:cNvPr id="17" name="TextBox 16">
            <a:extLst>
              <a:ext uri="{FF2B5EF4-FFF2-40B4-BE49-F238E27FC236}">
                <a16:creationId xmlns:a16="http://schemas.microsoft.com/office/drawing/2014/main" id="{57F51A16-1109-0A48-A6A1-359EC39BB91B}"/>
              </a:ext>
            </a:extLst>
          </p:cNvPr>
          <p:cNvSpPr txBox="1"/>
          <p:nvPr/>
        </p:nvSpPr>
        <p:spPr>
          <a:xfrm>
            <a:off x="9743513" y="4752061"/>
            <a:ext cx="1346844" cy="304699"/>
          </a:xfrm>
          <a:prstGeom prst="rect">
            <a:avLst/>
          </a:prstGeom>
          <a:noFill/>
        </p:spPr>
        <p:txBody>
          <a:bodyPr wrap="none" rtlCol="0">
            <a:spAutoFit/>
          </a:bodyPr>
          <a:lstStyle/>
          <a:p>
            <a:r>
              <a:rPr lang="en-GB" sz="1200" dirty="0"/>
              <a:t>Is there a fraud ?</a:t>
            </a:r>
          </a:p>
        </p:txBody>
      </p:sp>
      <p:sp>
        <p:nvSpPr>
          <p:cNvPr id="18" name="TextBox 17">
            <a:extLst>
              <a:ext uri="{FF2B5EF4-FFF2-40B4-BE49-F238E27FC236}">
                <a16:creationId xmlns:a16="http://schemas.microsoft.com/office/drawing/2014/main" id="{A527DC49-B92B-2A4C-BBAC-B1AD216A4D7D}"/>
              </a:ext>
            </a:extLst>
          </p:cNvPr>
          <p:cNvSpPr txBox="1"/>
          <p:nvPr/>
        </p:nvSpPr>
        <p:spPr>
          <a:xfrm>
            <a:off x="353072" y="4669009"/>
            <a:ext cx="2525050" cy="304699"/>
          </a:xfrm>
          <a:prstGeom prst="rect">
            <a:avLst/>
          </a:prstGeom>
          <a:noFill/>
        </p:spPr>
        <p:txBody>
          <a:bodyPr wrap="none" rtlCol="0">
            <a:spAutoFit/>
          </a:bodyPr>
          <a:lstStyle/>
          <a:p>
            <a:r>
              <a:rPr lang="en-GB" sz="1200" dirty="0"/>
              <a:t>Who are my customer segments ?</a:t>
            </a:r>
          </a:p>
        </p:txBody>
      </p:sp>
      <p:cxnSp>
        <p:nvCxnSpPr>
          <p:cNvPr id="20" name="Straight Arrow Connector 19">
            <a:extLst>
              <a:ext uri="{FF2B5EF4-FFF2-40B4-BE49-F238E27FC236}">
                <a16:creationId xmlns:a16="http://schemas.microsoft.com/office/drawing/2014/main" id="{C102D45D-249F-534E-B425-83A4850C1C1D}"/>
              </a:ext>
            </a:extLst>
          </p:cNvPr>
          <p:cNvCxnSpPr>
            <a:cxnSpLocks/>
          </p:cNvCxnSpPr>
          <p:nvPr/>
        </p:nvCxnSpPr>
        <p:spPr>
          <a:xfrm>
            <a:off x="6226954" y="1652868"/>
            <a:ext cx="0" cy="6178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77C2351-25F3-DD4E-B70E-EC0904538EA6}"/>
              </a:ext>
            </a:extLst>
          </p:cNvPr>
          <p:cNvCxnSpPr>
            <a:cxnSpLocks/>
          </p:cNvCxnSpPr>
          <p:nvPr/>
        </p:nvCxnSpPr>
        <p:spPr>
          <a:xfrm>
            <a:off x="2576945" y="2529636"/>
            <a:ext cx="79799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541EA64-56F3-3B41-B7F8-E671C73CC8B3}"/>
              </a:ext>
            </a:extLst>
          </p:cNvPr>
          <p:cNvCxnSpPr>
            <a:cxnSpLocks/>
          </p:cNvCxnSpPr>
          <p:nvPr/>
        </p:nvCxnSpPr>
        <p:spPr>
          <a:xfrm flipV="1">
            <a:off x="2878122" y="4811459"/>
            <a:ext cx="1670128" cy="98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B8B0D6D-A251-1146-8D49-EF009B9538D9}"/>
              </a:ext>
            </a:extLst>
          </p:cNvPr>
          <p:cNvCxnSpPr>
            <a:cxnSpLocks/>
          </p:cNvCxnSpPr>
          <p:nvPr/>
        </p:nvCxnSpPr>
        <p:spPr>
          <a:xfrm flipH="1">
            <a:off x="8882741" y="4902459"/>
            <a:ext cx="78301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91F1F40-461E-494C-A922-ED5954CFE3C9}"/>
              </a:ext>
            </a:extLst>
          </p:cNvPr>
          <p:cNvCxnSpPr>
            <a:cxnSpLocks/>
          </p:cNvCxnSpPr>
          <p:nvPr/>
        </p:nvCxnSpPr>
        <p:spPr>
          <a:xfrm flipH="1">
            <a:off x="9903269" y="2505887"/>
            <a:ext cx="51366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11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73AB-490C-1348-9EB7-502847842000}"/>
              </a:ext>
            </a:extLst>
          </p:cNvPr>
          <p:cNvSpPr>
            <a:spLocks noGrp="1"/>
          </p:cNvSpPr>
          <p:nvPr>
            <p:ph type="title"/>
          </p:nvPr>
        </p:nvSpPr>
        <p:spPr/>
        <p:txBody>
          <a:bodyPr/>
          <a:lstStyle/>
          <a:p>
            <a:r>
              <a:rPr lang="en-GB" dirty="0"/>
              <a:t>Warning</a:t>
            </a:r>
          </a:p>
        </p:txBody>
      </p:sp>
      <p:sp>
        <p:nvSpPr>
          <p:cNvPr id="4" name="TextBox 3">
            <a:extLst>
              <a:ext uri="{FF2B5EF4-FFF2-40B4-BE49-F238E27FC236}">
                <a16:creationId xmlns:a16="http://schemas.microsoft.com/office/drawing/2014/main" id="{0FF7F229-495A-E445-95FB-87329DCD42CE}"/>
              </a:ext>
            </a:extLst>
          </p:cNvPr>
          <p:cNvSpPr txBox="1"/>
          <p:nvPr/>
        </p:nvSpPr>
        <p:spPr>
          <a:xfrm>
            <a:off x="1291884" y="2624446"/>
            <a:ext cx="9770623" cy="2369880"/>
          </a:xfrm>
          <a:prstGeom prst="rect">
            <a:avLst/>
          </a:prstGeom>
          <a:noFill/>
        </p:spPr>
        <p:txBody>
          <a:bodyPr wrap="none" rtlCol="0">
            <a:spAutoFit/>
          </a:bodyPr>
          <a:lstStyle/>
          <a:p>
            <a:pPr algn="ctr"/>
            <a:r>
              <a:rPr lang="en-GB" sz="2800" b="1" dirty="0">
                <a:solidFill>
                  <a:schemeClr val="bg1"/>
                </a:solidFill>
              </a:rPr>
              <a:t>General </a:t>
            </a:r>
            <a:r>
              <a:rPr lang="en-GB" sz="2800" b="1" dirty="0" err="1">
                <a:solidFill>
                  <a:schemeClr val="bg1"/>
                </a:solidFill>
              </a:rPr>
              <a:t>explainability</a:t>
            </a:r>
            <a:r>
              <a:rPr lang="en-GB" sz="2800" b="1" dirty="0">
                <a:solidFill>
                  <a:schemeClr val="bg1"/>
                </a:solidFill>
              </a:rPr>
              <a:t> methods are not suited for GNNs </a:t>
            </a:r>
          </a:p>
          <a:p>
            <a:pPr algn="ctr"/>
            <a:r>
              <a:rPr lang="en-GB" sz="2800" b="1" dirty="0">
                <a:solidFill>
                  <a:schemeClr val="bg1"/>
                </a:solidFill>
              </a:rPr>
              <a:t>because of their specific functioning</a:t>
            </a:r>
          </a:p>
          <a:p>
            <a:pPr algn="ctr"/>
            <a:endParaRPr lang="en-GB" sz="2800" b="1" dirty="0">
              <a:solidFill>
                <a:schemeClr val="bg1"/>
              </a:solidFill>
            </a:endParaRPr>
          </a:p>
          <a:p>
            <a:pPr algn="ctr"/>
            <a:r>
              <a:rPr lang="en-GB" dirty="0">
                <a:solidFill>
                  <a:schemeClr val="bg1"/>
                </a:solidFill>
              </a:rPr>
              <a:t>where both node features and graph structure</a:t>
            </a:r>
          </a:p>
          <a:p>
            <a:pPr algn="ctr"/>
            <a:r>
              <a:rPr lang="en-GB" dirty="0">
                <a:solidFill>
                  <a:schemeClr val="bg1"/>
                </a:solidFill>
              </a:rPr>
              <a:t> contribute to a prediction.</a:t>
            </a:r>
          </a:p>
          <a:p>
            <a:pPr algn="ctr"/>
            <a:endParaRPr lang="en-GB" sz="2800" b="1" dirty="0">
              <a:solidFill>
                <a:schemeClr val="bg1"/>
              </a:solidFill>
            </a:endParaRPr>
          </a:p>
        </p:txBody>
      </p:sp>
    </p:spTree>
    <p:extLst>
      <p:ext uri="{BB962C8B-B14F-4D97-AF65-F5344CB8AC3E}">
        <p14:creationId xmlns:p14="http://schemas.microsoft.com/office/powerpoint/2010/main" val="190157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E3A572-418D-E84C-B9D1-0A53E23B6DE8}"/>
              </a:ext>
            </a:extLst>
          </p:cNvPr>
          <p:cNvSpPr>
            <a:spLocks noGrp="1"/>
          </p:cNvSpPr>
          <p:nvPr>
            <p:ph type="title"/>
          </p:nvPr>
        </p:nvSpPr>
        <p:spPr/>
        <p:txBody>
          <a:bodyPr/>
          <a:lstStyle/>
          <a:p>
            <a:r>
              <a:rPr lang="fr-CA" dirty="0"/>
              <a:t>03</a:t>
            </a:r>
          </a:p>
        </p:txBody>
      </p:sp>
      <p:sp>
        <p:nvSpPr>
          <p:cNvPr id="5" name="Espace réservé du texte 4">
            <a:extLst>
              <a:ext uri="{FF2B5EF4-FFF2-40B4-BE49-F238E27FC236}">
                <a16:creationId xmlns:a16="http://schemas.microsoft.com/office/drawing/2014/main" id="{F8BA13CE-90CA-A54A-945C-CA371E3F4097}"/>
              </a:ext>
            </a:extLst>
          </p:cNvPr>
          <p:cNvSpPr>
            <a:spLocks noGrp="1"/>
          </p:cNvSpPr>
          <p:nvPr>
            <p:ph type="body" idx="1"/>
          </p:nvPr>
        </p:nvSpPr>
        <p:spPr/>
        <p:txBody>
          <a:bodyPr/>
          <a:lstStyle/>
          <a:p>
            <a:r>
              <a:rPr lang="fr-CA" dirty="0" err="1"/>
              <a:t>Overview</a:t>
            </a:r>
            <a:r>
              <a:rPr lang="fr-CA" dirty="0"/>
              <a:t> of GNN </a:t>
            </a:r>
            <a:r>
              <a:rPr lang="fr-CA" dirty="0" err="1"/>
              <a:t>explainers</a:t>
            </a:r>
            <a:endParaRPr lang="fr-CA" dirty="0"/>
          </a:p>
        </p:txBody>
      </p:sp>
    </p:spTree>
    <p:extLst>
      <p:ext uri="{BB962C8B-B14F-4D97-AF65-F5344CB8AC3E}">
        <p14:creationId xmlns:p14="http://schemas.microsoft.com/office/powerpoint/2010/main" val="232514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E59D-8924-8543-BA44-E594E23993BF}"/>
              </a:ext>
            </a:extLst>
          </p:cNvPr>
          <p:cNvSpPr>
            <a:spLocks noGrp="1"/>
          </p:cNvSpPr>
          <p:nvPr>
            <p:ph type="title"/>
          </p:nvPr>
        </p:nvSpPr>
        <p:spPr/>
        <p:txBody>
          <a:bodyPr/>
          <a:lstStyle/>
          <a:p>
            <a:r>
              <a:rPr lang="en-GB" dirty="0"/>
              <a:t>Method types</a:t>
            </a:r>
          </a:p>
        </p:txBody>
      </p:sp>
      <p:sp>
        <p:nvSpPr>
          <p:cNvPr id="5" name="Slide Number Placeholder 4">
            <a:extLst>
              <a:ext uri="{FF2B5EF4-FFF2-40B4-BE49-F238E27FC236}">
                <a16:creationId xmlns:a16="http://schemas.microsoft.com/office/drawing/2014/main" id="{8884978A-A648-A24F-B47F-ED1C32A9B6ED}"/>
              </a:ext>
            </a:extLst>
          </p:cNvPr>
          <p:cNvSpPr>
            <a:spLocks noGrp="1"/>
          </p:cNvSpPr>
          <p:nvPr>
            <p:ph type="sldNum" sz="quarter" idx="12"/>
          </p:nvPr>
        </p:nvSpPr>
        <p:spPr/>
        <p:txBody>
          <a:bodyPr/>
          <a:lstStyle/>
          <a:p>
            <a:fld id="{E9126833-18F9-3942-8502-6BD65529E623}" type="slidenum">
              <a:rPr lang="fr-CA" smtClean="0"/>
              <a:t>13</a:t>
            </a:fld>
            <a:endParaRPr lang="fr-CA"/>
          </a:p>
        </p:txBody>
      </p:sp>
      <p:pic>
        <p:nvPicPr>
          <p:cNvPr id="11" name="Content Placeholder 10">
            <a:extLst>
              <a:ext uri="{FF2B5EF4-FFF2-40B4-BE49-F238E27FC236}">
                <a16:creationId xmlns:a16="http://schemas.microsoft.com/office/drawing/2014/main" id="{5D55C4FB-6473-7643-97DE-E9AC2E160823}"/>
              </a:ext>
            </a:extLst>
          </p:cNvPr>
          <p:cNvPicPr>
            <a:picLocks noGrp="1" noChangeAspect="1"/>
          </p:cNvPicPr>
          <p:nvPr>
            <p:ph idx="1"/>
          </p:nvPr>
        </p:nvPicPr>
        <p:blipFill>
          <a:blip r:embed="rId3"/>
          <a:stretch>
            <a:fillRect/>
          </a:stretch>
        </p:blipFill>
        <p:spPr>
          <a:xfrm>
            <a:off x="822960" y="1577438"/>
            <a:ext cx="10515600" cy="4117791"/>
          </a:xfrm>
        </p:spPr>
      </p:pic>
    </p:spTree>
    <p:extLst>
      <p:ext uri="{BB962C8B-B14F-4D97-AF65-F5344CB8AC3E}">
        <p14:creationId xmlns:p14="http://schemas.microsoft.com/office/powerpoint/2010/main" val="255962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0637-2401-154E-B3B2-9AD9D32FD23B}"/>
              </a:ext>
            </a:extLst>
          </p:cNvPr>
          <p:cNvSpPr>
            <a:spLocks noGrp="1"/>
          </p:cNvSpPr>
          <p:nvPr>
            <p:ph type="title"/>
          </p:nvPr>
        </p:nvSpPr>
        <p:spPr/>
        <p:txBody>
          <a:bodyPr/>
          <a:lstStyle/>
          <a:p>
            <a:r>
              <a:rPr lang="en-GB" dirty="0"/>
              <a:t>Decomposition methods</a:t>
            </a:r>
          </a:p>
        </p:txBody>
      </p:sp>
      <p:pic>
        <p:nvPicPr>
          <p:cNvPr id="7" name="Content Placeholder 6">
            <a:extLst>
              <a:ext uri="{FF2B5EF4-FFF2-40B4-BE49-F238E27FC236}">
                <a16:creationId xmlns:a16="http://schemas.microsoft.com/office/drawing/2014/main" id="{637EA32E-DABA-3941-9F51-298B9716334F}"/>
              </a:ext>
            </a:extLst>
          </p:cNvPr>
          <p:cNvPicPr>
            <a:picLocks noGrp="1" noChangeAspect="1"/>
          </p:cNvPicPr>
          <p:nvPr>
            <p:ph idx="1"/>
          </p:nvPr>
        </p:nvPicPr>
        <p:blipFill>
          <a:blip r:embed="rId3"/>
          <a:stretch>
            <a:fillRect/>
          </a:stretch>
        </p:blipFill>
        <p:spPr>
          <a:xfrm>
            <a:off x="3530776" y="1702153"/>
            <a:ext cx="7620928" cy="4206256"/>
          </a:xfrm>
        </p:spPr>
      </p:pic>
      <p:sp>
        <p:nvSpPr>
          <p:cNvPr id="5" name="Slide Number Placeholder 4">
            <a:extLst>
              <a:ext uri="{FF2B5EF4-FFF2-40B4-BE49-F238E27FC236}">
                <a16:creationId xmlns:a16="http://schemas.microsoft.com/office/drawing/2014/main" id="{8DAFFCDB-FA00-EF45-BD72-6553D2971B06}"/>
              </a:ext>
            </a:extLst>
          </p:cNvPr>
          <p:cNvSpPr>
            <a:spLocks noGrp="1"/>
          </p:cNvSpPr>
          <p:nvPr>
            <p:ph type="sldNum" sz="quarter" idx="12"/>
          </p:nvPr>
        </p:nvSpPr>
        <p:spPr/>
        <p:txBody>
          <a:bodyPr/>
          <a:lstStyle/>
          <a:p>
            <a:fld id="{E9126833-18F9-3942-8502-6BD65529E623}" type="slidenum">
              <a:rPr lang="fr-CA" smtClean="0"/>
              <a:t>14</a:t>
            </a:fld>
            <a:endParaRPr lang="fr-CA"/>
          </a:p>
        </p:txBody>
      </p:sp>
      <p:sp>
        <p:nvSpPr>
          <p:cNvPr id="8" name="Rectangle 7">
            <a:extLst>
              <a:ext uri="{FF2B5EF4-FFF2-40B4-BE49-F238E27FC236}">
                <a16:creationId xmlns:a16="http://schemas.microsoft.com/office/drawing/2014/main" id="{7294B04E-C026-194D-A310-7C13D02D7918}"/>
              </a:ext>
            </a:extLst>
          </p:cNvPr>
          <p:cNvSpPr/>
          <p:nvPr/>
        </p:nvSpPr>
        <p:spPr>
          <a:xfrm>
            <a:off x="734708" y="1702153"/>
            <a:ext cx="2276849" cy="2308324"/>
          </a:xfrm>
          <a:prstGeom prst="rect">
            <a:avLst/>
          </a:prstGeom>
        </p:spPr>
        <p:txBody>
          <a:bodyPr wrap="square">
            <a:spAutoFit/>
          </a:bodyPr>
          <a:lstStyle/>
          <a:p>
            <a:r>
              <a:rPr lang="en-GB" dirty="0">
                <a:solidFill>
                  <a:srgbClr val="292929"/>
                </a:solidFill>
                <a:latin typeface="source-serif-pro"/>
              </a:rPr>
              <a:t>decompose the predictions into several terms, each regarded as the importance score of the corresponding input features.</a:t>
            </a:r>
          </a:p>
          <a:p>
            <a:endParaRPr lang="en-GB" dirty="0">
              <a:solidFill>
                <a:srgbClr val="292929"/>
              </a:solidFill>
              <a:latin typeface="source-serif-pro"/>
            </a:endParaRPr>
          </a:p>
        </p:txBody>
      </p:sp>
    </p:spTree>
    <p:extLst>
      <p:ext uri="{BB962C8B-B14F-4D97-AF65-F5344CB8AC3E}">
        <p14:creationId xmlns:p14="http://schemas.microsoft.com/office/powerpoint/2010/main" val="44662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0637-2401-154E-B3B2-9AD9D32FD23B}"/>
              </a:ext>
            </a:extLst>
          </p:cNvPr>
          <p:cNvSpPr>
            <a:spLocks noGrp="1"/>
          </p:cNvSpPr>
          <p:nvPr>
            <p:ph type="title"/>
          </p:nvPr>
        </p:nvSpPr>
        <p:spPr/>
        <p:txBody>
          <a:bodyPr/>
          <a:lstStyle/>
          <a:p>
            <a:r>
              <a:rPr lang="en-GB" dirty="0"/>
              <a:t>Perturbation methods</a:t>
            </a:r>
          </a:p>
        </p:txBody>
      </p:sp>
      <p:pic>
        <p:nvPicPr>
          <p:cNvPr id="7" name="Content Placeholder 6">
            <a:extLst>
              <a:ext uri="{FF2B5EF4-FFF2-40B4-BE49-F238E27FC236}">
                <a16:creationId xmlns:a16="http://schemas.microsoft.com/office/drawing/2014/main" id="{E6B24C18-2DDC-414B-8C0D-CEA4ADAF6E85}"/>
              </a:ext>
            </a:extLst>
          </p:cNvPr>
          <p:cNvPicPr>
            <a:picLocks noGrp="1" noChangeAspect="1"/>
          </p:cNvPicPr>
          <p:nvPr>
            <p:ph idx="1"/>
          </p:nvPr>
        </p:nvPicPr>
        <p:blipFill>
          <a:blip r:embed="rId3"/>
          <a:stretch>
            <a:fillRect/>
          </a:stretch>
        </p:blipFill>
        <p:spPr>
          <a:xfrm>
            <a:off x="1443807" y="2380707"/>
            <a:ext cx="9273905" cy="3385711"/>
          </a:xfrm>
        </p:spPr>
      </p:pic>
      <p:sp>
        <p:nvSpPr>
          <p:cNvPr id="5" name="Slide Number Placeholder 4">
            <a:extLst>
              <a:ext uri="{FF2B5EF4-FFF2-40B4-BE49-F238E27FC236}">
                <a16:creationId xmlns:a16="http://schemas.microsoft.com/office/drawing/2014/main" id="{8DAFFCDB-FA00-EF45-BD72-6553D2971B06}"/>
              </a:ext>
            </a:extLst>
          </p:cNvPr>
          <p:cNvSpPr>
            <a:spLocks noGrp="1"/>
          </p:cNvSpPr>
          <p:nvPr>
            <p:ph type="sldNum" sz="quarter" idx="12"/>
          </p:nvPr>
        </p:nvSpPr>
        <p:spPr/>
        <p:txBody>
          <a:bodyPr/>
          <a:lstStyle/>
          <a:p>
            <a:fld id="{E9126833-18F9-3942-8502-6BD65529E623}" type="slidenum">
              <a:rPr lang="fr-CA" smtClean="0"/>
              <a:t>15</a:t>
            </a:fld>
            <a:endParaRPr lang="fr-CA"/>
          </a:p>
        </p:txBody>
      </p:sp>
      <p:sp>
        <p:nvSpPr>
          <p:cNvPr id="8" name="Rectangle 7">
            <a:extLst>
              <a:ext uri="{FF2B5EF4-FFF2-40B4-BE49-F238E27FC236}">
                <a16:creationId xmlns:a16="http://schemas.microsoft.com/office/drawing/2014/main" id="{4CC77BF7-5DD6-394C-B620-9A058F072B7D}"/>
              </a:ext>
            </a:extLst>
          </p:cNvPr>
          <p:cNvSpPr/>
          <p:nvPr/>
        </p:nvSpPr>
        <p:spPr>
          <a:xfrm>
            <a:off x="734708" y="1627498"/>
            <a:ext cx="10079066" cy="646331"/>
          </a:xfrm>
          <a:prstGeom prst="rect">
            <a:avLst/>
          </a:prstGeom>
        </p:spPr>
        <p:txBody>
          <a:bodyPr wrap="square">
            <a:spAutoFit/>
          </a:bodyPr>
          <a:lstStyle/>
          <a:p>
            <a:r>
              <a:rPr lang="en-GB" dirty="0">
                <a:solidFill>
                  <a:schemeClr val="tx2"/>
                </a:solidFill>
              </a:rPr>
              <a:t>monitor variations in model prediction with respect to different input perturbations.</a:t>
            </a:r>
            <a:br>
              <a:rPr lang="en-GB" dirty="0">
                <a:solidFill>
                  <a:schemeClr val="tx2"/>
                </a:solidFill>
              </a:rPr>
            </a:br>
            <a:endParaRPr lang="en-GB" dirty="0">
              <a:solidFill>
                <a:schemeClr val="tx2"/>
              </a:solidFill>
            </a:endParaRPr>
          </a:p>
        </p:txBody>
      </p:sp>
    </p:spTree>
    <p:extLst>
      <p:ext uri="{BB962C8B-B14F-4D97-AF65-F5344CB8AC3E}">
        <p14:creationId xmlns:p14="http://schemas.microsoft.com/office/powerpoint/2010/main" val="2498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0637-2401-154E-B3B2-9AD9D32FD23B}"/>
              </a:ext>
            </a:extLst>
          </p:cNvPr>
          <p:cNvSpPr>
            <a:spLocks noGrp="1"/>
          </p:cNvSpPr>
          <p:nvPr>
            <p:ph type="title"/>
          </p:nvPr>
        </p:nvSpPr>
        <p:spPr/>
        <p:txBody>
          <a:bodyPr/>
          <a:lstStyle/>
          <a:p>
            <a:r>
              <a:rPr lang="en-GB" dirty="0"/>
              <a:t>Surrogate methods</a:t>
            </a:r>
          </a:p>
        </p:txBody>
      </p:sp>
      <p:pic>
        <p:nvPicPr>
          <p:cNvPr id="7" name="Content Placeholder 6">
            <a:extLst>
              <a:ext uri="{FF2B5EF4-FFF2-40B4-BE49-F238E27FC236}">
                <a16:creationId xmlns:a16="http://schemas.microsoft.com/office/drawing/2014/main" id="{EE24BECF-7BF7-8946-995A-AD2C2B261B42}"/>
              </a:ext>
            </a:extLst>
          </p:cNvPr>
          <p:cNvPicPr>
            <a:picLocks noGrp="1" noChangeAspect="1"/>
          </p:cNvPicPr>
          <p:nvPr>
            <p:ph idx="1"/>
          </p:nvPr>
        </p:nvPicPr>
        <p:blipFill>
          <a:blip r:embed="rId3"/>
          <a:stretch>
            <a:fillRect/>
          </a:stretch>
        </p:blipFill>
        <p:spPr>
          <a:xfrm>
            <a:off x="1268108" y="2758949"/>
            <a:ext cx="9877508" cy="3051270"/>
          </a:xfrm>
        </p:spPr>
      </p:pic>
      <p:sp>
        <p:nvSpPr>
          <p:cNvPr id="5" name="Slide Number Placeholder 4">
            <a:extLst>
              <a:ext uri="{FF2B5EF4-FFF2-40B4-BE49-F238E27FC236}">
                <a16:creationId xmlns:a16="http://schemas.microsoft.com/office/drawing/2014/main" id="{8DAFFCDB-FA00-EF45-BD72-6553D2971B06}"/>
              </a:ext>
            </a:extLst>
          </p:cNvPr>
          <p:cNvSpPr>
            <a:spLocks noGrp="1"/>
          </p:cNvSpPr>
          <p:nvPr>
            <p:ph type="sldNum" sz="quarter" idx="12"/>
          </p:nvPr>
        </p:nvSpPr>
        <p:spPr/>
        <p:txBody>
          <a:bodyPr/>
          <a:lstStyle/>
          <a:p>
            <a:fld id="{E9126833-18F9-3942-8502-6BD65529E623}" type="slidenum">
              <a:rPr lang="fr-CA" smtClean="0"/>
              <a:t>16</a:t>
            </a:fld>
            <a:endParaRPr lang="fr-CA"/>
          </a:p>
        </p:txBody>
      </p:sp>
      <p:sp>
        <p:nvSpPr>
          <p:cNvPr id="8" name="TextBox 7">
            <a:extLst>
              <a:ext uri="{FF2B5EF4-FFF2-40B4-BE49-F238E27FC236}">
                <a16:creationId xmlns:a16="http://schemas.microsoft.com/office/drawing/2014/main" id="{EC454C4E-3954-904E-A8A2-549D750220DA}"/>
              </a:ext>
            </a:extLst>
          </p:cNvPr>
          <p:cNvSpPr txBox="1"/>
          <p:nvPr/>
        </p:nvSpPr>
        <p:spPr>
          <a:xfrm>
            <a:off x="734708" y="1557695"/>
            <a:ext cx="10321219" cy="646331"/>
          </a:xfrm>
          <a:prstGeom prst="rect">
            <a:avLst/>
          </a:prstGeom>
          <a:noFill/>
        </p:spPr>
        <p:txBody>
          <a:bodyPr wrap="square" rtlCol="0">
            <a:spAutoFit/>
          </a:bodyPr>
          <a:lstStyle/>
          <a:p>
            <a:r>
              <a:rPr lang="en-GB" dirty="0">
                <a:solidFill>
                  <a:schemeClr val="tx2"/>
                </a:solidFill>
              </a:rPr>
              <a:t>approximate the black box GNN model locally by learning an interpretable model on a dataset built around the instance of interest. </a:t>
            </a:r>
          </a:p>
        </p:txBody>
      </p:sp>
    </p:spTree>
    <p:extLst>
      <p:ext uri="{BB962C8B-B14F-4D97-AF65-F5344CB8AC3E}">
        <p14:creationId xmlns:p14="http://schemas.microsoft.com/office/powerpoint/2010/main" val="214891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0637-2401-154E-B3B2-9AD9D32FD23B}"/>
              </a:ext>
            </a:extLst>
          </p:cNvPr>
          <p:cNvSpPr>
            <a:spLocks noGrp="1"/>
          </p:cNvSpPr>
          <p:nvPr>
            <p:ph type="title"/>
          </p:nvPr>
        </p:nvSpPr>
        <p:spPr/>
        <p:txBody>
          <a:bodyPr/>
          <a:lstStyle/>
          <a:p>
            <a:r>
              <a:rPr lang="en-GB" dirty="0"/>
              <a:t>Generation methods</a:t>
            </a:r>
          </a:p>
        </p:txBody>
      </p:sp>
      <p:pic>
        <p:nvPicPr>
          <p:cNvPr id="7" name="Content Placeholder 6">
            <a:extLst>
              <a:ext uri="{FF2B5EF4-FFF2-40B4-BE49-F238E27FC236}">
                <a16:creationId xmlns:a16="http://schemas.microsoft.com/office/drawing/2014/main" id="{0344E412-AF3B-2242-8420-1120D6BFF51B}"/>
              </a:ext>
            </a:extLst>
          </p:cNvPr>
          <p:cNvPicPr>
            <a:picLocks noGrp="1" noChangeAspect="1"/>
          </p:cNvPicPr>
          <p:nvPr>
            <p:ph idx="1"/>
          </p:nvPr>
        </p:nvPicPr>
        <p:blipFill>
          <a:blip r:embed="rId3"/>
          <a:stretch>
            <a:fillRect/>
          </a:stretch>
        </p:blipFill>
        <p:spPr>
          <a:xfrm>
            <a:off x="1561217" y="2479252"/>
            <a:ext cx="8661751" cy="3712179"/>
          </a:xfrm>
        </p:spPr>
      </p:pic>
      <p:sp>
        <p:nvSpPr>
          <p:cNvPr id="5" name="Slide Number Placeholder 4">
            <a:extLst>
              <a:ext uri="{FF2B5EF4-FFF2-40B4-BE49-F238E27FC236}">
                <a16:creationId xmlns:a16="http://schemas.microsoft.com/office/drawing/2014/main" id="{8DAFFCDB-FA00-EF45-BD72-6553D2971B06}"/>
              </a:ext>
            </a:extLst>
          </p:cNvPr>
          <p:cNvSpPr>
            <a:spLocks noGrp="1"/>
          </p:cNvSpPr>
          <p:nvPr>
            <p:ph type="sldNum" sz="quarter" idx="12"/>
          </p:nvPr>
        </p:nvSpPr>
        <p:spPr/>
        <p:txBody>
          <a:bodyPr/>
          <a:lstStyle/>
          <a:p>
            <a:fld id="{E9126833-18F9-3942-8502-6BD65529E623}" type="slidenum">
              <a:rPr lang="fr-CA" smtClean="0"/>
              <a:t>17</a:t>
            </a:fld>
            <a:endParaRPr lang="fr-CA"/>
          </a:p>
        </p:txBody>
      </p:sp>
      <p:sp>
        <p:nvSpPr>
          <p:cNvPr id="8" name="Rectangle 7">
            <a:extLst>
              <a:ext uri="{FF2B5EF4-FFF2-40B4-BE49-F238E27FC236}">
                <a16:creationId xmlns:a16="http://schemas.microsoft.com/office/drawing/2014/main" id="{DFB8C50E-A229-B144-8FBB-E7D4F6F37BEF}"/>
              </a:ext>
            </a:extLst>
          </p:cNvPr>
          <p:cNvSpPr/>
          <p:nvPr/>
        </p:nvSpPr>
        <p:spPr>
          <a:xfrm>
            <a:off x="734708" y="1652652"/>
            <a:ext cx="10344970" cy="369332"/>
          </a:xfrm>
          <a:prstGeom prst="rect">
            <a:avLst/>
          </a:prstGeom>
        </p:spPr>
        <p:txBody>
          <a:bodyPr wrap="square">
            <a:spAutoFit/>
          </a:bodyPr>
          <a:lstStyle/>
          <a:p>
            <a:r>
              <a:rPr lang="en-GB" dirty="0">
                <a:solidFill>
                  <a:schemeClr val="tx2"/>
                </a:solidFill>
              </a:rPr>
              <a:t>generate graphs that lead to a higher activation for a certain class.</a:t>
            </a:r>
          </a:p>
        </p:txBody>
      </p:sp>
    </p:spTree>
    <p:extLst>
      <p:ext uri="{BB962C8B-B14F-4D97-AF65-F5344CB8AC3E}">
        <p14:creationId xmlns:p14="http://schemas.microsoft.com/office/powerpoint/2010/main" val="305820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0637-2401-154E-B3B2-9AD9D32FD23B}"/>
              </a:ext>
            </a:extLst>
          </p:cNvPr>
          <p:cNvSpPr>
            <a:spLocks noGrp="1"/>
          </p:cNvSpPr>
          <p:nvPr>
            <p:ph type="title"/>
          </p:nvPr>
        </p:nvSpPr>
        <p:spPr/>
        <p:txBody>
          <a:bodyPr/>
          <a:lstStyle/>
          <a:p>
            <a:r>
              <a:rPr lang="en-GB" dirty="0"/>
              <a:t>Unified Pipeline</a:t>
            </a:r>
          </a:p>
        </p:txBody>
      </p:sp>
      <p:sp>
        <p:nvSpPr>
          <p:cNvPr id="5" name="Slide Number Placeholder 4">
            <a:extLst>
              <a:ext uri="{FF2B5EF4-FFF2-40B4-BE49-F238E27FC236}">
                <a16:creationId xmlns:a16="http://schemas.microsoft.com/office/drawing/2014/main" id="{8DAFFCDB-FA00-EF45-BD72-6553D2971B06}"/>
              </a:ext>
            </a:extLst>
          </p:cNvPr>
          <p:cNvSpPr>
            <a:spLocks noGrp="1"/>
          </p:cNvSpPr>
          <p:nvPr>
            <p:ph type="sldNum" sz="quarter" idx="12"/>
          </p:nvPr>
        </p:nvSpPr>
        <p:spPr/>
        <p:txBody>
          <a:bodyPr/>
          <a:lstStyle/>
          <a:p>
            <a:fld id="{E9126833-18F9-3942-8502-6BD65529E623}" type="slidenum">
              <a:rPr lang="fr-CA" smtClean="0"/>
              <a:t>18</a:t>
            </a:fld>
            <a:endParaRPr lang="fr-CA"/>
          </a:p>
        </p:txBody>
      </p:sp>
      <p:pic>
        <p:nvPicPr>
          <p:cNvPr id="83" name="Picture 82">
            <a:extLst>
              <a:ext uri="{FF2B5EF4-FFF2-40B4-BE49-F238E27FC236}">
                <a16:creationId xmlns:a16="http://schemas.microsoft.com/office/drawing/2014/main" id="{94B2058C-C588-A14B-9585-0279FE0A3AAC}"/>
              </a:ext>
            </a:extLst>
          </p:cNvPr>
          <p:cNvPicPr>
            <a:picLocks noChangeAspect="1"/>
          </p:cNvPicPr>
          <p:nvPr/>
        </p:nvPicPr>
        <p:blipFill>
          <a:blip r:embed="rId2"/>
          <a:stretch>
            <a:fillRect/>
          </a:stretch>
        </p:blipFill>
        <p:spPr>
          <a:xfrm>
            <a:off x="1426428" y="1406012"/>
            <a:ext cx="9688605" cy="3043796"/>
          </a:xfrm>
          <a:prstGeom prst="rect">
            <a:avLst/>
          </a:prstGeom>
        </p:spPr>
      </p:pic>
      <p:pic>
        <p:nvPicPr>
          <p:cNvPr id="84" name="Picture 83">
            <a:extLst>
              <a:ext uri="{FF2B5EF4-FFF2-40B4-BE49-F238E27FC236}">
                <a16:creationId xmlns:a16="http://schemas.microsoft.com/office/drawing/2014/main" id="{A3F4D894-F35C-3D4A-97DB-D289E6092788}"/>
              </a:ext>
            </a:extLst>
          </p:cNvPr>
          <p:cNvPicPr>
            <a:picLocks noChangeAspect="1"/>
          </p:cNvPicPr>
          <p:nvPr/>
        </p:nvPicPr>
        <p:blipFill>
          <a:blip r:embed="rId3"/>
          <a:stretch>
            <a:fillRect/>
          </a:stretch>
        </p:blipFill>
        <p:spPr>
          <a:xfrm>
            <a:off x="2124229" y="4577955"/>
            <a:ext cx="8501802" cy="558733"/>
          </a:xfrm>
          <a:prstGeom prst="rect">
            <a:avLst/>
          </a:prstGeom>
        </p:spPr>
      </p:pic>
      <p:pic>
        <p:nvPicPr>
          <p:cNvPr id="85" name="Picture 84">
            <a:extLst>
              <a:ext uri="{FF2B5EF4-FFF2-40B4-BE49-F238E27FC236}">
                <a16:creationId xmlns:a16="http://schemas.microsoft.com/office/drawing/2014/main" id="{5A6D869C-EE56-6745-8DE5-BCDAFFB45E37}"/>
              </a:ext>
            </a:extLst>
          </p:cNvPr>
          <p:cNvPicPr>
            <a:picLocks noChangeAspect="1"/>
          </p:cNvPicPr>
          <p:nvPr/>
        </p:nvPicPr>
        <p:blipFill>
          <a:blip r:embed="rId4"/>
          <a:stretch>
            <a:fillRect/>
          </a:stretch>
        </p:blipFill>
        <p:spPr>
          <a:xfrm>
            <a:off x="2124229" y="5332298"/>
            <a:ext cx="8477748" cy="542094"/>
          </a:xfrm>
          <a:prstGeom prst="rect">
            <a:avLst/>
          </a:prstGeom>
        </p:spPr>
      </p:pic>
      <p:pic>
        <p:nvPicPr>
          <p:cNvPr id="86" name="Picture 85">
            <a:extLst>
              <a:ext uri="{FF2B5EF4-FFF2-40B4-BE49-F238E27FC236}">
                <a16:creationId xmlns:a16="http://schemas.microsoft.com/office/drawing/2014/main" id="{6991FBF2-6264-2D43-B344-EFA4C24683A7}"/>
              </a:ext>
            </a:extLst>
          </p:cNvPr>
          <p:cNvPicPr>
            <a:picLocks noChangeAspect="1"/>
          </p:cNvPicPr>
          <p:nvPr/>
        </p:nvPicPr>
        <p:blipFill>
          <a:blip r:embed="rId5"/>
          <a:stretch>
            <a:fillRect/>
          </a:stretch>
        </p:blipFill>
        <p:spPr>
          <a:xfrm>
            <a:off x="2124228" y="6069020"/>
            <a:ext cx="8293007" cy="500821"/>
          </a:xfrm>
          <a:prstGeom prst="rect">
            <a:avLst/>
          </a:prstGeom>
        </p:spPr>
      </p:pic>
    </p:spTree>
    <p:extLst>
      <p:ext uri="{BB962C8B-B14F-4D97-AF65-F5344CB8AC3E}">
        <p14:creationId xmlns:p14="http://schemas.microsoft.com/office/powerpoint/2010/main" val="269530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3B2379-5058-2448-B80D-293068AF8E58}"/>
              </a:ext>
            </a:extLst>
          </p:cNvPr>
          <p:cNvSpPr>
            <a:spLocks noGrp="1"/>
          </p:cNvSpPr>
          <p:nvPr>
            <p:ph type="sldNum" sz="quarter" idx="12"/>
          </p:nvPr>
        </p:nvSpPr>
        <p:spPr/>
        <p:txBody>
          <a:bodyPr/>
          <a:lstStyle/>
          <a:p>
            <a:fld id="{E9126833-18F9-3942-8502-6BD65529E623}" type="slidenum">
              <a:rPr lang="fr-CA" smtClean="0"/>
              <a:t>19</a:t>
            </a:fld>
            <a:endParaRPr lang="fr-CA"/>
          </a:p>
        </p:txBody>
      </p:sp>
      <p:cxnSp>
        <p:nvCxnSpPr>
          <p:cNvPr id="4" name="Straight Connector 3">
            <a:extLst>
              <a:ext uri="{FF2B5EF4-FFF2-40B4-BE49-F238E27FC236}">
                <a16:creationId xmlns:a16="http://schemas.microsoft.com/office/drawing/2014/main" id="{BE1C0CD0-2928-5D40-AF38-BD134AED9A4D}"/>
              </a:ext>
            </a:extLst>
          </p:cNvPr>
          <p:cNvCxnSpPr>
            <a:cxnSpLocks/>
            <a:stCxn id="45" idx="5"/>
            <a:endCxn id="46" idx="1"/>
          </p:cNvCxnSpPr>
          <p:nvPr/>
        </p:nvCxnSpPr>
        <p:spPr>
          <a:xfrm>
            <a:off x="654848" y="1767873"/>
            <a:ext cx="293389" cy="34257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5BEFFF7-D5FD-7D44-9B8C-B6AA141C4731}"/>
              </a:ext>
            </a:extLst>
          </p:cNvPr>
          <p:cNvSpPr/>
          <p:nvPr/>
        </p:nvSpPr>
        <p:spPr>
          <a:xfrm>
            <a:off x="2503395" y="1096731"/>
            <a:ext cx="1076593" cy="555835"/>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FR" sz="1500" dirty="0">
                <a:latin typeface="Avenir Book" panose="02000503020000020003" pitchFamily="2" charset="0"/>
                <a:ea typeface="Palatino" pitchFamily="2" charset="77"/>
                <a:cs typeface="Times New Roman" panose="02020603050405020304" pitchFamily="18" charset="0"/>
              </a:rPr>
              <a:t>Mask generator</a:t>
            </a:r>
          </a:p>
        </p:txBody>
      </p:sp>
      <p:sp>
        <p:nvSpPr>
          <p:cNvPr id="6" name="Oval 5">
            <a:extLst>
              <a:ext uri="{FF2B5EF4-FFF2-40B4-BE49-F238E27FC236}">
                <a16:creationId xmlns:a16="http://schemas.microsoft.com/office/drawing/2014/main" id="{7A457565-4BA6-5F4F-AE0E-DD491C60B68E}"/>
              </a:ext>
            </a:extLst>
          </p:cNvPr>
          <p:cNvSpPr/>
          <p:nvPr/>
        </p:nvSpPr>
        <p:spPr>
          <a:xfrm>
            <a:off x="1791408" y="817870"/>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7" name="Oval 6">
            <a:extLst>
              <a:ext uri="{FF2B5EF4-FFF2-40B4-BE49-F238E27FC236}">
                <a16:creationId xmlns:a16="http://schemas.microsoft.com/office/drawing/2014/main" id="{C1678B89-85DA-8D4D-9A5C-ACB5625FA946}"/>
              </a:ext>
            </a:extLst>
          </p:cNvPr>
          <p:cNvSpPr/>
          <p:nvPr/>
        </p:nvSpPr>
        <p:spPr>
          <a:xfrm>
            <a:off x="870029" y="1072532"/>
            <a:ext cx="241465" cy="251255"/>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cxnSp>
        <p:nvCxnSpPr>
          <p:cNvPr id="8" name="Straight Connector 7">
            <a:extLst>
              <a:ext uri="{FF2B5EF4-FFF2-40B4-BE49-F238E27FC236}">
                <a16:creationId xmlns:a16="http://schemas.microsoft.com/office/drawing/2014/main" id="{FA0E8DEB-7837-5745-A2E5-17B8A81DCEDF}"/>
              </a:ext>
            </a:extLst>
          </p:cNvPr>
          <p:cNvCxnSpPr>
            <a:cxnSpLocks/>
            <a:stCxn id="47" idx="3"/>
            <a:endCxn id="46" idx="7"/>
          </p:cNvCxnSpPr>
          <p:nvPr/>
        </p:nvCxnSpPr>
        <p:spPr>
          <a:xfrm flipH="1">
            <a:off x="1093976" y="1800316"/>
            <a:ext cx="266280" cy="3101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43A03-D6C3-8E4F-9192-D26A9F92472F}"/>
              </a:ext>
            </a:extLst>
          </p:cNvPr>
          <p:cNvCxnSpPr>
            <a:cxnSpLocks/>
            <a:stCxn id="7" idx="3"/>
            <a:endCxn id="45" idx="7"/>
          </p:cNvCxnSpPr>
          <p:nvPr/>
        </p:nvCxnSpPr>
        <p:spPr>
          <a:xfrm flipH="1">
            <a:off x="654848" y="1286992"/>
            <a:ext cx="250543" cy="3138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CDF3B9-32A5-584C-B172-E1F387FC4C6C}"/>
              </a:ext>
            </a:extLst>
          </p:cNvPr>
          <p:cNvCxnSpPr>
            <a:cxnSpLocks/>
            <a:stCxn id="7" idx="5"/>
          </p:cNvCxnSpPr>
          <p:nvPr/>
        </p:nvCxnSpPr>
        <p:spPr>
          <a:xfrm>
            <a:off x="1076132" y="1286992"/>
            <a:ext cx="341506" cy="4114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D93DC2-4DE3-EB42-ACDD-C010E84E1635}"/>
              </a:ext>
            </a:extLst>
          </p:cNvPr>
          <p:cNvCxnSpPr>
            <a:cxnSpLocks/>
            <a:stCxn id="43" idx="4"/>
            <a:endCxn id="48" idx="1"/>
          </p:cNvCxnSpPr>
          <p:nvPr/>
        </p:nvCxnSpPr>
        <p:spPr>
          <a:xfrm>
            <a:off x="232626" y="556875"/>
            <a:ext cx="116441" cy="36717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3A7808-74C8-894C-8CBD-A6B57A4844DA}"/>
              </a:ext>
            </a:extLst>
          </p:cNvPr>
          <p:cNvCxnSpPr>
            <a:cxnSpLocks/>
            <a:endCxn id="6" idx="2"/>
          </p:cNvCxnSpPr>
          <p:nvPr/>
        </p:nvCxnSpPr>
        <p:spPr>
          <a:xfrm>
            <a:off x="1436825" y="696232"/>
            <a:ext cx="354583" cy="23972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D163C0-C6DC-2E4F-8BC0-6AC91A1B9944}"/>
              </a:ext>
            </a:extLst>
          </p:cNvPr>
          <p:cNvCxnSpPr>
            <a:cxnSpLocks/>
            <a:endCxn id="7" idx="7"/>
          </p:cNvCxnSpPr>
          <p:nvPr/>
        </p:nvCxnSpPr>
        <p:spPr>
          <a:xfrm flipH="1">
            <a:off x="1076132" y="725757"/>
            <a:ext cx="197530" cy="3835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D7AF62-D678-7D44-8799-7480E2F39E3B}"/>
              </a:ext>
            </a:extLst>
          </p:cNvPr>
          <p:cNvCxnSpPr>
            <a:cxnSpLocks/>
            <a:stCxn id="7" idx="2"/>
          </p:cNvCxnSpPr>
          <p:nvPr/>
        </p:nvCxnSpPr>
        <p:spPr>
          <a:xfrm flipH="1" flipV="1">
            <a:off x="492131" y="1063148"/>
            <a:ext cx="377898" cy="1350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7FD5F65-AA06-AF48-9136-A4A95EEA91B0}"/>
              </a:ext>
            </a:extLst>
          </p:cNvPr>
          <p:cNvPicPr>
            <a:picLocks noChangeAspect="1"/>
          </p:cNvPicPr>
          <p:nvPr/>
        </p:nvPicPr>
        <p:blipFill>
          <a:blip r:embed="rId2"/>
          <a:stretch>
            <a:fillRect/>
          </a:stretch>
        </p:blipFill>
        <p:spPr>
          <a:xfrm>
            <a:off x="931994" y="1135892"/>
            <a:ext cx="114701" cy="121870"/>
          </a:xfrm>
          <a:prstGeom prst="rect">
            <a:avLst/>
          </a:prstGeom>
        </p:spPr>
      </p:pic>
      <p:graphicFrame>
        <p:nvGraphicFramePr>
          <p:cNvPr id="16" name="Table 92">
            <a:extLst>
              <a:ext uri="{FF2B5EF4-FFF2-40B4-BE49-F238E27FC236}">
                <a16:creationId xmlns:a16="http://schemas.microsoft.com/office/drawing/2014/main" id="{84C87341-9939-104A-80CD-3C7D97205F53}"/>
              </a:ext>
            </a:extLst>
          </p:cNvPr>
          <p:cNvGraphicFramePr>
            <a:graphicFrameLocks noGrp="1"/>
          </p:cNvGraphicFramePr>
          <p:nvPr>
            <p:extLst/>
          </p:nvPr>
        </p:nvGraphicFramePr>
        <p:xfrm>
          <a:off x="769529" y="105972"/>
          <a:ext cx="271205" cy="910800"/>
        </p:xfrm>
        <a:graphic>
          <a:graphicData uri="http://schemas.openxmlformats.org/drawingml/2006/table">
            <a:tbl>
              <a:tblPr firstRow="1" bandRow="1">
                <a:tableStyleId>{5C22544A-7EE6-4342-B048-85BDC9FD1C3A}</a:tableStyleId>
              </a:tblPr>
              <a:tblGrid>
                <a:gridCol w="271205">
                  <a:extLst>
                    <a:ext uri="{9D8B030D-6E8A-4147-A177-3AD203B41FA5}">
                      <a16:colId xmlns:a16="http://schemas.microsoft.com/office/drawing/2014/main" val="1376842065"/>
                    </a:ext>
                  </a:extLst>
                </a:gridCol>
              </a:tblGrid>
              <a:tr h="182160">
                <a:tc>
                  <a:txBody>
                    <a:bodyPr/>
                    <a:lstStyle/>
                    <a:p>
                      <a:pPr algn="ctr"/>
                      <a:r>
                        <a:rPr lang="en-FR" sz="1000" b="0" dirty="0">
                          <a:solidFill>
                            <a:schemeClr val="tx1"/>
                          </a:solidFill>
                          <a:latin typeface="Helvetica" pitchFamily="2" charset="0"/>
                        </a:rPr>
                        <a:t>0.1</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136173"/>
                  </a:ext>
                </a:extLst>
              </a:tr>
              <a:tr h="182160">
                <a:tc>
                  <a:txBody>
                    <a:bodyPr/>
                    <a:lstStyle/>
                    <a:p>
                      <a:pPr algn="ctr"/>
                      <a:r>
                        <a:rPr lang="en-FR" sz="1000" dirty="0">
                          <a:solidFill>
                            <a:schemeClr val="tx1"/>
                          </a:solidFill>
                          <a:latin typeface="Helvetica" pitchFamily="2" charset="0"/>
                        </a:rPr>
                        <a:t>2</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7156401"/>
                  </a:ext>
                </a:extLst>
              </a:tr>
              <a:tr h="182160">
                <a:tc>
                  <a:txBody>
                    <a:bodyPr/>
                    <a:lstStyle/>
                    <a:p>
                      <a:pPr algn="ctr"/>
                      <a:r>
                        <a:rPr lang="en-FR" sz="1000" dirty="0">
                          <a:solidFill>
                            <a:schemeClr val="tx1"/>
                          </a:solidFill>
                          <a:latin typeface="Helvetica" pitchFamily="2" charset="0"/>
                        </a:rPr>
                        <a:t>-1</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338367"/>
                  </a:ext>
                </a:extLst>
              </a:tr>
              <a:tr h="182160">
                <a:tc>
                  <a:txBody>
                    <a:bodyPr/>
                    <a:lstStyle/>
                    <a:p>
                      <a:pPr algn="ctr"/>
                      <a:r>
                        <a:rPr lang="en-FR" sz="1000" dirty="0">
                          <a:solidFill>
                            <a:schemeClr val="tx1"/>
                          </a:solidFill>
                          <a:latin typeface="Helvetica" pitchFamily="2" charset="0"/>
                        </a:rPr>
                        <a:t>0</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61357"/>
                  </a:ext>
                </a:extLst>
              </a:tr>
              <a:tr h="182160">
                <a:tc>
                  <a:txBody>
                    <a:bodyPr/>
                    <a:lstStyle/>
                    <a:p>
                      <a:pPr algn="ctr"/>
                      <a:r>
                        <a:rPr lang="en-FR" sz="1000" dirty="0">
                          <a:solidFill>
                            <a:schemeClr val="tx1"/>
                          </a:solidFill>
                          <a:latin typeface="Helvetica" pitchFamily="2" charset="0"/>
                        </a:rPr>
                        <a:t>0.8</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16385"/>
                  </a:ext>
                </a:extLst>
              </a:tr>
            </a:tbl>
          </a:graphicData>
        </a:graphic>
      </p:graphicFrame>
      <p:cxnSp>
        <p:nvCxnSpPr>
          <p:cNvPr id="17" name="Straight Arrow Connector 16">
            <a:extLst>
              <a:ext uri="{FF2B5EF4-FFF2-40B4-BE49-F238E27FC236}">
                <a16:creationId xmlns:a16="http://schemas.microsoft.com/office/drawing/2014/main" id="{3DD86BB5-0309-FF4C-8F67-D9C101A9C428}"/>
              </a:ext>
            </a:extLst>
          </p:cNvPr>
          <p:cNvCxnSpPr/>
          <p:nvPr/>
        </p:nvCxnSpPr>
        <p:spPr>
          <a:xfrm>
            <a:off x="1914849" y="1359150"/>
            <a:ext cx="417840"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9E2061-2B52-3841-84B5-3B5FB9B02D63}"/>
              </a:ext>
            </a:extLst>
          </p:cNvPr>
          <p:cNvCxnSpPr/>
          <p:nvPr/>
        </p:nvCxnSpPr>
        <p:spPr>
          <a:xfrm>
            <a:off x="3714620" y="1374648"/>
            <a:ext cx="417840"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19" name="Table 97">
            <a:extLst>
              <a:ext uri="{FF2B5EF4-FFF2-40B4-BE49-F238E27FC236}">
                <a16:creationId xmlns:a16="http://schemas.microsoft.com/office/drawing/2014/main" id="{3FACE7A4-DCA8-874B-ACA0-442040501B3A}"/>
              </a:ext>
            </a:extLst>
          </p:cNvPr>
          <p:cNvGraphicFramePr>
            <a:graphicFrameLocks noGrp="1"/>
          </p:cNvGraphicFramePr>
          <p:nvPr>
            <p:extLst/>
          </p:nvPr>
        </p:nvGraphicFramePr>
        <p:xfrm>
          <a:off x="4265805" y="814665"/>
          <a:ext cx="324000" cy="120518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2766066731"/>
                    </a:ext>
                  </a:extLst>
                </a:gridCol>
              </a:tblGrid>
              <a:tr h="241036">
                <a:tc>
                  <a:txBody>
                    <a:bodyPr/>
                    <a:lstStyle/>
                    <a:p>
                      <a:pPr algn="ctr"/>
                      <a:r>
                        <a:rPr lang="en-FR" sz="1100" b="0" dirty="0">
                          <a:solidFill>
                            <a:schemeClr val="tx1"/>
                          </a:solidFill>
                          <a:latin typeface="Helvetica" pitchFamily="2" charset="0"/>
                        </a:rPr>
                        <a:t>0.1</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50132720"/>
                  </a:ext>
                </a:extLst>
              </a:tr>
              <a:tr h="241036">
                <a:tc>
                  <a:txBody>
                    <a:bodyPr/>
                    <a:lstStyle/>
                    <a:p>
                      <a:pPr algn="ctr"/>
                      <a:r>
                        <a:rPr lang="en-FR" sz="1100" b="0" dirty="0">
                          <a:solidFill>
                            <a:schemeClr val="tx1"/>
                          </a:solidFill>
                          <a:latin typeface="Helvetica" pitchFamily="2" charset="0"/>
                        </a:rPr>
                        <a:t>0.8</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0130777"/>
                  </a:ext>
                </a:extLst>
              </a:tr>
              <a:tr h="241036">
                <a:tc>
                  <a:txBody>
                    <a:bodyPr/>
                    <a:lstStyle/>
                    <a:p>
                      <a:pPr algn="ctr"/>
                      <a:r>
                        <a:rPr lang="en-FR" sz="1100" b="0" dirty="0">
                          <a:solidFill>
                            <a:schemeClr val="tx1"/>
                          </a:solidFill>
                          <a:latin typeface="Helvetica" pitchFamily="2" charset="0"/>
                        </a:rPr>
                        <a:t>0.9</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36473133"/>
                  </a:ext>
                </a:extLst>
              </a:tr>
              <a:tr h="241036">
                <a:tc>
                  <a:txBody>
                    <a:bodyPr/>
                    <a:lstStyle/>
                    <a:p>
                      <a:pPr algn="ctr"/>
                      <a:r>
                        <a:rPr lang="en-FR" sz="1100" b="0" dirty="0">
                          <a:solidFill>
                            <a:schemeClr val="tx1"/>
                          </a:solidFill>
                          <a:latin typeface="Helvetica" pitchFamily="2" charset="0"/>
                        </a:rPr>
                        <a:t>0.2</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54937317"/>
                  </a:ext>
                </a:extLst>
              </a:tr>
              <a:tr h="241036">
                <a:tc>
                  <a:txBody>
                    <a:bodyPr/>
                    <a:lstStyle/>
                    <a:p>
                      <a:pPr algn="ctr"/>
                      <a:r>
                        <a:rPr lang="en-FR" sz="1100" b="0" dirty="0">
                          <a:solidFill>
                            <a:schemeClr val="tx1"/>
                          </a:solidFill>
                          <a:latin typeface="Helvetica" pitchFamily="2" charset="0"/>
                        </a:rPr>
                        <a:t>0.6</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8314100"/>
                  </a:ext>
                </a:extLst>
              </a:tr>
            </a:tbl>
          </a:graphicData>
        </a:graphic>
      </p:graphicFrame>
      <p:graphicFrame>
        <p:nvGraphicFramePr>
          <p:cNvPr id="20" name="Table 97">
            <a:extLst>
              <a:ext uri="{FF2B5EF4-FFF2-40B4-BE49-F238E27FC236}">
                <a16:creationId xmlns:a16="http://schemas.microsoft.com/office/drawing/2014/main" id="{87E0833B-308E-0B4E-83B5-DD0A80A92D71}"/>
              </a:ext>
            </a:extLst>
          </p:cNvPr>
          <p:cNvGraphicFramePr>
            <a:graphicFrameLocks noGrp="1"/>
          </p:cNvGraphicFramePr>
          <p:nvPr>
            <p:extLst/>
          </p:nvPr>
        </p:nvGraphicFramePr>
        <p:xfrm>
          <a:off x="4880035" y="222432"/>
          <a:ext cx="1134224" cy="1806640"/>
        </p:xfrm>
        <a:graphic>
          <a:graphicData uri="http://schemas.openxmlformats.org/drawingml/2006/table">
            <a:tbl>
              <a:tblPr>
                <a:tableStyleId>{073A0DAA-6AF3-43AB-8588-CEC1D06C72B9}</a:tableStyleId>
              </a:tblPr>
              <a:tblGrid>
                <a:gridCol w="141778">
                  <a:extLst>
                    <a:ext uri="{9D8B030D-6E8A-4147-A177-3AD203B41FA5}">
                      <a16:colId xmlns:a16="http://schemas.microsoft.com/office/drawing/2014/main" val="2766066731"/>
                    </a:ext>
                  </a:extLst>
                </a:gridCol>
                <a:gridCol w="141778">
                  <a:extLst>
                    <a:ext uri="{9D8B030D-6E8A-4147-A177-3AD203B41FA5}">
                      <a16:colId xmlns:a16="http://schemas.microsoft.com/office/drawing/2014/main" val="253451450"/>
                    </a:ext>
                  </a:extLst>
                </a:gridCol>
                <a:gridCol w="141778">
                  <a:extLst>
                    <a:ext uri="{9D8B030D-6E8A-4147-A177-3AD203B41FA5}">
                      <a16:colId xmlns:a16="http://schemas.microsoft.com/office/drawing/2014/main" val="359282854"/>
                    </a:ext>
                  </a:extLst>
                </a:gridCol>
                <a:gridCol w="141778">
                  <a:extLst>
                    <a:ext uri="{9D8B030D-6E8A-4147-A177-3AD203B41FA5}">
                      <a16:colId xmlns:a16="http://schemas.microsoft.com/office/drawing/2014/main" val="3753063708"/>
                    </a:ext>
                  </a:extLst>
                </a:gridCol>
                <a:gridCol w="141778">
                  <a:extLst>
                    <a:ext uri="{9D8B030D-6E8A-4147-A177-3AD203B41FA5}">
                      <a16:colId xmlns:a16="http://schemas.microsoft.com/office/drawing/2014/main" val="1790684315"/>
                    </a:ext>
                  </a:extLst>
                </a:gridCol>
                <a:gridCol w="141778">
                  <a:extLst>
                    <a:ext uri="{9D8B030D-6E8A-4147-A177-3AD203B41FA5}">
                      <a16:colId xmlns:a16="http://schemas.microsoft.com/office/drawing/2014/main" val="2141050598"/>
                    </a:ext>
                  </a:extLst>
                </a:gridCol>
                <a:gridCol w="141778">
                  <a:extLst>
                    <a:ext uri="{9D8B030D-6E8A-4147-A177-3AD203B41FA5}">
                      <a16:colId xmlns:a16="http://schemas.microsoft.com/office/drawing/2014/main" val="4123091097"/>
                    </a:ext>
                  </a:extLst>
                </a:gridCol>
                <a:gridCol w="141778">
                  <a:extLst>
                    <a:ext uri="{9D8B030D-6E8A-4147-A177-3AD203B41FA5}">
                      <a16:colId xmlns:a16="http://schemas.microsoft.com/office/drawing/2014/main" val="1916295330"/>
                    </a:ext>
                  </a:extLst>
                </a:gridCol>
              </a:tblGrid>
              <a:tr h="215070">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173715"/>
                  </a:ext>
                </a:extLst>
              </a:tr>
              <a:tr h="215070">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755116"/>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61837"/>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0132720"/>
                  </a:ext>
                </a:extLst>
              </a:tr>
              <a:tr h="215070">
                <a:tc>
                  <a:txBody>
                    <a:bodyPr/>
                    <a:lstStyle/>
                    <a:p>
                      <a:pPr algn="ctr"/>
                      <a:r>
                        <a:rPr lang="en-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30777"/>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73133"/>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4937317"/>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314100"/>
                  </a:ext>
                </a:extLst>
              </a:tr>
            </a:tbl>
          </a:graphicData>
        </a:graphic>
      </p:graphicFrame>
      <p:graphicFrame>
        <p:nvGraphicFramePr>
          <p:cNvPr id="21" name="Table 97">
            <a:extLst>
              <a:ext uri="{FF2B5EF4-FFF2-40B4-BE49-F238E27FC236}">
                <a16:creationId xmlns:a16="http://schemas.microsoft.com/office/drawing/2014/main" id="{5BEEE675-D05A-B744-A937-D90D0F57D84B}"/>
              </a:ext>
            </a:extLst>
          </p:cNvPr>
          <p:cNvGraphicFramePr>
            <a:graphicFrameLocks noGrp="1"/>
          </p:cNvGraphicFramePr>
          <p:nvPr>
            <p:extLst/>
          </p:nvPr>
        </p:nvGraphicFramePr>
        <p:xfrm>
          <a:off x="6194874" y="212873"/>
          <a:ext cx="389357" cy="1806640"/>
        </p:xfrm>
        <a:graphic>
          <a:graphicData uri="http://schemas.openxmlformats.org/drawingml/2006/table">
            <a:tbl>
              <a:tblPr firstRow="1" bandRow="1">
                <a:tableStyleId>{5C22544A-7EE6-4342-B048-85BDC9FD1C3A}</a:tableStyleId>
              </a:tblPr>
              <a:tblGrid>
                <a:gridCol w="389357">
                  <a:extLst>
                    <a:ext uri="{9D8B030D-6E8A-4147-A177-3AD203B41FA5}">
                      <a16:colId xmlns:a16="http://schemas.microsoft.com/office/drawing/2014/main" val="2766066731"/>
                    </a:ext>
                  </a:extLst>
                </a:gridCol>
              </a:tblGrid>
              <a:tr h="223393">
                <a:tc>
                  <a:txBody>
                    <a:bodyPr/>
                    <a:lstStyle/>
                    <a:p>
                      <a:pPr algn="ctr"/>
                      <a:r>
                        <a:rPr lang="fr-FR" sz="1100" b="0" dirty="0">
                          <a:solidFill>
                            <a:schemeClr val="tx1"/>
                          </a:solidFill>
                          <a:latin typeface="Helvetica" pitchFamily="2" charset="0"/>
                        </a:rPr>
                        <a:t>0.01</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22633438"/>
                  </a:ext>
                </a:extLst>
              </a:tr>
              <a:tr h="223393">
                <a:tc>
                  <a:txBody>
                    <a:bodyPr/>
                    <a:lstStyle/>
                    <a:p>
                      <a:pPr algn="ctr"/>
                      <a:r>
                        <a:rPr lang="en-FR" sz="1100" b="0">
                          <a:solidFill>
                            <a:schemeClr val="tx1"/>
                          </a:solidFill>
                          <a:latin typeface="Helvetica" pitchFamily="2" charset="0"/>
                        </a:rPr>
                        <a:t>0.</a:t>
                      </a:r>
                      <a:r>
                        <a:rPr lang="fr-FR" sz="1100" b="0" dirty="0">
                          <a:solidFill>
                            <a:schemeClr val="tx1"/>
                          </a:solidFill>
                          <a:latin typeface="Helvetica" pitchFamily="2" charset="0"/>
                        </a:rPr>
                        <a:t>99</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39173715"/>
                  </a:ext>
                </a:extLst>
              </a:tr>
              <a:tr h="223393">
                <a:tc>
                  <a:txBody>
                    <a:bodyPr/>
                    <a:lstStyle/>
                    <a:p>
                      <a:pPr algn="ctr"/>
                      <a:r>
                        <a:rPr lang="fr-FR" sz="1100" b="0" dirty="0">
                          <a:solidFill>
                            <a:schemeClr val="tx1"/>
                          </a:solidFill>
                          <a:latin typeface="Helvetica" pitchFamily="2" charset="0"/>
                        </a:rPr>
                        <a:t>0.68</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73755116"/>
                  </a:ext>
                </a:extLst>
              </a:tr>
              <a:tr h="223393">
                <a:tc>
                  <a:txBody>
                    <a:bodyPr/>
                    <a:lstStyle/>
                    <a:p>
                      <a:pPr algn="ctr"/>
                      <a:r>
                        <a:rPr lang="fr-FR" sz="1100" b="0" dirty="0">
                          <a:solidFill>
                            <a:schemeClr val="tx1"/>
                          </a:solidFill>
                          <a:latin typeface="Helvetica" pitchFamily="2" charset="0"/>
                        </a:rPr>
                        <a:t>1.00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06950371"/>
                  </a:ext>
                </a:extLst>
              </a:tr>
              <a:tr h="223393">
                <a:tc>
                  <a:txBody>
                    <a:bodyPr/>
                    <a:lstStyle/>
                    <a:p>
                      <a:pPr algn="ctr"/>
                      <a:r>
                        <a:rPr lang="en-FR" sz="1100" b="0" dirty="0">
                          <a:solidFill>
                            <a:schemeClr val="tx1"/>
                          </a:solidFill>
                          <a:latin typeface="Helvetica" pitchFamily="2" charset="0"/>
                        </a:rPr>
                        <a:t>0.81</a:t>
                      </a: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05161837"/>
                  </a:ext>
                </a:extLst>
              </a:tr>
              <a:tr h="223393">
                <a:tc>
                  <a:txBody>
                    <a:bodyPr/>
                    <a:lstStyle/>
                    <a:p>
                      <a:pPr algn="ctr"/>
                      <a:r>
                        <a:rPr lang="en-FR" sz="1100" b="0" dirty="0">
                          <a:solidFill>
                            <a:schemeClr val="tx1"/>
                          </a:solidFill>
                          <a:latin typeface="Helvetica" pitchFamily="2" charset="0"/>
                        </a:rPr>
                        <a:t>0.93</a:t>
                      </a: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50132720"/>
                  </a:ext>
                </a:extLst>
              </a:tr>
              <a:tr h="223393">
                <a:tc>
                  <a:txBody>
                    <a:bodyPr/>
                    <a:lstStyle/>
                    <a:p>
                      <a:pPr algn="ctr"/>
                      <a:r>
                        <a:rPr lang="en-FR" sz="1100" b="0" dirty="0">
                          <a:solidFill>
                            <a:schemeClr val="tx1"/>
                          </a:solidFill>
                          <a:latin typeface="Helvetica" pitchFamily="2" charset="0"/>
                        </a:rPr>
                        <a:t>0.12</a:t>
                      </a: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0130777"/>
                  </a:ext>
                </a:extLst>
              </a:tr>
              <a:tr h="223393">
                <a:tc>
                  <a:txBody>
                    <a:bodyPr/>
                    <a:lstStyle/>
                    <a:p>
                      <a:pPr algn="ctr"/>
                      <a:r>
                        <a:rPr lang="en-FR" sz="1100" b="0" dirty="0">
                          <a:solidFill>
                            <a:schemeClr val="tx1"/>
                          </a:solidFill>
                          <a:latin typeface="Helvetica" pitchFamily="2" charset="0"/>
                        </a:rPr>
                        <a:t>0.56</a:t>
                      </a: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36473133"/>
                  </a:ext>
                </a:extLst>
              </a:tr>
            </a:tbl>
          </a:graphicData>
        </a:graphic>
      </p:graphicFrame>
      <p:cxnSp>
        <p:nvCxnSpPr>
          <p:cNvPr id="22" name="Straight Arrow Connector 21">
            <a:extLst>
              <a:ext uri="{FF2B5EF4-FFF2-40B4-BE49-F238E27FC236}">
                <a16:creationId xmlns:a16="http://schemas.microsoft.com/office/drawing/2014/main" id="{D78CB814-488F-454B-912E-F83C92C9EAB6}"/>
              </a:ext>
            </a:extLst>
          </p:cNvPr>
          <p:cNvCxnSpPr>
            <a:cxnSpLocks/>
          </p:cNvCxnSpPr>
          <p:nvPr/>
        </p:nvCxnSpPr>
        <p:spPr>
          <a:xfrm>
            <a:off x="6738786" y="1392182"/>
            <a:ext cx="524340"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9C46DC0-D941-D341-BBB6-848F5B56F41E}"/>
              </a:ext>
            </a:extLst>
          </p:cNvPr>
          <p:cNvSpPr txBox="1"/>
          <p:nvPr/>
        </p:nvSpPr>
        <p:spPr>
          <a:xfrm>
            <a:off x="4060481" y="2013986"/>
            <a:ext cx="673596" cy="461665"/>
          </a:xfrm>
          <a:prstGeom prst="rect">
            <a:avLst/>
          </a:prstGeom>
          <a:noFill/>
        </p:spPr>
        <p:txBody>
          <a:bodyPr wrap="square" rtlCol="0">
            <a:spAutoFit/>
          </a:bodyPr>
          <a:lstStyle/>
          <a:p>
            <a:pPr algn="ctr"/>
            <a:r>
              <a:rPr lang="en-FR" sz="1200" dirty="0">
                <a:latin typeface="Avenir Book" panose="02000503020000020003" pitchFamily="2" charset="0"/>
              </a:rPr>
              <a:t>Feature mask</a:t>
            </a:r>
          </a:p>
        </p:txBody>
      </p:sp>
      <p:sp>
        <p:nvSpPr>
          <p:cNvPr id="24" name="TextBox 23">
            <a:extLst>
              <a:ext uri="{FF2B5EF4-FFF2-40B4-BE49-F238E27FC236}">
                <a16:creationId xmlns:a16="http://schemas.microsoft.com/office/drawing/2014/main" id="{55AD12CC-CBD5-9441-8BD1-033209C0CAE5}"/>
              </a:ext>
            </a:extLst>
          </p:cNvPr>
          <p:cNvSpPr txBox="1"/>
          <p:nvPr/>
        </p:nvSpPr>
        <p:spPr>
          <a:xfrm>
            <a:off x="5033621" y="2052210"/>
            <a:ext cx="757778" cy="461665"/>
          </a:xfrm>
          <a:prstGeom prst="rect">
            <a:avLst/>
          </a:prstGeom>
          <a:noFill/>
        </p:spPr>
        <p:txBody>
          <a:bodyPr wrap="square" rtlCol="0">
            <a:spAutoFit/>
          </a:bodyPr>
          <a:lstStyle/>
          <a:p>
            <a:pPr algn="ctr"/>
            <a:r>
              <a:rPr lang="en-FR" sz="1200" dirty="0">
                <a:latin typeface="Avenir Book" panose="02000503020000020003" pitchFamily="2" charset="0"/>
              </a:rPr>
              <a:t>Edge mask</a:t>
            </a:r>
          </a:p>
        </p:txBody>
      </p:sp>
      <p:sp>
        <p:nvSpPr>
          <p:cNvPr id="25" name="TextBox 24">
            <a:extLst>
              <a:ext uri="{FF2B5EF4-FFF2-40B4-BE49-F238E27FC236}">
                <a16:creationId xmlns:a16="http://schemas.microsoft.com/office/drawing/2014/main" id="{0F9E5E19-1662-6A4C-922E-8EF820013228}"/>
              </a:ext>
            </a:extLst>
          </p:cNvPr>
          <p:cNvSpPr txBox="1"/>
          <p:nvPr/>
        </p:nvSpPr>
        <p:spPr>
          <a:xfrm>
            <a:off x="6007131" y="2029072"/>
            <a:ext cx="757778" cy="461665"/>
          </a:xfrm>
          <a:prstGeom prst="rect">
            <a:avLst/>
          </a:prstGeom>
          <a:noFill/>
        </p:spPr>
        <p:txBody>
          <a:bodyPr wrap="square" rtlCol="0">
            <a:spAutoFit/>
          </a:bodyPr>
          <a:lstStyle/>
          <a:p>
            <a:pPr algn="ctr"/>
            <a:r>
              <a:rPr lang="en-FR" sz="1200" dirty="0">
                <a:latin typeface="Avenir Book" panose="02000503020000020003" pitchFamily="2" charset="0"/>
              </a:rPr>
              <a:t>Node mask</a:t>
            </a:r>
          </a:p>
        </p:txBody>
      </p:sp>
      <p:sp>
        <p:nvSpPr>
          <p:cNvPr id="26" name="Rectangle 25">
            <a:extLst>
              <a:ext uri="{FF2B5EF4-FFF2-40B4-BE49-F238E27FC236}">
                <a16:creationId xmlns:a16="http://schemas.microsoft.com/office/drawing/2014/main" id="{71E4664A-B226-0346-9733-F1B3C2A9E854}"/>
              </a:ext>
            </a:extLst>
          </p:cNvPr>
          <p:cNvSpPr/>
          <p:nvPr/>
        </p:nvSpPr>
        <p:spPr>
          <a:xfrm>
            <a:off x="7435101" y="1096731"/>
            <a:ext cx="1076593" cy="555835"/>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FR" sz="1500" dirty="0">
                <a:latin typeface="Avenir Book" panose="02000503020000020003" pitchFamily="2" charset="0"/>
                <a:ea typeface="Palatino" pitchFamily="2" charset="77"/>
                <a:cs typeface="Times New Roman" panose="02020603050405020304" pitchFamily="18" charset="0"/>
              </a:rPr>
              <a:t>Graph generator</a:t>
            </a:r>
          </a:p>
        </p:txBody>
      </p:sp>
      <p:cxnSp>
        <p:nvCxnSpPr>
          <p:cNvPr id="27" name="Straight Arrow Connector 26">
            <a:extLst>
              <a:ext uri="{FF2B5EF4-FFF2-40B4-BE49-F238E27FC236}">
                <a16:creationId xmlns:a16="http://schemas.microsoft.com/office/drawing/2014/main" id="{C933E475-07C4-C248-AE42-CC79920B4970}"/>
              </a:ext>
            </a:extLst>
          </p:cNvPr>
          <p:cNvCxnSpPr>
            <a:cxnSpLocks/>
          </p:cNvCxnSpPr>
          <p:nvPr/>
        </p:nvCxnSpPr>
        <p:spPr>
          <a:xfrm>
            <a:off x="8657945" y="1381672"/>
            <a:ext cx="374261"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B5FD4FF-877F-534B-A5F3-13ABF3776CCA}"/>
              </a:ext>
            </a:extLst>
          </p:cNvPr>
          <p:cNvSpPr/>
          <p:nvPr/>
        </p:nvSpPr>
        <p:spPr>
          <a:xfrm>
            <a:off x="11156712" y="1127917"/>
            <a:ext cx="853155" cy="585847"/>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FR" sz="1500" dirty="0">
                <a:latin typeface="Avenir Book" panose="02000503020000020003" pitchFamily="2" charset="0"/>
                <a:ea typeface="Palatino" pitchFamily="2" charset="77"/>
                <a:cs typeface="Times New Roman" panose="02020603050405020304" pitchFamily="18" charset="0"/>
              </a:rPr>
              <a:t>GNN</a:t>
            </a:r>
          </a:p>
        </p:txBody>
      </p:sp>
      <p:cxnSp>
        <p:nvCxnSpPr>
          <p:cNvPr id="29" name="Straight Arrow Connector 28">
            <a:extLst>
              <a:ext uri="{FF2B5EF4-FFF2-40B4-BE49-F238E27FC236}">
                <a16:creationId xmlns:a16="http://schemas.microsoft.com/office/drawing/2014/main" id="{5621014D-09F8-D541-BAA9-574215C6D5C6}"/>
              </a:ext>
            </a:extLst>
          </p:cNvPr>
          <p:cNvCxnSpPr>
            <a:cxnSpLocks/>
          </p:cNvCxnSpPr>
          <p:nvPr/>
        </p:nvCxnSpPr>
        <p:spPr>
          <a:xfrm>
            <a:off x="11583289" y="1859682"/>
            <a:ext cx="1" cy="466988"/>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7F9A5B9-E65E-8F44-960A-F01666836536}"/>
              </a:ext>
            </a:extLst>
          </p:cNvPr>
          <p:cNvSpPr txBox="1"/>
          <p:nvPr/>
        </p:nvSpPr>
        <p:spPr>
          <a:xfrm>
            <a:off x="11025443" y="2524899"/>
            <a:ext cx="1115690" cy="369332"/>
          </a:xfrm>
          <a:prstGeom prst="rect">
            <a:avLst/>
          </a:prstGeom>
          <a:noFill/>
        </p:spPr>
        <p:txBody>
          <a:bodyPr wrap="none" rtlCol="0">
            <a:spAutoFit/>
          </a:bodyPr>
          <a:lstStyle/>
          <a:p>
            <a:r>
              <a:rPr lang="en-FR" b="1" dirty="0">
                <a:latin typeface="Avenir Book" panose="02000503020000020003" pitchFamily="2" charset="0"/>
              </a:rPr>
              <a:t>Prediction</a:t>
            </a:r>
          </a:p>
        </p:txBody>
      </p:sp>
      <p:cxnSp>
        <p:nvCxnSpPr>
          <p:cNvPr id="31" name="Straight Arrow Connector 30">
            <a:extLst>
              <a:ext uri="{FF2B5EF4-FFF2-40B4-BE49-F238E27FC236}">
                <a16:creationId xmlns:a16="http://schemas.microsoft.com/office/drawing/2014/main" id="{1D92E3B2-C32B-6D42-8CCF-4FAA2A092AC5}"/>
              </a:ext>
            </a:extLst>
          </p:cNvPr>
          <p:cNvCxnSpPr>
            <a:cxnSpLocks/>
          </p:cNvCxnSpPr>
          <p:nvPr/>
        </p:nvCxnSpPr>
        <p:spPr>
          <a:xfrm>
            <a:off x="10624130" y="1392182"/>
            <a:ext cx="377877"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D73E1B83-AE57-884E-8FCD-EB15A3FDB9D1}"/>
              </a:ext>
            </a:extLst>
          </p:cNvPr>
          <p:cNvPicPr>
            <a:picLocks noChangeAspect="1"/>
          </p:cNvPicPr>
          <p:nvPr/>
        </p:nvPicPr>
        <p:blipFill>
          <a:blip r:embed="rId3"/>
          <a:stretch>
            <a:fillRect/>
          </a:stretch>
        </p:blipFill>
        <p:spPr>
          <a:xfrm>
            <a:off x="707550" y="2570842"/>
            <a:ext cx="627110" cy="232031"/>
          </a:xfrm>
          <a:prstGeom prst="rect">
            <a:avLst/>
          </a:prstGeom>
        </p:spPr>
      </p:pic>
      <p:pic>
        <p:nvPicPr>
          <p:cNvPr id="33" name="Picture 32">
            <a:extLst>
              <a:ext uri="{FF2B5EF4-FFF2-40B4-BE49-F238E27FC236}">
                <a16:creationId xmlns:a16="http://schemas.microsoft.com/office/drawing/2014/main" id="{E7650039-654E-0B4C-8289-54DAAF8DBF0D}"/>
              </a:ext>
            </a:extLst>
          </p:cNvPr>
          <p:cNvPicPr>
            <a:picLocks noChangeAspect="1"/>
          </p:cNvPicPr>
          <p:nvPr/>
        </p:nvPicPr>
        <p:blipFill>
          <a:blip r:embed="rId4"/>
          <a:stretch>
            <a:fillRect/>
          </a:stretch>
        </p:blipFill>
        <p:spPr>
          <a:xfrm>
            <a:off x="9249199" y="2510755"/>
            <a:ext cx="701120" cy="227864"/>
          </a:xfrm>
          <a:prstGeom prst="rect">
            <a:avLst/>
          </a:prstGeom>
        </p:spPr>
      </p:pic>
      <p:cxnSp>
        <p:nvCxnSpPr>
          <p:cNvPr id="34" name="Straight Arrow Connector 33">
            <a:extLst>
              <a:ext uri="{FF2B5EF4-FFF2-40B4-BE49-F238E27FC236}">
                <a16:creationId xmlns:a16="http://schemas.microsoft.com/office/drawing/2014/main" id="{D6CDB3FC-52E6-CD48-99B9-A5329ADDF45C}"/>
              </a:ext>
            </a:extLst>
          </p:cNvPr>
          <p:cNvCxnSpPr>
            <a:cxnSpLocks/>
          </p:cNvCxnSpPr>
          <p:nvPr/>
        </p:nvCxnSpPr>
        <p:spPr>
          <a:xfrm flipH="1">
            <a:off x="5691680" y="2943410"/>
            <a:ext cx="555991"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D8B3B86-89CC-8142-9EF7-AF08F8CB38FC}"/>
              </a:ext>
            </a:extLst>
          </p:cNvPr>
          <p:cNvSpPr txBox="1"/>
          <p:nvPr/>
        </p:nvSpPr>
        <p:spPr>
          <a:xfrm>
            <a:off x="4318575" y="2779489"/>
            <a:ext cx="1272493" cy="369332"/>
          </a:xfrm>
          <a:prstGeom prst="rect">
            <a:avLst/>
          </a:prstGeom>
          <a:noFill/>
        </p:spPr>
        <p:txBody>
          <a:bodyPr wrap="none" rtlCol="0">
            <a:spAutoFit/>
          </a:bodyPr>
          <a:lstStyle/>
          <a:p>
            <a:r>
              <a:rPr lang="en-FR" b="1" dirty="0">
                <a:latin typeface="Avenir Book" panose="02000503020000020003" pitchFamily="2" charset="0"/>
              </a:rPr>
              <a:t>Explanation</a:t>
            </a:r>
          </a:p>
        </p:txBody>
      </p:sp>
      <p:cxnSp>
        <p:nvCxnSpPr>
          <p:cNvPr id="36" name="Straight Arrow Connector 35">
            <a:extLst>
              <a:ext uri="{FF2B5EF4-FFF2-40B4-BE49-F238E27FC236}">
                <a16:creationId xmlns:a16="http://schemas.microsoft.com/office/drawing/2014/main" id="{66FE01EA-B477-184C-A10C-DD67ECF98AE6}"/>
              </a:ext>
            </a:extLst>
          </p:cNvPr>
          <p:cNvCxnSpPr>
            <a:cxnSpLocks/>
          </p:cNvCxnSpPr>
          <p:nvPr/>
        </p:nvCxnSpPr>
        <p:spPr>
          <a:xfrm>
            <a:off x="6939270" y="1394982"/>
            <a:ext cx="0" cy="1164258"/>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3019E9-895C-9647-A934-2EC86DEAA2FA}"/>
              </a:ext>
            </a:extLst>
          </p:cNvPr>
          <p:cNvCxnSpPr>
            <a:cxnSpLocks/>
          </p:cNvCxnSpPr>
          <p:nvPr/>
        </p:nvCxnSpPr>
        <p:spPr>
          <a:xfrm>
            <a:off x="11578545" y="2789171"/>
            <a:ext cx="4517" cy="800346"/>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583198-7320-BF46-9050-D75D9B67D493}"/>
              </a:ext>
            </a:extLst>
          </p:cNvPr>
          <p:cNvCxnSpPr>
            <a:cxnSpLocks/>
          </p:cNvCxnSpPr>
          <p:nvPr/>
        </p:nvCxnSpPr>
        <p:spPr>
          <a:xfrm flipV="1">
            <a:off x="7988699" y="1733175"/>
            <a:ext cx="0" cy="1816793"/>
          </a:xfrm>
          <a:prstGeom prst="line">
            <a:avLst/>
          </a:prstGeom>
          <a:ln w="158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BC83AB0-2FD4-3E47-9905-0C9D5CADD593}"/>
              </a:ext>
            </a:extLst>
          </p:cNvPr>
          <p:cNvCxnSpPr>
            <a:cxnSpLocks/>
          </p:cNvCxnSpPr>
          <p:nvPr/>
        </p:nvCxnSpPr>
        <p:spPr>
          <a:xfrm flipV="1">
            <a:off x="3027520" y="1724331"/>
            <a:ext cx="6859" cy="1825637"/>
          </a:xfrm>
          <a:prstGeom prst="line">
            <a:avLst/>
          </a:prstGeom>
          <a:ln w="158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58E794C-FB04-E442-ADBF-8EC5B4E8333E}"/>
              </a:ext>
            </a:extLst>
          </p:cNvPr>
          <p:cNvSpPr txBox="1"/>
          <p:nvPr/>
        </p:nvSpPr>
        <p:spPr>
          <a:xfrm>
            <a:off x="10267845" y="3298868"/>
            <a:ext cx="1218575" cy="261610"/>
          </a:xfrm>
          <a:prstGeom prst="rect">
            <a:avLst/>
          </a:prstGeom>
          <a:noFill/>
        </p:spPr>
        <p:txBody>
          <a:bodyPr wrap="none" rtlCol="0">
            <a:spAutoFit/>
          </a:bodyPr>
          <a:lstStyle/>
          <a:p>
            <a:r>
              <a:rPr lang="en-GB" sz="1100" i="1" dirty="0">
                <a:latin typeface="Avenir Book" panose="02000503020000020003" pitchFamily="2" charset="0"/>
              </a:rPr>
              <a:t>O</a:t>
            </a:r>
            <a:r>
              <a:rPr lang="en-FR" sz="1100" i="1" dirty="0">
                <a:latin typeface="Avenir Book" panose="02000503020000020003" pitchFamily="2" charset="0"/>
              </a:rPr>
              <a:t>bjective function</a:t>
            </a:r>
          </a:p>
        </p:txBody>
      </p:sp>
      <p:cxnSp>
        <p:nvCxnSpPr>
          <p:cNvPr id="41" name="Straight Connector 40">
            <a:extLst>
              <a:ext uri="{FF2B5EF4-FFF2-40B4-BE49-F238E27FC236}">
                <a16:creationId xmlns:a16="http://schemas.microsoft.com/office/drawing/2014/main" id="{4F19C77E-E0DC-6848-A438-E5CF0DC57DCD}"/>
              </a:ext>
            </a:extLst>
          </p:cNvPr>
          <p:cNvCxnSpPr>
            <a:cxnSpLocks/>
          </p:cNvCxnSpPr>
          <p:nvPr/>
        </p:nvCxnSpPr>
        <p:spPr>
          <a:xfrm>
            <a:off x="3041691" y="3543820"/>
            <a:ext cx="8536854" cy="31978"/>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B872499F-7223-4A40-B2E1-A93A079552DF}"/>
              </a:ext>
            </a:extLst>
          </p:cNvPr>
          <p:cNvSpPr/>
          <p:nvPr/>
        </p:nvSpPr>
        <p:spPr>
          <a:xfrm>
            <a:off x="6335693" y="2641124"/>
            <a:ext cx="1257804" cy="555835"/>
          </a:xfrm>
          <a:prstGeom prst="rect">
            <a:avLst/>
          </a:prstGeom>
          <a:solidFill>
            <a:schemeClr val="accent2">
              <a:lumMod val="40000"/>
              <a:lumOff val="60000"/>
            </a:schemeClr>
          </a:solid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FR" sz="1500" dirty="0">
                <a:latin typeface="Avenir Book" panose="02000503020000020003" pitchFamily="2" charset="0"/>
                <a:ea typeface="Palatino" pitchFamily="2" charset="77"/>
                <a:cs typeface="Times New Roman" panose="02020603050405020304" pitchFamily="18" charset="0"/>
              </a:rPr>
              <a:t>Explanation generator</a:t>
            </a:r>
          </a:p>
        </p:txBody>
      </p:sp>
      <p:sp>
        <p:nvSpPr>
          <p:cNvPr id="43" name="Oval 42">
            <a:extLst>
              <a:ext uri="{FF2B5EF4-FFF2-40B4-BE49-F238E27FC236}">
                <a16:creationId xmlns:a16="http://schemas.microsoft.com/office/drawing/2014/main" id="{A6620781-6055-7540-AF1B-3E9269FC5E56}"/>
              </a:ext>
            </a:extLst>
          </p:cNvPr>
          <p:cNvSpPr/>
          <p:nvPr/>
        </p:nvSpPr>
        <p:spPr>
          <a:xfrm>
            <a:off x="129573" y="320700"/>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4" name="Oval 43">
            <a:extLst>
              <a:ext uri="{FF2B5EF4-FFF2-40B4-BE49-F238E27FC236}">
                <a16:creationId xmlns:a16="http://schemas.microsoft.com/office/drawing/2014/main" id="{4ACF0205-0693-A74B-B83F-457BDBDAE81F}"/>
              </a:ext>
            </a:extLst>
          </p:cNvPr>
          <p:cNvSpPr/>
          <p:nvPr/>
        </p:nvSpPr>
        <p:spPr>
          <a:xfrm>
            <a:off x="1254199" y="510458"/>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5" name="Oval 44">
            <a:extLst>
              <a:ext uri="{FF2B5EF4-FFF2-40B4-BE49-F238E27FC236}">
                <a16:creationId xmlns:a16="http://schemas.microsoft.com/office/drawing/2014/main" id="{65F37791-9C6B-2347-8362-92A6E691348E}"/>
              </a:ext>
            </a:extLst>
          </p:cNvPr>
          <p:cNvSpPr/>
          <p:nvPr/>
        </p:nvSpPr>
        <p:spPr>
          <a:xfrm>
            <a:off x="478926" y="1566285"/>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6" name="Oval 45">
            <a:extLst>
              <a:ext uri="{FF2B5EF4-FFF2-40B4-BE49-F238E27FC236}">
                <a16:creationId xmlns:a16="http://schemas.microsoft.com/office/drawing/2014/main" id="{815E3388-4C33-234F-A1A6-C1A9A682BF7D}"/>
              </a:ext>
            </a:extLst>
          </p:cNvPr>
          <p:cNvSpPr/>
          <p:nvPr/>
        </p:nvSpPr>
        <p:spPr>
          <a:xfrm>
            <a:off x="918054" y="2075858"/>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7" name="Oval 46">
            <a:extLst>
              <a:ext uri="{FF2B5EF4-FFF2-40B4-BE49-F238E27FC236}">
                <a16:creationId xmlns:a16="http://schemas.microsoft.com/office/drawing/2014/main" id="{95CD6704-9FA4-A241-91EC-DD2D91D33DD2}"/>
              </a:ext>
            </a:extLst>
          </p:cNvPr>
          <p:cNvSpPr/>
          <p:nvPr/>
        </p:nvSpPr>
        <p:spPr>
          <a:xfrm>
            <a:off x="1330073" y="1598728"/>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8" name="Oval 47">
            <a:extLst>
              <a:ext uri="{FF2B5EF4-FFF2-40B4-BE49-F238E27FC236}">
                <a16:creationId xmlns:a16="http://schemas.microsoft.com/office/drawing/2014/main" id="{D5597161-9050-B34B-880F-38820579455C}"/>
              </a:ext>
            </a:extLst>
          </p:cNvPr>
          <p:cNvSpPr/>
          <p:nvPr/>
        </p:nvSpPr>
        <p:spPr>
          <a:xfrm>
            <a:off x="318884" y="889465"/>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9" name="Oval 48">
            <a:extLst>
              <a:ext uri="{FF2B5EF4-FFF2-40B4-BE49-F238E27FC236}">
                <a16:creationId xmlns:a16="http://schemas.microsoft.com/office/drawing/2014/main" id="{B77F5F71-1293-394E-B60F-5901870A444E}"/>
              </a:ext>
            </a:extLst>
          </p:cNvPr>
          <p:cNvSpPr/>
          <p:nvPr/>
        </p:nvSpPr>
        <p:spPr>
          <a:xfrm>
            <a:off x="10447670" y="844143"/>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0" name="Oval 49">
            <a:extLst>
              <a:ext uri="{FF2B5EF4-FFF2-40B4-BE49-F238E27FC236}">
                <a16:creationId xmlns:a16="http://schemas.microsoft.com/office/drawing/2014/main" id="{AC5B1A10-32C1-C846-9DCD-01899BEAFBC5}"/>
              </a:ext>
            </a:extLst>
          </p:cNvPr>
          <p:cNvSpPr/>
          <p:nvPr/>
        </p:nvSpPr>
        <p:spPr>
          <a:xfrm>
            <a:off x="9513228" y="1098805"/>
            <a:ext cx="241465" cy="251255"/>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cxnSp>
        <p:nvCxnSpPr>
          <p:cNvPr id="51" name="Straight Connector 50">
            <a:extLst>
              <a:ext uri="{FF2B5EF4-FFF2-40B4-BE49-F238E27FC236}">
                <a16:creationId xmlns:a16="http://schemas.microsoft.com/office/drawing/2014/main" id="{1490ADE9-C5B3-5240-8B02-EC8A32ED1EF5}"/>
              </a:ext>
            </a:extLst>
          </p:cNvPr>
          <p:cNvCxnSpPr>
            <a:cxnSpLocks/>
            <a:stCxn id="59" idx="3"/>
            <a:endCxn id="58" idx="7"/>
          </p:cNvCxnSpPr>
          <p:nvPr/>
        </p:nvCxnSpPr>
        <p:spPr>
          <a:xfrm flipH="1">
            <a:off x="9737175" y="1826589"/>
            <a:ext cx="266280" cy="3101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A6F6B60-4701-A745-9E93-15117E027957}"/>
              </a:ext>
            </a:extLst>
          </p:cNvPr>
          <p:cNvCxnSpPr>
            <a:cxnSpLocks/>
            <a:stCxn id="50" idx="5"/>
          </p:cNvCxnSpPr>
          <p:nvPr/>
        </p:nvCxnSpPr>
        <p:spPr>
          <a:xfrm>
            <a:off x="9719331" y="1313265"/>
            <a:ext cx="341506" cy="4114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6FCCAC3-F646-AD47-8908-4D4258093874}"/>
              </a:ext>
            </a:extLst>
          </p:cNvPr>
          <p:cNvCxnSpPr>
            <a:cxnSpLocks/>
            <a:endCxn id="49" idx="2"/>
          </p:cNvCxnSpPr>
          <p:nvPr/>
        </p:nvCxnSpPr>
        <p:spPr>
          <a:xfrm>
            <a:off x="10093087" y="722505"/>
            <a:ext cx="354583" cy="23972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314299-2574-D546-B5B0-9E0787D87935}"/>
              </a:ext>
            </a:extLst>
          </p:cNvPr>
          <p:cNvCxnSpPr>
            <a:cxnSpLocks/>
            <a:endCxn id="50" idx="7"/>
          </p:cNvCxnSpPr>
          <p:nvPr/>
        </p:nvCxnSpPr>
        <p:spPr>
          <a:xfrm flipH="1">
            <a:off x="9719331" y="752030"/>
            <a:ext cx="197530" cy="3835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406348B-0417-C049-AD34-77E4E7618936}"/>
              </a:ext>
            </a:extLst>
          </p:cNvPr>
          <p:cNvCxnSpPr>
            <a:cxnSpLocks/>
            <a:stCxn id="50" idx="2"/>
          </p:cNvCxnSpPr>
          <p:nvPr/>
        </p:nvCxnSpPr>
        <p:spPr>
          <a:xfrm flipH="1" flipV="1">
            <a:off x="9135330" y="1089421"/>
            <a:ext cx="377898" cy="1350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F534B1A0-558B-F54D-A666-54C907416174}"/>
              </a:ext>
            </a:extLst>
          </p:cNvPr>
          <p:cNvPicPr>
            <a:picLocks noChangeAspect="1"/>
          </p:cNvPicPr>
          <p:nvPr/>
        </p:nvPicPr>
        <p:blipFill>
          <a:blip r:embed="rId2"/>
          <a:stretch>
            <a:fillRect/>
          </a:stretch>
        </p:blipFill>
        <p:spPr>
          <a:xfrm>
            <a:off x="9575193" y="1162165"/>
            <a:ext cx="114701" cy="121870"/>
          </a:xfrm>
          <a:prstGeom prst="rect">
            <a:avLst/>
          </a:prstGeom>
        </p:spPr>
      </p:pic>
      <p:sp>
        <p:nvSpPr>
          <p:cNvPr id="57" name="Oval 56">
            <a:extLst>
              <a:ext uri="{FF2B5EF4-FFF2-40B4-BE49-F238E27FC236}">
                <a16:creationId xmlns:a16="http://schemas.microsoft.com/office/drawing/2014/main" id="{1ACB96AD-86B2-0F4B-87BC-4184B14DCE80}"/>
              </a:ext>
            </a:extLst>
          </p:cNvPr>
          <p:cNvSpPr/>
          <p:nvPr/>
        </p:nvSpPr>
        <p:spPr>
          <a:xfrm>
            <a:off x="9897398" y="536731"/>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8" name="Oval 57">
            <a:extLst>
              <a:ext uri="{FF2B5EF4-FFF2-40B4-BE49-F238E27FC236}">
                <a16:creationId xmlns:a16="http://schemas.microsoft.com/office/drawing/2014/main" id="{545518C2-3570-3F42-B780-499C88144C73}"/>
              </a:ext>
            </a:extLst>
          </p:cNvPr>
          <p:cNvSpPr/>
          <p:nvPr/>
        </p:nvSpPr>
        <p:spPr>
          <a:xfrm>
            <a:off x="9561253" y="2102131"/>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9" name="Oval 58">
            <a:extLst>
              <a:ext uri="{FF2B5EF4-FFF2-40B4-BE49-F238E27FC236}">
                <a16:creationId xmlns:a16="http://schemas.microsoft.com/office/drawing/2014/main" id="{58C94D14-C629-794C-845F-61F265CE85C2}"/>
              </a:ext>
            </a:extLst>
          </p:cNvPr>
          <p:cNvSpPr/>
          <p:nvPr/>
        </p:nvSpPr>
        <p:spPr>
          <a:xfrm>
            <a:off x="9973272" y="1625001"/>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60" name="Oval 59">
            <a:extLst>
              <a:ext uri="{FF2B5EF4-FFF2-40B4-BE49-F238E27FC236}">
                <a16:creationId xmlns:a16="http://schemas.microsoft.com/office/drawing/2014/main" id="{4569B7B3-0D8A-4C42-BADC-526A1679C013}"/>
              </a:ext>
            </a:extLst>
          </p:cNvPr>
          <p:cNvSpPr/>
          <p:nvPr/>
        </p:nvSpPr>
        <p:spPr>
          <a:xfrm>
            <a:off x="8962083" y="915738"/>
            <a:ext cx="206105" cy="236175"/>
          </a:xfrm>
          <a:prstGeom prst="ellipse">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graphicFrame>
        <p:nvGraphicFramePr>
          <p:cNvPr id="61" name="Table 92">
            <a:extLst>
              <a:ext uri="{FF2B5EF4-FFF2-40B4-BE49-F238E27FC236}">
                <a16:creationId xmlns:a16="http://schemas.microsoft.com/office/drawing/2014/main" id="{A0918869-5073-F84B-9AE6-538C6CD23A63}"/>
              </a:ext>
            </a:extLst>
          </p:cNvPr>
          <p:cNvGraphicFramePr>
            <a:graphicFrameLocks noGrp="1"/>
          </p:cNvGraphicFramePr>
          <p:nvPr>
            <p:extLst/>
          </p:nvPr>
        </p:nvGraphicFramePr>
        <p:xfrm>
          <a:off x="9458330" y="152276"/>
          <a:ext cx="204455" cy="914360"/>
        </p:xfrm>
        <a:graphic>
          <a:graphicData uri="http://schemas.openxmlformats.org/drawingml/2006/table">
            <a:tbl>
              <a:tblPr firstRow="1" bandRow="1">
                <a:tableStyleId>{5C22544A-7EE6-4342-B048-85BDC9FD1C3A}</a:tableStyleId>
              </a:tblPr>
              <a:tblGrid>
                <a:gridCol w="204455">
                  <a:extLst>
                    <a:ext uri="{9D8B030D-6E8A-4147-A177-3AD203B41FA5}">
                      <a16:colId xmlns:a16="http://schemas.microsoft.com/office/drawing/2014/main" val="1376842065"/>
                    </a:ext>
                  </a:extLst>
                </a:gridCol>
              </a:tblGrid>
              <a:tr h="180000">
                <a:tc>
                  <a:txBody>
                    <a:bodyPr/>
                    <a:lstStyle/>
                    <a:p>
                      <a:pPr algn="ctr"/>
                      <a:r>
                        <a:rPr lang="en-FR" sz="1000" b="1" dirty="0">
                          <a:solidFill>
                            <a:srgbClr val="C00000"/>
                          </a:solidFill>
                          <a:latin typeface="Wingdings" pitchFamily="2" charset="2"/>
                        </a:rPr>
                        <a:t>✗</a:t>
                      </a: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136173"/>
                  </a:ext>
                </a:extLst>
              </a:tr>
              <a:tr h="180000">
                <a:tc>
                  <a:txBody>
                    <a:bodyPr/>
                    <a:lstStyle/>
                    <a:p>
                      <a:pPr algn="ctr"/>
                      <a:r>
                        <a:rPr lang="en-FR" sz="1000" b="1" i="0" kern="1200" dirty="0">
                          <a:solidFill>
                            <a:schemeClr val="accent6">
                              <a:lumMod val="75000"/>
                            </a:schemeClr>
                          </a:solidFill>
                          <a:effectLst/>
                          <a:latin typeface="Wingdings" pitchFamily="2" charset="2"/>
                          <a:ea typeface="+mn-ea"/>
                          <a:cs typeface="+mn-cs"/>
                        </a:rPr>
                        <a:t>✓</a:t>
                      </a:r>
                      <a:endParaRPr lang="en-FR" sz="1000" b="1" dirty="0">
                        <a:solidFill>
                          <a:schemeClr val="accent6">
                            <a:lumMod val="75000"/>
                          </a:schemeClr>
                        </a:solidFill>
                        <a:latin typeface="Wingdings" pitchFamily="2" charset="2"/>
                      </a:endParaRP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7156401"/>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R" sz="1000" b="1" i="0" kern="1200" dirty="0">
                          <a:solidFill>
                            <a:schemeClr val="accent6">
                              <a:lumMod val="75000"/>
                            </a:schemeClr>
                          </a:solidFill>
                          <a:effectLst/>
                          <a:latin typeface="Wingdings" pitchFamily="2" charset="2"/>
                          <a:ea typeface="+mn-ea"/>
                          <a:cs typeface="+mn-cs"/>
                        </a:rPr>
                        <a:t>✓</a:t>
                      </a:r>
                      <a:endParaRPr lang="en-FR" sz="1000" b="1" dirty="0">
                        <a:solidFill>
                          <a:schemeClr val="accent6">
                            <a:lumMod val="75000"/>
                          </a:schemeClr>
                        </a:solidFill>
                        <a:latin typeface="Wingdings" pitchFamily="2" charset="2"/>
                      </a:endParaRP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338367"/>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R" sz="1000" b="1" dirty="0">
                          <a:solidFill>
                            <a:srgbClr val="C00000"/>
                          </a:solidFill>
                          <a:latin typeface="Wingdings" pitchFamily="2" charset="2"/>
                        </a:rPr>
                        <a:t>✗</a:t>
                      </a: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61357"/>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R" sz="1000" b="1" i="0" kern="1200" dirty="0">
                          <a:solidFill>
                            <a:schemeClr val="accent6">
                              <a:lumMod val="75000"/>
                            </a:schemeClr>
                          </a:solidFill>
                          <a:effectLst/>
                          <a:latin typeface="Wingdings" pitchFamily="2" charset="2"/>
                          <a:ea typeface="+mn-ea"/>
                          <a:cs typeface="+mn-cs"/>
                        </a:rPr>
                        <a:t>✓</a:t>
                      </a:r>
                      <a:endParaRPr lang="en-FR" sz="1000" b="1" dirty="0">
                        <a:solidFill>
                          <a:schemeClr val="accent6">
                            <a:lumMod val="75000"/>
                          </a:schemeClr>
                        </a:solidFill>
                        <a:latin typeface="Wingdings" pitchFamily="2" charset="2"/>
                      </a:endParaRP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16385"/>
                  </a:ext>
                </a:extLst>
              </a:tr>
            </a:tbl>
          </a:graphicData>
        </a:graphic>
      </p:graphicFrame>
      <p:cxnSp>
        <p:nvCxnSpPr>
          <p:cNvPr id="62" name="Straight Connector 61">
            <a:extLst>
              <a:ext uri="{FF2B5EF4-FFF2-40B4-BE49-F238E27FC236}">
                <a16:creationId xmlns:a16="http://schemas.microsoft.com/office/drawing/2014/main" id="{0DC2C0CF-F531-6F4A-8979-F3501384FB57}"/>
              </a:ext>
            </a:extLst>
          </p:cNvPr>
          <p:cNvCxnSpPr>
            <a:cxnSpLocks/>
          </p:cNvCxnSpPr>
          <p:nvPr/>
        </p:nvCxnSpPr>
        <p:spPr>
          <a:xfrm flipV="1">
            <a:off x="7000956" y="3298868"/>
            <a:ext cx="0" cy="272363"/>
          </a:xfrm>
          <a:prstGeom prst="line">
            <a:avLst/>
          </a:prstGeom>
          <a:ln w="158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45F28824-3BB7-4F4F-A821-24DDBA91BF53}"/>
              </a:ext>
            </a:extLst>
          </p:cNvPr>
          <p:cNvPicPr>
            <a:picLocks noChangeAspect="1"/>
          </p:cNvPicPr>
          <p:nvPr/>
        </p:nvPicPr>
        <p:blipFill>
          <a:blip r:embed="rId5"/>
          <a:stretch>
            <a:fillRect/>
          </a:stretch>
        </p:blipFill>
        <p:spPr>
          <a:xfrm>
            <a:off x="2228958" y="4325109"/>
            <a:ext cx="3021774" cy="264795"/>
          </a:xfrm>
          <a:prstGeom prst="rect">
            <a:avLst/>
          </a:prstGeom>
        </p:spPr>
      </p:pic>
      <p:pic>
        <p:nvPicPr>
          <p:cNvPr id="67" name="Picture 66">
            <a:extLst>
              <a:ext uri="{FF2B5EF4-FFF2-40B4-BE49-F238E27FC236}">
                <a16:creationId xmlns:a16="http://schemas.microsoft.com/office/drawing/2014/main" id="{4CC6D2B4-FCF0-EB46-9618-2F6331C3764D}"/>
              </a:ext>
            </a:extLst>
          </p:cNvPr>
          <p:cNvPicPr>
            <a:picLocks noChangeAspect="1"/>
          </p:cNvPicPr>
          <p:nvPr/>
        </p:nvPicPr>
        <p:blipFill>
          <a:blip r:embed="rId6"/>
          <a:stretch>
            <a:fillRect/>
          </a:stretch>
        </p:blipFill>
        <p:spPr>
          <a:xfrm>
            <a:off x="2228958" y="4649438"/>
            <a:ext cx="2076747" cy="252176"/>
          </a:xfrm>
          <a:prstGeom prst="rect">
            <a:avLst/>
          </a:prstGeom>
        </p:spPr>
      </p:pic>
      <p:pic>
        <p:nvPicPr>
          <p:cNvPr id="68" name="Picture 67">
            <a:extLst>
              <a:ext uri="{FF2B5EF4-FFF2-40B4-BE49-F238E27FC236}">
                <a16:creationId xmlns:a16="http://schemas.microsoft.com/office/drawing/2014/main" id="{59CAFC0E-F8A0-544F-BF66-790FC64A3650}"/>
              </a:ext>
            </a:extLst>
          </p:cNvPr>
          <p:cNvPicPr>
            <a:picLocks noChangeAspect="1"/>
          </p:cNvPicPr>
          <p:nvPr/>
        </p:nvPicPr>
        <p:blipFill>
          <a:blip r:embed="rId7"/>
          <a:stretch>
            <a:fillRect/>
          </a:stretch>
        </p:blipFill>
        <p:spPr>
          <a:xfrm>
            <a:off x="2228958" y="4961148"/>
            <a:ext cx="5225304" cy="253800"/>
          </a:xfrm>
          <a:prstGeom prst="rect">
            <a:avLst/>
          </a:prstGeom>
        </p:spPr>
      </p:pic>
      <p:pic>
        <p:nvPicPr>
          <p:cNvPr id="69" name="Picture 68">
            <a:extLst>
              <a:ext uri="{FF2B5EF4-FFF2-40B4-BE49-F238E27FC236}">
                <a16:creationId xmlns:a16="http://schemas.microsoft.com/office/drawing/2014/main" id="{0F4C00E6-044A-7644-853A-C5556B030D21}"/>
              </a:ext>
            </a:extLst>
          </p:cNvPr>
          <p:cNvPicPr>
            <a:picLocks noChangeAspect="1"/>
          </p:cNvPicPr>
          <p:nvPr/>
        </p:nvPicPr>
        <p:blipFill>
          <a:blip r:embed="rId8"/>
          <a:stretch>
            <a:fillRect/>
          </a:stretch>
        </p:blipFill>
        <p:spPr>
          <a:xfrm>
            <a:off x="2228958" y="5274482"/>
            <a:ext cx="7023651" cy="253508"/>
          </a:xfrm>
          <a:prstGeom prst="rect">
            <a:avLst/>
          </a:prstGeom>
        </p:spPr>
      </p:pic>
      <p:pic>
        <p:nvPicPr>
          <p:cNvPr id="70" name="Picture 69">
            <a:extLst>
              <a:ext uri="{FF2B5EF4-FFF2-40B4-BE49-F238E27FC236}">
                <a16:creationId xmlns:a16="http://schemas.microsoft.com/office/drawing/2014/main" id="{71F8BDB0-C976-A745-BCD7-AC35DCCF41B8}"/>
              </a:ext>
            </a:extLst>
          </p:cNvPr>
          <p:cNvPicPr>
            <a:picLocks noChangeAspect="1"/>
          </p:cNvPicPr>
          <p:nvPr/>
        </p:nvPicPr>
        <p:blipFill>
          <a:blip r:embed="rId9"/>
          <a:stretch>
            <a:fillRect/>
          </a:stretch>
        </p:blipFill>
        <p:spPr>
          <a:xfrm>
            <a:off x="2228958" y="5906920"/>
            <a:ext cx="7389124" cy="259535"/>
          </a:xfrm>
          <a:prstGeom prst="rect">
            <a:avLst/>
          </a:prstGeom>
        </p:spPr>
      </p:pic>
      <p:pic>
        <p:nvPicPr>
          <p:cNvPr id="71" name="Picture 70">
            <a:extLst>
              <a:ext uri="{FF2B5EF4-FFF2-40B4-BE49-F238E27FC236}">
                <a16:creationId xmlns:a16="http://schemas.microsoft.com/office/drawing/2014/main" id="{AD56FCC1-999D-9645-9E25-350E12F2BA4F}"/>
              </a:ext>
            </a:extLst>
          </p:cNvPr>
          <p:cNvPicPr>
            <a:picLocks noChangeAspect="1"/>
          </p:cNvPicPr>
          <p:nvPr/>
        </p:nvPicPr>
        <p:blipFill>
          <a:blip r:embed="rId10"/>
          <a:stretch>
            <a:fillRect/>
          </a:stretch>
        </p:blipFill>
        <p:spPr>
          <a:xfrm>
            <a:off x="2228958" y="5593878"/>
            <a:ext cx="6144954" cy="251116"/>
          </a:xfrm>
          <a:prstGeom prst="rect">
            <a:avLst/>
          </a:prstGeom>
        </p:spPr>
      </p:pic>
      <p:pic>
        <p:nvPicPr>
          <p:cNvPr id="72" name="Picture 71">
            <a:extLst>
              <a:ext uri="{FF2B5EF4-FFF2-40B4-BE49-F238E27FC236}">
                <a16:creationId xmlns:a16="http://schemas.microsoft.com/office/drawing/2014/main" id="{8D0E8D04-7420-9B42-AB16-C5DBF19D5902}"/>
              </a:ext>
            </a:extLst>
          </p:cNvPr>
          <p:cNvPicPr>
            <a:picLocks noChangeAspect="1"/>
          </p:cNvPicPr>
          <p:nvPr/>
        </p:nvPicPr>
        <p:blipFill>
          <a:blip r:embed="rId11"/>
          <a:stretch>
            <a:fillRect/>
          </a:stretch>
        </p:blipFill>
        <p:spPr>
          <a:xfrm>
            <a:off x="0" y="0"/>
            <a:ext cx="12192000" cy="3830269"/>
          </a:xfrm>
          <a:prstGeom prst="rect">
            <a:avLst/>
          </a:prstGeom>
        </p:spPr>
      </p:pic>
    </p:spTree>
    <p:extLst>
      <p:ext uri="{BB962C8B-B14F-4D97-AF65-F5344CB8AC3E}">
        <p14:creationId xmlns:p14="http://schemas.microsoft.com/office/powerpoint/2010/main" val="295123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170F-0C89-0D47-AD6A-6168EE2EC424}"/>
              </a:ext>
            </a:extLst>
          </p:cNvPr>
          <p:cNvSpPr>
            <a:spLocks noGrp="1"/>
          </p:cNvSpPr>
          <p:nvPr>
            <p:ph type="title"/>
          </p:nvPr>
        </p:nvSpPr>
        <p:spPr/>
        <p:txBody>
          <a:bodyPr/>
          <a:lstStyle/>
          <a:p>
            <a:r>
              <a:rPr lang="en-GB" dirty="0"/>
              <a:t>01</a:t>
            </a:r>
          </a:p>
        </p:txBody>
      </p:sp>
      <p:sp>
        <p:nvSpPr>
          <p:cNvPr id="3" name="Text Placeholder 2">
            <a:extLst>
              <a:ext uri="{FF2B5EF4-FFF2-40B4-BE49-F238E27FC236}">
                <a16:creationId xmlns:a16="http://schemas.microsoft.com/office/drawing/2014/main" id="{829A8217-84F7-1446-A377-F66440FC4BBE}"/>
              </a:ext>
            </a:extLst>
          </p:cNvPr>
          <p:cNvSpPr>
            <a:spLocks noGrp="1"/>
          </p:cNvSpPr>
          <p:nvPr>
            <p:ph type="body" idx="1"/>
          </p:nvPr>
        </p:nvSpPr>
        <p:spPr/>
        <p:txBody>
          <a:bodyPr/>
          <a:lstStyle/>
          <a:p>
            <a:r>
              <a:rPr lang="en-GB" dirty="0"/>
              <a:t>Explainable AI </a:t>
            </a:r>
          </a:p>
        </p:txBody>
      </p:sp>
    </p:spTree>
    <p:extLst>
      <p:ext uri="{BB962C8B-B14F-4D97-AF65-F5344CB8AC3E}">
        <p14:creationId xmlns:p14="http://schemas.microsoft.com/office/powerpoint/2010/main" val="105385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E3A572-418D-E84C-B9D1-0A53E23B6DE8}"/>
              </a:ext>
            </a:extLst>
          </p:cNvPr>
          <p:cNvSpPr>
            <a:spLocks noGrp="1"/>
          </p:cNvSpPr>
          <p:nvPr>
            <p:ph type="title"/>
          </p:nvPr>
        </p:nvSpPr>
        <p:spPr/>
        <p:txBody>
          <a:bodyPr/>
          <a:lstStyle/>
          <a:p>
            <a:r>
              <a:rPr lang="fr-CA" dirty="0"/>
              <a:t>04</a:t>
            </a:r>
          </a:p>
        </p:txBody>
      </p:sp>
      <p:sp>
        <p:nvSpPr>
          <p:cNvPr id="5" name="Espace réservé du texte 4">
            <a:extLst>
              <a:ext uri="{FF2B5EF4-FFF2-40B4-BE49-F238E27FC236}">
                <a16:creationId xmlns:a16="http://schemas.microsoft.com/office/drawing/2014/main" id="{F8BA13CE-90CA-A54A-945C-CA371E3F4097}"/>
              </a:ext>
            </a:extLst>
          </p:cNvPr>
          <p:cNvSpPr>
            <a:spLocks noGrp="1"/>
          </p:cNvSpPr>
          <p:nvPr>
            <p:ph type="body" idx="1"/>
          </p:nvPr>
        </p:nvSpPr>
        <p:spPr/>
        <p:txBody>
          <a:bodyPr/>
          <a:lstStyle/>
          <a:p>
            <a:r>
              <a:rPr lang="fr-CA" dirty="0" err="1"/>
              <a:t>GraphSVX</a:t>
            </a:r>
            <a:endParaRPr lang="fr-CA" dirty="0"/>
          </a:p>
        </p:txBody>
      </p:sp>
    </p:spTree>
    <p:extLst>
      <p:ext uri="{BB962C8B-B14F-4D97-AF65-F5344CB8AC3E}">
        <p14:creationId xmlns:p14="http://schemas.microsoft.com/office/powerpoint/2010/main" val="30156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DD9A-41C8-CE41-BF4B-FED12FFEDC09}"/>
              </a:ext>
            </a:extLst>
          </p:cNvPr>
          <p:cNvSpPr>
            <a:spLocks noGrp="1"/>
          </p:cNvSpPr>
          <p:nvPr>
            <p:ph type="title"/>
          </p:nvPr>
        </p:nvSpPr>
        <p:spPr/>
        <p:txBody>
          <a:bodyPr/>
          <a:lstStyle/>
          <a:p>
            <a:r>
              <a:rPr lang="en-GB" dirty="0" err="1"/>
              <a:t>GraphSVX</a:t>
            </a:r>
            <a:endParaRPr lang="en-GB" dirty="0"/>
          </a:p>
        </p:txBody>
      </p:sp>
      <p:sp>
        <p:nvSpPr>
          <p:cNvPr id="5" name="Slide Number Placeholder 4">
            <a:extLst>
              <a:ext uri="{FF2B5EF4-FFF2-40B4-BE49-F238E27FC236}">
                <a16:creationId xmlns:a16="http://schemas.microsoft.com/office/drawing/2014/main" id="{533FFFBC-E93B-9545-81D4-C0CDCCAAF75D}"/>
              </a:ext>
            </a:extLst>
          </p:cNvPr>
          <p:cNvSpPr>
            <a:spLocks noGrp="1"/>
          </p:cNvSpPr>
          <p:nvPr>
            <p:ph type="sldNum" sz="quarter" idx="12"/>
          </p:nvPr>
        </p:nvSpPr>
        <p:spPr>
          <a:xfrm>
            <a:off x="670892" y="6398320"/>
            <a:ext cx="533400" cy="365125"/>
          </a:xfrm>
        </p:spPr>
        <p:txBody>
          <a:bodyPr/>
          <a:lstStyle/>
          <a:p>
            <a:fld id="{E9126833-18F9-3942-8502-6BD65529E623}" type="slidenum">
              <a:rPr lang="fr-CA" smtClean="0"/>
              <a:t>21</a:t>
            </a:fld>
            <a:endParaRPr lang="fr-CA"/>
          </a:p>
        </p:txBody>
      </p:sp>
      <p:sp>
        <p:nvSpPr>
          <p:cNvPr id="6" name="Content Placeholder 2">
            <a:extLst>
              <a:ext uri="{FF2B5EF4-FFF2-40B4-BE49-F238E27FC236}">
                <a16:creationId xmlns:a16="http://schemas.microsoft.com/office/drawing/2014/main" id="{DB46E8A7-3208-3840-B6AE-46C912CB3BFE}"/>
              </a:ext>
            </a:extLst>
          </p:cNvPr>
          <p:cNvSpPr txBox="1">
            <a:spLocks/>
          </p:cNvSpPr>
          <p:nvPr/>
        </p:nvSpPr>
        <p:spPr>
          <a:xfrm>
            <a:off x="614917" y="1777357"/>
            <a:ext cx="10515600" cy="701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u="sng" dirty="0">
                <a:latin typeface="CMU Serif Roman" panose="02000603000000000000" pitchFamily="2" charset="0"/>
                <a:ea typeface="CMU Serif Roman" panose="02000603000000000000" pitchFamily="2" charset="0"/>
                <a:cs typeface="CMU Serif Roman" panose="02000603000000000000" pitchFamily="2" charset="0"/>
              </a:rPr>
              <a:t>Post-hoc</a:t>
            </a:r>
            <a:r>
              <a:rPr lang="en-GB" dirty="0">
                <a:latin typeface="CMU Serif Roman" panose="02000603000000000000" pitchFamily="2" charset="0"/>
                <a:ea typeface="CMU Serif Roman" panose="02000603000000000000" pitchFamily="2" charset="0"/>
                <a:cs typeface="CMU Serif Roman" panose="02000603000000000000" pitchFamily="2" charset="0"/>
              </a:rPr>
              <a:t> </a:t>
            </a:r>
            <a:r>
              <a:rPr lang="en-GB" u="sng" dirty="0">
                <a:latin typeface="CMU Serif Roman" panose="02000603000000000000" pitchFamily="2" charset="0"/>
                <a:ea typeface="CMU Serif Roman" panose="02000603000000000000" pitchFamily="2" charset="0"/>
                <a:cs typeface="CMU Serif Roman" panose="02000603000000000000" pitchFamily="2" charset="0"/>
              </a:rPr>
              <a:t>local</a:t>
            </a:r>
            <a:r>
              <a:rPr lang="en-GB" dirty="0">
                <a:latin typeface="CMU Serif Roman" panose="02000603000000000000" pitchFamily="2" charset="0"/>
                <a:ea typeface="CMU Serif Roman" panose="02000603000000000000" pitchFamily="2" charset="0"/>
                <a:cs typeface="CMU Serif Roman" panose="02000603000000000000" pitchFamily="2" charset="0"/>
              </a:rPr>
              <a:t> </a:t>
            </a:r>
            <a:r>
              <a:rPr lang="en-GB" u="sng" dirty="0">
                <a:latin typeface="CMU Serif Roman" panose="02000603000000000000" pitchFamily="2" charset="0"/>
                <a:ea typeface="CMU Serif Roman" panose="02000603000000000000" pitchFamily="2" charset="0"/>
                <a:cs typeface="CMU Serif Roman" panose="02000603000000000000" pitchFamily="2" charset="0"/>
              </a:rPr>
              <a:t>model-agnostic</a:t>
            </a:r>
            <a:r>
              <a:rPr lang="en-GB" dirty="0">
                <a:latin typeface="CMU Serif Roman" panose="02000603000000000000" pitchFamily="2" charset="0"/>
                <a:ea typeface="CMU Serif Roman" panose="02000603000000000000" pitchFamily="2" charset="0"/>
                <a:cs typeface="CMU Serif Roman" panose="02000603000000000000" pitchFamily="2" charset="0"/>
              </a:rPr>
              <a:t> </a:t>
            </a:r>
            <a:r>
              <a:rPr lang="en-GB" u="sng" dirty="0">
                <a:latin typeface="CMU Serif Roman" panose="02000603000000000000" pitchFamily="2" charset="0"/>
                <a:ea typeface="CMU Serif Roman" panose="02000603000000000000" pitchFamily="2" charset="0"/>
                <a:cs typeface="CMU Serif Roman" panose="02000603000000000000" pitchFamily="2" charset="0"/>
              </a:rPr>
              <a:t>explanation method </a:t>
            </a:r>
            <a:r>
              <a:rPr lang="en-GB" dirty="0">
                <a:latin typeface="CMU Serif Roman" panose="02000603000000000000" pitchFamily="2" charset="0"/>
                <a:ea typeface="CMU Serif Roman" panose="02000603000000000000" pitchFamily="2" charset="0"/>
                <a:cs typeface="CMU Serif Roman" panose="02000603000000000000" pitchFamily="2" charset="0"/>
              </a:rPr>
              <a:t>for </a:t>
            </a:r>
            <a:r>
              <a:rPr lang="en-GB" u="sng" dirty="0">
                <a:latin typeface="CMU Serif Roman" panose="02000603000000000000" pitchFamily="2" charset="0"/>
                <a:ea typeface="CMU Serif Roman" panose="02000603000000000000" pitchFamily="2" charset="0"/>
                <a:cs typeface="CMU Serif Roman" panose="02000603000000000000" pitchFamily="2" charset="0"/>
              </a:rPr>
              <a:t>GNNs</a:t>
            </a:r>
            <a:r>
              <a:rPr lang="en-GB" dirty="0">
                <a:latin typeface="CMU Serif Roman" panose="02000603000000000000" pitchFamily="2" charset="0"/>
                <a:ea typeface="CMU Serif Roman" panose="02000603000000000000" pitchFamily="2" charset="0"/>
                <a:cs typeface="CMU Serif Roman" panose="02000603000000000000" pitchFamily="2" charset="0"/>
              </a:rPr>
              <a:t>.</a:t>
            </a:r>
          </a:p>
          <a:p>
            <a:pPr marL="0" indent="0" algn="ctr">
              <a:buFont typeface="Arial" panose="020B0604020202020204" pitchFamily="34" charset="0"/>
              <a:buNone/>
            </a:pP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sp>
        <p:nvSpPr>
          <p:cNvPr id="7" name="TextBox 6">
            <a:extLst>
              <a:ext uri="{FF2B5EF4-FFF2-40B4-BE49-F238E27FC236}">
                <a16:creationId xmlns:a16="http://schemas.microsoft.com/office/drawing/2014/main" id="{EE4A2492-34CC-E241-84B9-44F018BEBF55}"/>
              </a:ext>
            </a:extLst>
          </p:cNvPr>
          <p:cNvSpPr txBox="1"/>
          <p:nvPr/>
        </p:nvSpPr>
        <p:spPr>
          <a:xfrm>
            <a:off x="2307472" y="2794601"/>
            <a:ext cx="1223412" cy="923330"/>
          </a:xfrm>
          <a:prstGeom prst="rect">
            <a:avLst/>
          </a:prstGeom>
          <a:noFill/>
        </p:spPr>
        <p:txBody>
          <a:bodyPr wrap="none" rtlCol="0">
            <a:spAutoFit/>
          </a:bodyPr>
          <a:lstStyle/>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Explains </a:t>
            </a:r>
          </a:p>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a single </a:t>
            </a:r>
          </a:p>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prediction</a:t>
            </a:r>
          </a:p>
        </p:txBody>
      </p:sp>
      <p:sp>
        <p:nvSpPr>
          <p:cNvPr id="8" name="TextBox 7">
            <a:extLst>
              <a:ext uri="{FF2B5EF4-FFF2-40B4-BE49-F238E27FC236}">
                <a16:creationId xmlns:a16="http://schemas.microsoft.com/office/drawing/2014/main" id="{29E137BA-001D-6245-BAD7-D4E53E35B2A0}"/>
              </a:ext>
            </a:extLst>
          </p:cNvPr>
          <p:cNvSpPr txBox="1"/>
          <p:nvPr/>
        </p:nvSpPr>
        <p:spPr>
          <a:xfrm>
            <a:off x="687201" y="2803042"/>
            <a:ext cx="1685077" cy="923330"/>
          </a:xfrm>
          <a:prstGeom prst="rect">
            <a:avLst/>
          </a:prstGeom>
          <a:noFill/>
        </p:spPr>
        <p:txBody>
          <a:bodyPr wrap="none" rtlCol="0">
            <a:spAutoFit/>
          </a:bodyPr>
          <a:lstStyle/>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Takes as input</a:t>
            </a:r>
          </a:p>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fully  trained</a:t>
            </a:r>
          </a:p>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GNN model</a:t>
            </a:r>
          </a:p>
        </p:txBody>
      </p:sp>
      <p:cxnSp>
        <p:nvCxnSpPr>
          <p:cNvPr id="9" name="Straight Arrow Connector 8">
            <a:extLst>
              <a:ext uri="{FF2B5EF4-FFF2-40B4-BE49-F238E27FC236}">
                <a16:creationId xmlns:a16="http://schemas.microsoft.com/office/drawing/2014/main" id="{120BC5BE-ACCE-8744-9C6C-44F00CDDE962}"/>
              </a:ext>
            </a:extLst>
          </p:cNvPr>
          <p:cNvCxnSpPr>
            <a:cxnSpLocks/>
          </p:cNvCxnSpPr>
          <p:nvPr/>
        </p:nvCxnSpPr>
        <p:spPr>
          <a:xfrm>
            <a:off x="2880001" y="2190551"/>
            <a:ext cx="0" cy="6124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37344BAB-B2D6-1D49-B003-D55C53A1ADB8}"/>
              </a:ext>
            </a:extLst>
          </p:cNvPr>
          <p:cNvCxnSpPr>
            <a:cxnSpLocks/>
          </p:cNvCxnSpPr>
          <p:nvPr/>
        </p:nvCxnSpPr>
        <p:spPr>
          <a:xfrm>
            <a:off x="1608550" y="2190551"/>
            <a:ext cx="0" cy="6124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A4ACFF1-CD3D-4946-AEF6-538399DF4BC7}"/>
              </a:ext>
            </a:extLst>
          </p:cNvPr>
          <p:cNvSpPr txBox="1"/>
          <p:nvPr/>
        </p:nvSpPr>
        <p:spPr>
          <a:xfrm>
            <a:off x="3562322" y="2806695"/>
            <a:ext cx="2450850" cy="923330"/>
          </a:xfrm>
          <a:prstGeom prst="rect">
            <a:avLst/>
          </a:prstGeom>
          <a:noFill/>
        </p:spPr>
        <p:txBody>
          <a:bodyPr wrap="square" rtlCol="0">
            <a:spAutoFit/>
          </a:bodyPr>
          <a:lstStyle/>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Works with any GNN</a:t>
            </a:r>
          </a:p>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(on any graph dataset)</a:t>
            </a:r>
          </a:p>
        </p:txBody>
      </p:sp>
      <p:sp>
        <p:nvSpPr>
          <p:cNvPr id="12" name="TextBox 11">
            <a:extLst>
              <a:ext uri="{FF2B5EF4-FFF2-40B4-BE49-F238E27FC236}">
                <a16:creationId xmlns:a16="http://schemas.microsoft.com/office/drawing/2014/main" id="{8CA50F15-12D3-0442-984E-EDFF4D6A30DC}"/>
              </a:ext>
            </a:extLst>
          </p:cNvPr>
          <p:cNvSpPr txBox="1"/>
          <p:nvPr/>
        </p:nvSpPr>
        <p:spPr>
          <a:xfrm>
            <a:off x="6471844" y="2803042"/>
            <a:ext cx="2172390" cy="923330"/>
          </a:xfrm>
          <a:prstGeom prst="rect">
            <a:avLst/>
          </a:prstGeom>
          <a:noFill/>
        </p:spPr>
        <p:txBody>
          <a:bodyPr wrap="none" rtlCol="0">
            <a:spAutoFit/>
          </a:bodyPr>
          <a:lstStyle/>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Highlights GNN’s </a:t>
            </a:r>
          </a:p>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inner workings,</a:t>
            </a:r>
          </a:p>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helps understand it</a:t>
            </a:r>
          </a:p>
        </p:txBody>
      </p:sp>
      <p:sp>
        <p:nvSpPr>
          <p:cNvPr id="13" name="TextBox 12">
            <a:extLst>
              <a:ext uri="{FF2B5EF4-FFF2-40B4-BE49-F238E27FC236}">
                <a16:creationId xmlns:a16="http://schemas.microsoft.com/office/drawing/2014/main" id="{2206F118-F695-014C-9115-DECCCA56DC24}"/>
              </a:ext>
            </a:extLst>
          </p:cNvPr>
          <p:cNvSpPr txBox="1"/>
          <p:nvPr/>
        </p:nvSpPr>
        <p:spPr>
          <a:xfrm>
            <a:off x="8782720" y="2786610"/>
            <a:ext cx="3409280" cy="923330"/>
          </a:xfrm>
          <a:prstGeom prst="rect">
            <a:avLst/>
          </a:prstGeom>
          <a:noFill/>
        </p:spPr>
        <p:txBody>
          <a:bodyPr wrap="square" rtlCol="0">
            <a:spAutoFit/>
          </a:bodyPr>
          <a:lstStyle/>
          <a:p>
            <a:r>
              <a:rPr lang="en-GB" dirty="0">
                <a:solidFill>
                  <a:schemeClr val="tx2"/>
                </a:solidFill>
                <a:latin typeface="CMU Serif Roman" panose="02000603000000000000" pitchFamily="2" charset="0"/>
                <a:ea typeface="CMU Serif Roman" panose="02000603000000000000" pitchFamily="2" charset="0"/>
                <a:cs typeface="CMU Serif Roman" panose="02000603000000000000" pitchFamily="2" charset="0"/>
              </a:rPr>
              <a:t>Adapted to GNN. Considers jointly graph structure and node features</a:t>
            </a:r>
          </a:p>
        </p:txBody>
      </p:sp>
      <p:cxnSp>
        <p:nvCxnSpPr>
          <p:cNvPr id="14" name="Straight Arrow Connector 13">
            <a:extLst>
              <a:ext uri="{FF2B5EF4-FFF2-40B4-BE49-F238E27FC236}">
                <a16:creationId xmlns:a16="http://schemas.microsoft.com/office/drawing/2014/main" id="{7207F1EC-8622-5A47-80A0-65EA552F180A}"/>
              </a:ext>
            </a:extLst>
          </p:cNvPr>
          <p:cNvCxnSpPr>
            <a:cxnSpLocks/>
          </p:cNvCxnSpPr>
          <p:nvPr/>
        </p:nvCxnSpPr>
        <p:spPr>
          <a:xfrm>
            <a:off x="9967469" y="2182111"/>
            <a:ext cx="0" cy="6124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4C9BFCFA-C62E-EA42-9456-E36576D85DDF}"/>
              </a:ext>
            </a:extLst>
          </p:cNvPr>
          <p:cNvCxnSpPr>
            <a:cxnSpLocks/>
          </p:cNvCxnSpPr>
          <p:nvPr/>
        </p:nvCxnSpPr>
        <p:spPr>
          <a:xfrm>
            <a:off x="7481173" y="2172494"/>
            <a:ext cx="0" cy="6124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88B3958-7671-314D-B75A-2E41B0F9B491}"/>
              </a:ext>
            </a:extLst>
          </p:cNvPr>
          <p:cNvCxnSpPr>
            <a:cxnSpLocks/>
          </p:cNvCxnSpPr>
          <p:nvPr/>
        </p:nvCxnSpPr>
        <p:spPr>
          <a:xfrm>
            <a:off x="4472362" y="2182110"/>
            <a:ext cx="0" cy="6124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ight Arrow 16">
            <a:extLst>
              <a:ext uri="{FF2B5EF4-FFF2-40B4-BE49-F238E27FC236}">
                <a16:creationId xmlns:a16="http://schemas.microsoft.com/office/drawing/2014/main" id="{CC236A77-2892-494A-B8D2-746DD1B8C12D}"/>
              </a:ext>
            </a:extLst>
          </p:cNvPr>
          <p:cNvSpPr/>
          <p:nvPr/>
        </p:nvSpPr>
        <p:spPr>
          <a:xfrm>
            <a:off x="2351617" y="4439477"/>
            <a:ext cx="891395" cy="253944"/>
          </a:xfrm>
          <a:prstGeom prst="rightArrow">
            <a:avLst/>
          </a:prstGeom>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latin typeface="Helvetica Light" panose="020B0403020202020204" pitchFamily="34" charset="0"/>
            </a:endParaRPr>
          </a:p>
        </p:txBody>
      </p:sp>
      <p:sp>
        <p:nvSpPr>
          <p:cNvPr id="18" name="Rounded Rectangle 17">
            <a:extLst>
              <a:ext uri="{FF2B5EF4-FFF2-40B4-BE49-F238E27FC236}">
                <a16:creationId xmlns:a16="http://schemas.microsoft.com/office/drawing/2014/main" id="{63637BC4-FDD9-854B-805E-55E0D3641E6D}"/>
              </a:ext>
            </a:extLst>
          </p:cNvPr>
          <p:cNvSpPr/>
          <p:nvPr/>
        </p:nvSpPr>
        <p:spPr>
          <a:xfrm>
            <a:off x="3573351" y="4116625"/>
            <a:ext cx="1296365" cy="835263"/>
          </a:xfrm>
          <a:prstGeom prst="roundRect">
            <a:avLst/>
          </a:prstGeom>
          <a:solidFill>
            <a:schemeClr val="accent3">
              <a:lumMod val="5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solidFill>
                  <a:schemeClr val="bg1"/>
                </a:solidFill>
                <a:latin typeface="Helvetica Light" panose="020B0403020202020204" pitchFamily="34" charset="0"/>
              </a:rPr>
              <a:t>GNN</a:t>
            </a:r>
          </a:p>
        </p:txBody>
      </p:sp>
      <p:sp>
        <p:nvSpPr>
          <p:cNvPr id="19" name="Rounded Rectangle 18">
            <a:extLst>
              <a:ext uri="{FF2B5EF4-FFF2-40B4-BE49-F238E27FC236}">
                <a16:creationId xmlns:a16="http://schemas.microsoft.com/office/drawing/2014/main" id="{FAA595DA-57C4-234F-AE38-DAD2580849A9}"/>
              </a:ext>
            </a:extLst>
          </p:cNvPr>
          <p:cNvSpPr/>
          <p:nvPr/>
        </p:nvSpPr>
        <p:spPr>
          <a:xfrm>
            <a:off x="6382048" y="4113868"/>
            <a:ext cx="1348989" cy="859866"/>
          </a:xfrm>
          <a:prstGeom prst="roundRect">
            <a:avLst/>
          </a:prstGeom>
          <a:solidFill>
            <a:schemeClr val="accent6"/>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err="1">
                <a:solidFill>
                  <a:schemeClr val="bg1"/>
                </a:solidFill>
                <a:latin typeface="Helvetica Light" panose="020B0403020202020204" pitchFamily="34" charset="0"/>
              </a:rPr>
              <a:t>GraphSVX</a:t>
            </a:r>
            <a:endParaRPr lang="en-GB" dirty="0">
              <a:solidFill>
                <a:schemeClr val="bg1"/>
              </a:solidFill>
              <a:latin typeface="Helvetica Light" panose="020B0403020202020204" pitchFamily="34" charset="0"/>
            </a:endParaRPr>
          </a:p>
        </p:txBody>
      </p:sp>
      <p:sp>
        <p:nvSpPr>
          <p:cNvPr id="20" name="Right Arrow 19">
            <a:extLst>
              <a:ext uri="{FF2B5EF4-FFF2-40B4-BE49-F238E27FC236}">
                <a16:creationId xmlns:a16="http://schemas.microsoft.com/office/drawing/2014/main" id="{DCA3FC42-5BBC-B440-8DFC-9363B4E3BAE2}"/>
              </a:ext>
            </a:extLst>
          </p:cNvPr>
          <p:cNvSpPr/>
          <p:nvPr/>
        </p:nvSpPr>
        <p:spPr>
          <a:xfrm>
            <a:off x="5199088" y="4427440"/>
            <a:ext cx="891395" cy="253944"/>
          </a:xfrm>
          <a:prstGeom prst="rightArrow">
            <a:avLst/>
          </a:prstGeom>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latin typeface="Helvetica Light" panose="020B0403020202020204" pitchFamily="34" charset="0"/>
            </a:endParaRPr>
          </a:p>
        </p:txBody>
      </p:sp>
      <p:sp>
        <p:nvSpPr>
          <p:cNvPr id="21" name="Right Arrow 20">
            <a:extLst>
              <a:ext uri="{FF2B5EF4-FFF2-40B4-BE49-F238E27FC236}">
                <a16:creationId xmlns:a16="http://schemas.microsoft.com/office/drawing/2014/main" id="{D6ECE23D-B86C-A141-83DB-6D25072EBBEE}"/>
              </a:ext>
            </a:extLst>
          </p:cNvPr>
          <p:cNvSpPr/>
          <p:nvPr/>
        </p:nvSpPr>
        <p:spPr>
          <a:xfrm>
            <a:off x="8051331" y="4408466"/>
            <a:ext cx="891395" cy="253944"/>
          </a:xfrm>
          <a:prstGeom prst="rightArrow">
            <a:avLst/>
          </a:prstGeom>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latin typeface="Helvetica Light" panose="020B0403020202020204" pitchFamily="34" charset="0"/>
            </a:endParaRPr>
          </a:p>
        </p:txBody>
      </p:sp>
      <p:cxnSp>
        <p:nvCxnSpPr>
          <p:cNvPr id="22" name="Straight Connector 21">
            <a:extLst>
              <a:ext uri="{FF2B5EF4-FFF2-40B4-BE49-F238E27FC236}">
                <a16:creationId xmlns:a16="http://schemas.microsoft.com/office/drawing/2014/main" id="{6F00B29C-A6F6-8E49-96C6-9571B048A486}"/>
              </a:ext>
            </a:extLst>
          </p:cNvPr>
          <p:cNvCxnSpPr>
            <a:cxnSpLocks/>
            <a:stCxn id="36" idx="5"/>
            <a:endCxn id="37" idx="1"/>
          </p:cNvCxnSpPr>
          <p:nvPr/>
        </p:nvCxnSpPr>
        <p:spPr>
          <a:xfrm>
            <a:off x="992166" y="5111422"/>
            <a:ext cx="205591" cy="330428"/>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7072412-BD32-3945-8EFF-0C7761B313F4}"/>
              </a:ext>
            </a:extLst>
          </p:cNvPr>
          <p:cNvSpPr/>
          <p:nvPr/>
        </p:nvSpPr>
        <p:spPr>
          <a:xfrm>
            <a:off x="1894095" y="4409689"/>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tx2"/>
              </a:solidFill>
              <a:latin typeface="Palatino" pitchFamily="2" charset="77"/>
              <a:ea typeface="Palatino" pitchFamily="2" charset="77"/>
              <a:cs typeface="Baskerville"/>
            </a:endParaRPr>
          </a:p>
        </p:txBody>
      </p:sp>
      <p:sp>
        <p:nvSpPr>
          <p:cNvPr id="24" name="Oval 23">
            <a:extLst>
              <a:ext uri="{FF2B5EF4-FFF2-40B4-BE49-F238E27FC236}">
                <a16:creationId xmlns:a16="http://schemas.microsoft.com/office/drawing/2014/main" id="{B5BB4E25-5D51-D641-9DC0-CF7722E49162}"/>
              </a:ext>
            </a:extLst>
          </p:cNvPr>
          <p:cNvSpPr/>
          <p:nvPr/>
        </p:nvSpPr>
        <p:spPr>
          <a:xfrm>
            <a:off x="1194088" y="4604746"/>
            <a:ext cx="181416" cy="171611"/>
          </a:xfrm>
          <a:prstGeom prst="ellipse">
            <a:avLst/>
          </a:prstGeom>
          <a:solidFill>
            <a:srgbClr val="FF000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tx2"/>
              </a:solidFill>
              <a:latin typeface="Palatino" pitchFamily="2" charset="77"/>
              <a:ea typeface="Palatino" pitchFamily="2" charset="77"/>
              <a:cs typeface="Baskerville"/>
            </a:endParaRPr>
          </a:p>
        </p:txBody>
      </p:sp>
      <p:cxnSp>
        <p:nvCxnSpPr>
          <p:cNvPr id="25" name="Straight Connector 24">
            <a:extLst>
              <a:ext uri="{FF2B5EF4-FFF2-40B4-BE49-F238E27FC236}">
                <a16:creationId xmlns:a16="http://schemas.microsoft.com/office/drawing/2014/main" id="{E4D4DD93-0747-2F4A-8536-6B7B3A9AA7F0}"/>
              </a:ext>
            </a:extLst>
          </p:cNvPr>
          <p:cNvCxnSpPr>
            <a:cxnSpLocks/>
            <a:stCxn id="38" idx="3"/>
            <a:endCxn id="37" idx="7"/>
          </p:cNvCxnSpPr>
          <p:nvPr/>
        </p:nvCxnSpPr>
        <p:spPr>
          <a:xfrm flipH="1">
            <a:off x="1307253" y="5111422"/>
            <a:ext cx="225682" cy="330428"/>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4C61FF-0919-9242-8132-D60262E9746B}"/>
              </a:ext>
            </a:extLst>
          </p:cNvPr>
          <p:cNvCxnSpPr>
            <a:cxnSpLocks/>
            <a:stCxn id="24" idx="3"/>
            <a:endCxn id="36" idx="7"/>
          </p:cNvCxnSpPr>
          <p:nvPr/>
        </p:nvCxnSpPr>
        <p:spPr>
          <a:xfrm flipH="1">
            <a:off x="992166" y="4751225"/>
            <a:ext cx="228490" cy="246132"/>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9E57A82-6F14-A148-924A-C01F8AF6E29A}"/>
              </a:ext>
            </a:extLst>
          </p:cNvPr>
          <p:cNvCxnSpPr>
            <a:cxnSpLocks/>
            <a:stCxn id="24" idx="5"/>
          </p:cNvCxnSpPr>
          <p:nvPr/>
        </p:nvCxnSpPr>
        <p:spPr>
          <a:xfrm>
            <a:off x="1348936" y="4751225"/>
            <a:ext cx="249297" cy="31713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0D0588-FDE8-F44F-8872-8C0B7ED3F70C}"/>
              </a:ext>
            </a:extLst>
          </p:cNvPr>
          <p:cNvCxnSpPr>
            <a:cxnSpLocks/>
            <a:stCxn id="34" idx="4"/>
            <a:endCxn id="39" idx="1"/>
          </p:cNvCxnSpPr>
          <p:nvPr/>
        </p:nvCxnSpPr>
        <p:spPr>
          <a:xfrm>
            <a:off x="557657" y="4213668"/>
            <a:ext cx="226470" cy="28611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E2CABF-28AA-E14C-91EA-9550820EE534}"/>
              </a:ext>
            </a:extLst>
          </p:cNvPr>
          <p:cNvCxnSpPr>
            <a:cxnSpLocks/>
            <a:endCxn id="23" idx="2"/>
          </p:cNvCxnSpPr>
          <p:nvPr/>
        </p:nvCxnSpPr>
        <p:spPr>
          <a:xfrm>
            <a:off x="1560184" y="4291322"/>
            <a:ext cx="333911" cy="19902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E4D618-27F9-6144-8653-5127EB527417}"/>
              </a:ext>
            </a:extLst>
          </p:cNvPr>
          <p:cNvCxnSpPr>
            <a:cxnSpLocks/>
            <a:endCxn id="24" idx="7"/>
          </p:cNvCxnSpPr>
          <p:nvPr/>
        </p:nvCxnSpPr>
        <p:spPr>
          <a:xfrm flipH="1">
            <a:off x="1348936" y="4285285"/>
            <a:ext cx="192754" cy="34459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B03139-2DEF-6844-938C-41B0946461BB}"/>
              </a:ext>
            </a:extLst>
          </p:cNvPr>
          <p:cNvCxnSpPr>
            <a:cxnSpLocks/>
            <a:stCxn id="24" idx="2"/>
          </p:cNvCxnSpPr>
          <p:nvPr/>
        </p:nvCxnSpPr>
        <p:spPr>
          <a:xfrm flipH="1" flipV="1">
            <a:off x="835598" y="4578468"/>
            <a:ext cx="358490" cy="112084"/>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ED122D16-856D-9541-B0E8-2391EA675D54}"/>
              </a:ext>
            </a:extLst>
          </p:cNvPr>
          <p:cNvPicPr>
            <a:picLocks noChangeAspect="1"/>
          </p:cNvPicPr>
          <p:nvPr/>
        </p:nvPicPr>
        <p:blipFill>
          <a:blip r:embed="rId3"/>
          <a:stretch>
            <a:fillRect/>
          </a:stretch>
        </p:blipFill>
        <p:spPr>
          <a:xfrm>
            <a:off x="1253949" y="4657950"/>
            <a:ext cx="58860" cy="62539"/>
          </a:xfrm>
          <a:prstGeom prst="rect">
            <a:avLst/>
          </a:prstGeom>
        </p:spPr>
      </p:pic>
      <p:graphicFrame>
        <p:nvGraphicFramePr>
          <p:cNvPr id="33" name="Table 92">
            <a:extLst>
              <a:ext uri="{FF2B5EF4-FFF2-40B4-BE49-F238E27FC236}">
                <a16:creationId xmlns:a16="http://schemas.microsoft.com/office/drawing/2014/main" id="{81FBF2A7-30EB-C54F-8AB1-D8AB06FF7375}"/>
              </a:ext>
            </a:extLst>
          </p:cNvPr>
          <p:cNvGraphicFramePr>
            <a:graphicFrameLocks noGrp="1"/>
          </p:cNvGraphicFramePr>
          <p:nvPr>
            <p:extLst>
              <p:ext uri="{D42A27DB-BD31-4B8C-83A1-F6EECF244321}">
                <p14:modId xmlns:p14="http://schemas.microsoft.com/office/powerpoint/2010/main" val="1459384475"/>
              </p:ext>
            </p:extLst>
          </p:nvPr>
        </p:nvGraphicFramePr>
        <p:xfrm>
          <a:off x="1090395" y="3944197"/>
          <a:ext cx="162110" cy="622085"/>
        </p:xfrm>
        <a:graphic>
          <a:graphicData uri="http://schemas.openxmlformats.org/drawingml/2006/table">
            <a:tbl>
              <a:tblPr firstRow="1" bandRow="1">
                <a:tableStyleId>{5C22544A-7EE6-4342-B048-85BDC9FD1C3A}</a:tableStyleId>
              </a:tblPr>
              <a:tblGrid>
                <a:gridCol w="162110">
                  <a:extLst>
                    <a:ext uri="{9D8B030D-6E8A-4147-A177-3AD203B41FA5}">
                      <a16:colId xmlns:a16="http://schemas.microsoft.com/office/drawing/2014/main" val="1376842065"/>
                    </a:ext>
                  </a:extLst>
                </a:gridCol>
              </a:tblGrid>
              <a:tr h="124417">
                <a:tc>
                  <a:txBody>
                    <a:bodyPr/>
                    <a:lstStyle/>
                    <a:p>
                      <a:pPr algn="ctr"/>
                      <a:r>
                        <a:rPr lang="en-FR" sz="600" b="0" dirty="0">
                          <a:solidFill>
                            <a:schemeClr val="tx1"/>
                          </a:solidFill>
                          <a:latin typeface="Helvetica" pitchFamily="2" charset="0"/>
                        </a:rPr>
                        <a:t>0.1</a:t>
                      </a: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136173"/>
                  </a:ext>
                </a:extLst>
              </a:tr>
              <a:tr h="124417">
                <a:tc>
                  <a:txBody>
                    <a:bodyPr/>
                    <a:lstStyle/>
                    <a:p>
                      <a:pPr algn="ctr"/>
                      <a:r>
                        <a:rPr lang="en-FR" sz="600" dirty="0">
                          <a:solidFill>
                            <a:schemeClr val="tx1"/>
                          </a:solidFill>
                          <a:latin typeface="Helvetica" pitchFamily="2" charset="0"/>
                        </a:rPr>
                        <a:t>2</a:t>
                      </a: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7156401"/>
                  </a:ext>
                </a:extLst>
              </a:tr>
              <a:tr h="124417">
                <a:tc>
                  <a:txBody>
                    <a:bodyPr/>
                    <a:lstStyle/>
                    <a:p>
                      <a:pPr algn="ctr"/>
                      <a:r>
                        <a:rPr lang="en-FR" sz="600" dirty="0">
                          <a:solidFill>
                            <a:schemeClr val="tx1"/>
                          </a:solidFill>
                          <a:latin typeface="Helvetica" pitchFamily="2" charset="0"/>
                        </a:rPr>
                        <a:t>-1</a:t>
                      </a: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338367"/>
                  </a:ext>
                </a:extLst>
              </a:tr>
              <a:tr h="124417">
                <a:tc>
                  <a:txBody>
                    <a:bodyPr/>
                    <a:lstStyle/>
                    <a:p>
                      <a:pPr algn="ctr"/>
                      <a:r>
                        <a:rPr lang="en-FR" sz="600" dirty="0">
                          <a:solidFill>
                            <a:schemeClr val="tx1"/>
                          </a:solidFill>
                          <a:latin typeface="Helvetica" pitchFamily="2" charset="0"/>
                        </a:rPr>
                        <a:t>0</a:t>
                      </a: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61357"/>
                  </a:ext>
                </a:extLst>
              </a:tr>
              <a:tr h="124417">
                <a:tc>
                  <a:txBody>
                    <a:bodyPr/>
                    <a:lstStyle/>
                    <a:p>
                      <a:pPr algn="ctr"/>
                      <a:r>
                        <a:rPr lang="en-FR" sz="600" dirty="0">
                          <a:solidFill>
                            <a:schemeClr val="tx1"/>
                          </a:solidFill>
                          <a:latin typeface="Helvetica" pitchFamily="2" charset="0"/>
                        </a:rPr>
                        <a:t>0.8</a:t>
                      </a: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16385"/>
                  </a:ext>
                </a:extLst>
              </a:tr>
            </a:tbl>
          </a:graphicData>
        </a:graphic>
      </p:graphicFrame>
      <p:sp>
        <p:nvSpPr>
          <p:cNvPr id="34" name="Oval 33">
            <a:extLst>
              <a:ext uri="{FF2B5EF4-FFF2-40B4-BE49-F238E27FC236}">
                <a16:creationId xmlns:a16="http://schemas.microsoft.com/office/drawing/2014/main" id="{AF4CE857-EF7A-FD4C-AB90-FD82FF3A8106}"/>
              </a:ext>
            </a:extLst>
          </p:cNvPr>
          <p:cNvSpPr/>
          <p:nvPr/>
        </p:nvSpPr>
        <p:spPr>
          <a:xfrm>
            <a:off x="480232" y="4052357"/>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tx2"/>
              </a:solidFill>
              <a:latin typeface="Palatino" pitchFamily="2" charset="77"/>
              <a:ea typeface="Palatino" pitchFamily="2" charset="77"/>
              <a:cs typeface="Baskerville"/>
            </a:endParaRPr>
          </a:p>
        </p:txBody>
      </p:sp>
      <p:sp>
        <p:nvSpPr>
          <p:cNvPr id="35" name="Oval 34">
            <a:extLst>
              <a:ext uri="{FF2B5EF4-FFF2-40B4-BE49-F238E27FC236}">
                <a16:creationId xmlns:a16="http://schemas.microsoft.com/office/drawing/2014/main" id="{CEAE07F4-448E-2E46-85F8-187BEAAEE468}"/>
              </a:ext>
            </a:extLst>
          </p:cNvPr>
          <p:cNvSpPr/>
          <p:nvPr/>
        </p:nvSpPr>
        <p:spPr>
          <a:xfrm>
            <a:off x="1480873" y="4210763"/>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tx2"/>
              </a:solidFill>
              <a:latin typeface="Palatino" pitchFamily="2" charset="77"/>
              <a:ea typeface="Palatino" pitchFamily="2" charset="77"/>
              <a:cs typeface="Baskerville"/>
            </a:endParaRPr>
          </a:p>
        </p:txBody>
      </p:sp>
      <p:sp>
        <p:nvSpPr>
          <p:cNvPr id="36" name="Oval 35">
            <a:extLst>
              <a:ext uri="{FF2B5EF4-FFF2-40B4-BE49-F238E27FC236}">
                <a16:creationId xmlns:a16="http://schemas.microsoft.com/office/drawing/2014/main" id="{61A59043-1C68-F74E-9975-80BDB3494995}"/>
              </a:ext>
            </a:extLst>
          </p:cNvPr>
          <p:cNvSpPr/>
          <p:nvPr/>
        </p:nvSpPr>
        <p:spPr>
          <a:xfrm>
            <a:off x="859993" y="4973734"/>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tx2"/>
              </a:solidFill>
              <a:latin typeface="Palatino" pitchFamily="2" charset="77"/>
              <a:ea typeface="Palatino" pitchFamily="2" charset="77"/>
              <a:cs typeface="Baskerville"/>
            </a:endParaRPr>
          </a:p>
        </p:txBody>
      </p:sp>
      <p:sp>
        <p:nvSpPr>
          <p:cNvPr id="37" name="Oval 36">
            <a:extLst>
              <a:ext uri="{FF2B5EF4-FFF2-40B4-BE49-F238E27FC236}">
                <a16:creationId xmlns:a16="http://schemas.microsoft.com/office/drawing/2014/main" id="{3CE98F65-7285-CB42-A4E6-EA7D43471066}"/>
              </a:ext>
            </a:extLst>
          </p:cNvPr>
          <p:cNvSpPr/>
          <p:nvPr/>
        </p:nvSpPr>
        <p:spPr>
          <a:xfrm>
            <a:off x="1175080" y="5418227"/>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tx2"/>
              </a:solidFill>
              <a:latin typeface="Palatino" pitchFamily="2" charset="77"/>
              <a:ea typeface="Palatino" pitchFamily="2" charset="77"/>
              <a:cs typeface="Baskerville"/>
            </a:endParaRPr>
          </a:p>
        </p:txBody>
      </p:sp>
      <p:sp>
        <p:nvSpPr>
          <p:cNvPr id="38" name="Oval 37">
            <a:extLst>
              <a:ext uri="{FF2B5EF4-FFF2-40B4-BE49-F238E27FC236}">
                <a16:creationId xmlns:a16="http://schemas.microsoft.com/office/drawing/2014/main" id="{E477F8D1-4096-E149-8312-DB4F528831BB}"/>
              </a:ext>
            </a:extLst>
          </p:cNvPr>
          <p:cNvSpPr/>
          <p:nvPr/>
        </p:nvSpPr>
        <p:spPr>
          <a:xfrm>
            <a:off x="1510258" y="4973734"/>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tx2"/>
              </a:solidFill>
              <a:latin typeface="Palatino" pitchFamily="2" charset="77"/>
              <a:ea typeface="Palatino" pitchFamily="2" charset="77"/>
              <a:cs typeface="Baskerville"/>
            </a:endParaRPr>
          </a:p>
        </p:txBody>
      </p:sp>
      <p:sp>
        <p:nvSpPr>
          <p:cNvPr id="39" name="Oval 38">
            <a:extLst>
              <a:ext uri="{FF2B5EF4-FFF2-40B4-BE49-F238E27FC236}">
                <a16:creationId xmlns:a16="http://schemas.microsoft.com/office/drawing/2014/main" id="{33FE7768-4715-F948-8297-558EA445CCD2}"/>
              </a:ext>
            </a:extLst>
          </p:cNvPr>
          <p:cNvSpPr/>
          <p:nvPr/>
        </p:nvSpPr>
        <p:spPr>
          <a:xfrm>
            <a:off x="761450" y="4476161"/>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tx2"/>
              </a:solidFill>
              <a:latin typeface="Palatino" pitchFamily="2" charset="77"/>
              <a:ea typeface="Palatino" pitchFamily="2" charset="77"/>
              <a:cs typeface="Baskerville"/>
            </a:endParaRPr>
          </a:p>
        </p:txBody>
      </p:sp>
      <p:cxnSp>
        <p:nvCxnSpPr>
          <p:cNvPr id="40" name="Straight Connector 39">
            <a:extLst>
              <a:ext uri="{FF2B5EF4-FFF2-40B4-BE49-F238E27FC236}">
                <a16:creationId xmlns:a16="http://schemas.microsoft.com/office/drawing/2014/main" id="{704453FB-7F47-4948-88BC-5992692A0955}"/>
              </a:ext>
            </a:extLst>
          </p:cNvPr>
          <p:cNvCxnSpPr>
            <a:cxnSpLocks/>
            <a:stCxn id="54" idx="5"/>
            <a:endCxn id="55" idx="1"/>
          </p:cNvCxnSpPr>
          <p:nvPr/>
        </p:nvCxnSpPr>
        <p:spPr>
          <a:xfrm>
            <a:off x="9881293" y="5155334"/>
            <a:ext cx="205591" cy="330428"/>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984D8348-C538-4747-A3D7-BE422B767C50}"/>
              </a:ext>
            </a:extLst>
          </p:cNvPr>
          <p:cNvSpPr/>
          <p:nvPr/>
        </p:nvSpPr>
        <p:spPr>
          <a:xfrm>
            <a:off x="10783222" y="4453601"/>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2" name="Oval 41">
            <a:extLst>
              <a:ext uri="{FF2B5EF4-FFF2-40B4-BE49-F238E27FC236}">
                <a16:creationId xmlns:a16="http://schemas.microsoft.com/office/drawing/2014/main" id="{EC75A4C0-6AD2-8248-A367-8B8EDD46DE11}"/>
              </a:ext>
            </a:extLst>
          </p:cNvPr>
          <p:cNvSpPr/>
          <p:nvPr/>
        </p:nvSpPr>
        <p:spPr>
          <a:xfrm>
            <a:off x="10083215" y="4648658"/>
            <a:ext cx="181416" cy="171611"/>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cxnSp>
        <p:nvCxnSpPr>
          <p:cNvPr id="43" name="Straight Connector 42">
            <a:extLst>
              <a:ext uri="{FF2B5EF4-FFF2-40B4-BE49-F238E27FC236}">
                <a16:creationId xmlns:a16="http://schemas.microsoft.com/office/drawing/2014/main" id="{454B9731-86A7-464E-82FA-322929AAD661}"/>
              </a:ext>
            </a:extLst>
          </p:cNvPr>
          <p:cNvCxnSpPr>
            <a:cxnSpLocks/>
            <a:stCxn id="56" idx="3"/>
            <a:endCxn id="55" idx="7"/>
          </p:cNvCxnSpPr>
          <p:nvPr/>
        </p:nvCxnSpPr>
        <p:spPr>
          <a:xfrm flipH="1">
            <a:off x="10196380" y="5155334"/>
            <a:ext cx="225682" cy="330428"/>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4C55D3-86B8-A446-8441-DBE990EFBB97}"/>
              </a:ext>
            </a:extLst>
          </p:cNvPr>
          <p:cNvCxnSpPr>
            <a:cxnSpLocks/>
            <a:stCxn id="42" idx="3"/>
            <a:endCxn id="54" idx="7"/>
          </p:cNvCxnSpPr>
          <p:nvPr/>
        </p:nvCxnSpPr>
        <p:spPr>
          <a:xfrm flipH="1">
            <a:off x="9881293" y="4795137"/>
            <a:ext cx="228490" cy="246132"/>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AA7082D-E105-B044-BA30-BEE856A28E29}"/>
              </a:ext>
            </a:extLst>
          </p:cNvPr>
          <p:cNvCxnSpPr>
            <a:cxnSpLocks/>
            <a:stCxn id="42" idx="5"/>
          </p:cNvCxnSpPr>
          <p:nvPr/>
        </p:nvCxnSpPr>
        <p:spPr>
          <a:xfrm>
            <a:off x="10238063" y="4795137"/>
            <a:ext cx="249297" cy="317139"/>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D230F5-F9AF-694E-815B-8084CAD37AF3}"/>
              </a:ext>
            </a:extLst>
          </p:cNvPr>
          <p:cNvCxnSpPr>
            <a:cxnSpLocks/>
            <a:stCxn id="52" idx="4"/>
            <a:endCxn id="57" idx="1"/>
          </p:cNvCxnSpPr>
          <p:nvPr/>
        </p:nvCxnSpPr>
        <p:spPr>
          <a:xfrm>
            <a:off x="9446784" y="4257580"/>
            <a:ext cx="226470" cy="28611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E6EC22E-EEE4-5D48-8C78-FC6858A0B09E}"/>
              </a:ext>
            </a:extLst>
          </p:cNvPr>
          <p:cNvCxnSpPr>
            <a:cxnSpLocks/>
            <a:endCxn id="41" idx="2"/>
          </p:cNvCxnSpPr>
          <p:nvPr/>
        </p:nvCxnSpPr>
        <p:spPr>
          <a:xfrm>
            <a:off x="10449311" y="4335234"/>
            <a:ext cx="333911" cy="19902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1D0FE5-F19F-734A-ABD9-6047BEFD343F}"/>
              </a:ext>
            </a:extLst>
          </p:cNvPr>
          <p:cNvCxnSpPr>
            <a:cxnSpLocks/>
            <a:endCxn id="42" idx="7"/>
          </p:cNvCxnSpPr>
          <p:nvPr/>
        </p:nvCxnSpPr>
        <p:spPr>
          <a:xfrm flipH="1">
            <a:off x="10238063" y="4329197"/>
            <a:ext cx="192754" cy="34459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3768B51-B8F2-DA4C-8EF0-110B09C0B9D6}"/>
              </a:ext>
            </a:extLst>
          </p:cNvPr>
          <p:cNvCxnSpPr>
            <a:cxnSpLocks/>
            <a:stCxn id="42" idx="2"/>
          </p:cNvCxnSpPr>
          <p:nvPr/>
        </p:nvCxnSpPr>
        <p:spPr>
          <a:xfrm flipH="1" flipV="1">
            <a:off x="9724725" y="4622380"/>
            <a:ext cx="358490" cy="112084"/>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9CE2E020-3841-2145-B6DA-A540FE349E01}"/>
              </a:ext>
            </a:extLst>
          </p:cNvPr>
          <p:cNvPicPr>
            <a:picLocks noChangeAspect="1"/>
          </p:cNvPicPr>
          <p:nvPr/>
        </p:nvPicPr>
        <p:blipFill>
          <a:blip r:embed="rId3"/>
          <a:stretch>
            <a:fillRect/>
          </a:stretch>
        </p:blipFill>
        <p:spPr>
          <a:xfrm>
            <a:off x="10143076" y="4701862"/>
            <a:ext cx="58860" cy="62539"/>
          </a:xfrm>
          <a:prstGeom prst="rect">
            <a:avLst/>
          </a:prstGeom>
        </p:spPr>
      </p:pic>
      <p:graphicFrame>
        <p:nvGraphicFramePr>
          <p:cNvPr id="51" name="Table 92">
            <a:extLst>
              <a:ext uri="{FF2B5EF4-FFF2-40B4-BE49-F238E27FC236}">
                <a16:creationId xmlns:a16="http://schemas.microsoft.com/office/drawing/2014/main" id="{8AA77FCC-B9CA-BF4A-8160-A6E3741DC1D7}"/>
              </a:ext>
            </a:extLst>
          </p:cNvPr>
          <p:cNvGraphicFramePr>
            <a:graphicFrameLocks noGrp="1"/>
          </p:cNvGraphicFramePr>
          <p:nvPr>
            <p:extLst>
              <p:ext uri="{D42A27DB-BD31-4B8C-83A1-F6EECF244321}">
                <p14:modId xmlns:p14="http://schemas.microsoft.com/office/powerpoint/2010/main" val="606695185"/>
              </p:ext>
            </p:extLst>
          </p:nvPr>
        </p:nvGraphicFramePr>
        <p:xfrm>
          <a:off x="11242813" y="4091248"/>
          <a:ext cx="364536" cy="1399200"/>
        </p:xfrm>
        <a:graphic>
          <a:graphicData uri="http://schemas.openxmlformats.org/drawingml/2006/table">
            <a:tbl>
              <a:tblPr firstRow="1" bandRow="1">
                <a:tableStyleId>{5C22544A-7EE6-4342-B048-85BDC9FD1C3A}</a:tableStyleId>
              </a:tblPr>
              <a:tblGrid>
                <a:gridCol w="364536">
                  <a:extLst>
                    <a:ext uri="{9D8B030D-6E8A-4147-A177-3AD203B41FA5}">
                      <a16:colId xmlns:a16="http://schemas.microsoft.com/office/drawing/2014/main" val="1376842065"/>
                    </a:ext>
                  </a:extLst>
                </a:gridCol>
              </a:tblGrid>
              <a:tr h="279840">
                <a:tc>
                  <a:txBody>
                    <a:bodyPr/>
                    <a:lstStyle/>
                    <a:p>
                      <a:pPr algn="ctr"/>
                      <a:endParaRPr lang="en-FR" sz="600" b="0" dirty="0">
                        <a:solidFill>
                          <a:schemeClr val="tx1"/>
                        </a:solidFill>
                        <a:latin typeface="Helvetica" pitchFamily="2" charset="0"/>
                      </a:endParaRP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136173"/>
                  </a:ext>
                </a:extLst>
              </a:tr>
              <a:tr h="279840">
                <a:tc>
                  <a:txBody>
                    <a:bodyPr/>
                    <a:lstStyle/>
                    <a:p>
                      <a:pPr algn="ctr"/>
                      <a:endParaRPr lang="en-FR" sz="1200" dirty="0">
                        <a:solidFill>
                          <a:schemeClr val="tx1"/>
                        </a:solidFill>
                        <a:latin typeface="Helvetica" pitchFamily="2" charset="0"/>
                      </a:endParaRP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7156401"/>
                  </a:ext>
                </a:extLst>
              </a:tr>
              <a:tr h="279840">
                <a:tc>
                  <a:txBody>
                    <a:bodyPr/>
                    <a:lstStyle/>
                    <a:p>
                      <a:pPr algn="ctr"/>
                      <a:endParaRPr lang="en-FR" sz="600" dirty="0">
                        <a:solidFill>
                          <a:schemeClr val="tx1"/>
                        </a:solidFill>
                        <a:latin typeface="Helvetica" pitchFamily="2" charset="0"/>
                      </a:endParaRP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338367"/>
                  </a:ext>
                </a:extLst>
              </a:tr>
              <a:tr h="279840">
                <a:tc>
                  <a:txBody>
                    <a:bodyPr/>
                    <a:lstStyle/>
                    <a:p>
                      <a:pPr algn="ctr"/>
                      <a:endParaRPr lang="en-FR" sz="600" dirty="0">
                        <a:solidFill>
                          <a:schemeClr val="tx1"/>
                        </a:solidFill>
                        <a:latin typeface="Helvetica" pitchFamily="2" charset="0"/>
                      </a:endParaRP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61357"/>
                  </a:ext>
                </a:extLst>
              </a:tr>
              <a:tr h="279840">
                <a:tc>
                  <a:txBody>
                    <a:bodyPr/>
                    <a:lstStyle/>
                    <a:p>
                      <a:pPr algn="ctr"/>
                      <a:endParaRPr lang="en-FR" sz="600" dirty="0">
                        <a:solidFill>
                          <a:schemeClr val="tx1"/>
                        </a:solidFill>
                        <a:latin typeface="Helvetica" pitchFamily="2" charset="0"/>
                      </a:endParaRPr>
                    </a:p>
                  </a:txBody>
                  <a:tcPr marL="18388" marR="18388" marT="10114" marB="101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16385"/>
                  </a:ext>
                </a:extLst>
              </a:tr>
            </a:tbl>
          </a:graphicData>
        </a:graphic>
      </p:graphicFrame>
      <p:sp>
        <p:nvSpPr>
          <p:cNvPr id="52" name="Oval 51">
            <a:extLst>
              <a:ext uri="{FF2B5EF4-FFF2-40B4-BE49-F238E27FC236}">
                <a16:creationId xmlns:a16="http://schemas.microsoft.com/office/drawing/2014/main" id="{6B1346F0-D2EE-9B47-B773-B196917D297F}"/>
              </a:ext>
            </a:extLst>
          </p:cNvPr>
          <p:cNvSpPr/>
          <p:nvPr/>
        </p:nvSpPr>
        <p:spPr>
          <a:xfrm>
            <a:off x="9369359" y="4096269"/>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3" name="Oval 52">
            <a:extLst>
              <a:ext uri="{FF2B5EF4-FFF2-40B4-BE49-F238E27FC236}">
                <a16:creationId xmlns:a16="http://schemas.microsoft.com/office/drawing/2014/main" id="{CFAAD0E2-2D86-984B-9845-DE5DD51D7678}"/>
              </a:ext>
            </a:extLst>
          </p:cNvPr>
          <p:cNvSpPr/>
          <p:nvPr/>
        </p:nvSpPr>
        <p:spPr>
          <a:xfrm>
            <a:off x="10370000" y="4254675"/>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4" name="Oval 53">
            <a:extLst>
              <a:ext uri="{FF2B5EF4-FFF2-40B4-BE49-F238E27FC236}">
                <a16:creationId xmlns:a16="http://schemas.microsoft.com/office/drawing/2014/main" id="{93894923-1687-1F43-87BC-1C068F717C83}"/>
              </a:ext>
            </a:extLst>
          </p:cNvPr>
          <p:cNvSpPr/>
          <p:nvPr/>
        </p:nvSpPr>
        <p:spPr>
          <a:xfrm>
            <a:off x="9749120" y="5017646"/>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5" name="Oval 54">
            <a:extLst>
              <a:ext uri="{FF2B5EF4-FFF2-40B4-BE49-F238E27FC236}">
                <a16:creationId xmlns:a16="http://schemas.microsoft.com/office/drawing/2014/main" id="{46583F4B-CA02-8C42-9B50-16B4644B17A8}"/>
              </a:ext>
            </a:extLst>
          </p:cNvPr>
          <p:cNvSpPr/>
          <p:nvPr/>
        </p:nvSpPr>
        <p:spPr>
          <a:xfrm>
            <a:off x="10064207" y="5462139"/>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6" name="Oval 55">
            <a:extLst>
              <a:ext uri="{FF2B5EF4-FFF2-40B4-BE49-F238E27FC236}">
                <a16:creationId xmlns:a16="http://schemas.microsoft.com/office/drawing/2014/main" id="{0478C9C2-7899-3142-A752-36B1FFC1EC1A}"/>
              </a:ext>
            </a:extLst>
          </p:cNvPr>
          <p:cNvSpPr/>
          <p:nvPr/>
        </p:nvSpPr>
        <p:spPr>
          <a:xfrm>
            <a:off x="10399385" y="5017646"/>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7" name="Oval 56">
            <a:extLst>
              <a:ext uri="{FF2B5EF4-FFF2-40B4-BE49-F238E27FC236}">
                <a16:creationId xmlns:a16="http://schemas.microsoft.com/office/drawing/2014/main" id="{9A29B555-F436-FF43-9C2A-B380F105B0D2}"/>
              </a:ext>
            </a:extLst>
          </p:cNvPr>
          <p:cNvSpPr/>
          <p:nvPr/>
        </p:nvSpPr>
        <p:spPr>
          <a:xfrm>
            <a:off x="9650577" y="4520073"/>
            <a:ext cx="154850" cy="161311"/>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DAB036F3-5411-904F-8C6F-A330702AFD1C}"/>
                  </a:ext>
                </a:extLst>
              </p:cNvPr>
              <p:cNvSpPr txBox="1"/>
              <p:nvPr/>
            </p:nvSpPr>
            <p:spPr>
              <a:xfrm>
                <a:off x="9377888" y="4881184"/>
                <a:ext cx="509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10</m:t>
                          </m:r>
                        </m:sub>
                      </m:sSub>
                    </m:oMath>
                  </m:oMathPara>
                </a14:m>
                <a:endParaRPr lang="fr-FR" dirty="0">
                  <a:latin typeface="Helvetica Light" panose="020B0403020202020204" pitchFamily="34" charset="0"/>
                </a:endParaRPr>
              </a:p>
            </p:txBody>
          </p:sp>
        </mc:Choice>
        <mc:Fallback>
          <p:sp>
            <p:nvSpPr>
              <p:cNvPr id="58" name="TextBox 57">
                <a:extLst>
                  <a:ext uri="{FF2B5EF4-FFF2-40B4-BE49-F238E27FC236}">
                    <a16:creationId xmlns:a16="http://schemas.microsoft.com/office/drawing/2014/main" id="{DAB036F3-5411-904F-8C6F-A330702AFD1C}"/>
                  </a:ext>
                </a:extLst>
              </p:cNvPr>
              <p:cNvSpPr txBox="1">
                <a:spLocks noRot="1" noChangeAspect="1" noMove="1" noResize="1" noEditPoints="1" noAdjustHandles="1" noChangeArrowheads="1" noChangeShapeType="1" noTextEdit="1"/>
              </p:cNvSpPr>
              <p:nvPr/>
            </p:nvSpPr>
            <p:spPr>
              <a:xfrm>
                <a:off x="9377888" y="4881184"/>
                <a:ext cx="50938" cy="276999"/>
              </a:xfrm>
              <a:prstGeom prst="rect">
                <a:avLst/>
              </a:prstGeom>
              <a:blipFill>
                <a:blip r:embed="rId4"/>
                <a:stretch>
                  <a:fillRect l="-140000" r="-540000" b="-3181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CF331D2F-F148-E544-B51A-A8ABD449A916}"/>
                  </a:ext>
                </a:extLst>
              </p:cNvPr>
              <p:cNvSpPr txBox="1"/>
              <p:nvPr/>
            </p:nvSpPr>
            <p:spPr>
              <a:xfrm>
                <a:off x="9749848" y="5346132"/>
                <a:ext cx="509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9</m:t>
                          </m:r>
                        </m:sub>
                      </m:sSub>
                    </m:oMath>
                  </m:oMathPara>
                </a14:m>
                <a:endParaRPr lang="fr-FR" dirty="0">
                  <a:latin typeface="Helvetica Light" panose="020B0403020202020204" pitchFamily="34" charset="0"/>
                </a:endParaRPr>
              </a:p>
            </p:txBody>
          </p:sp>
        </mc:Choice>
        <mc:Fallback>
          <p:sp>
            <p:nvSpPr>
              <p:cNvPr id="59" name="TextBox 58">
                <a:extLst>
                  <a:ext uri="{FF2B5EF4-FFF2-40B4-BE49-F238E27FC236}">
                    <a16:creationId xmlns:a16="http://schemas.microsoft.com/office/drawing/2014/main" id="{CF331D2F-F148-E544-B51A-A8ABD449A916}"/>
                  </a:ext>
                </a:extLst>
              </p:cNvPr>
              <p:cNvSpPr txBox="1">
                <a:spLocks noRot="1" noChangeAspect="1" noMove="1" noResize="1" noEditPoints="1" noAdjustHandles="1" noChangeArrowheads="1" noChangeShapeType="1" noTextEdit="1"/>
              </p:cNvSpPr>
              <p:nvPr/>
            </p:nvSpPr>
            <p:spPr>
              <a:xfrm>
                <a:off x="9749848" y="5346132"/>
                <a:ext cx="50938" cy="276999"/>
              </a:xfrm>
              <a:prstGeom prst="rect">
                <a:avLst/>
              </a:prstGeom>
              <a:blipFill>
                <a:blip r:embed="rId5"/>
                <a:stretch>
                  <a:fillRect l="-225000" r="-475000" b="-3043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FBB875EA-A107-A048-BC00-B89E9D3ECCB2}"/>
                  </a:ext>
                </a:extLst>
              </p:cNvPr>
              <p:cNvSpPr txBox="1"/>
              <p:nvPr/>
            </p:nvSpPr>
            <p:spPr>
              <a:xfrm>
                <a:off x="10553176" y="5126574"/>
                <a:ext cx="509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8</m:t>
                          </m:r>
                        </m:sub>
                      </m:sSub>
                    </m:oMath>
                  </m:oMathPara>
                </a14:m>
                <a:endParaRPr lang="fr-FR" dirty="0">
                  <a:latin typeface="Helvetica Light" panose="020B0403020202020204" pitchFamily="34" charset="0"/>
                </a:endParaRPr>
              </a:p>
            </p:txBody>
          </p:sp>
        </mc:Choice>
        <mc:Fallback>
          <p:sp>
            <p:nvSpPr>
              <p:cNvPr id="60" name="TextBox 59">
                <a:extLst>
                  <a:ext uri="{FF2B5EF4-FFF2-40B4-BE49-F238E27FC236}">
                    <a16:creationId xmlns:a16="http://schemas.microsoft.com/office/drawing/2014/main" id="{FBB875EA-A107-A048-BC00-B89E9D3ECCB2}"/>
                  </a:ext>
                </a:extLst>
              </p:cNvPr>
              <p:cNvSpPr txBox="1">
                <a:spLocks noRot="1" noChangeAspect="1" noMove="1" noResize="1" noEditPoints="1" noAdjustHandles="1" noChangeArrowheads="1" noChangeShapeType="1" noTextEdit="1"/>
              </p:cNvSpPr>
              <p:nvPr/>
            </p:nvSpPr>
            <p:spPr>
              <a:xfrm>
                <a:off x="10553176" y="5126574"/>
                <a:ext cx="50938" cy="276999"/>
              </a:xfrm>
              <a:prstGeom prst="rect">
                <a:avLst/>
              </a:prstGeom>
              <a:blipFill>
                <a:blip r:embed="rId6"/>
                <a:stretch>
                  <a:fillRect l="-160000" r="-380000" b="-3181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7E5C90CC-52EA-5D4C-A84F-566412DE463B}"/>
                  </a:ext>
                </a:extLst>
              </p:cNvPr>
              <p:cNvSpPr txBox="1"/>
              <p:nvPr/>
            </p:nvSpPr>
            <p:spPr>
              <a:xfrm>
                <a:off x="10750019" y="4141440"/>
                <a:ext cx="509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7</m:t>
                          </m:r>
                        </m:sub>
                      </m:sSub>
                    </m:oMath>
                  </m:oMathPara>
                </a14:m>
                <a:endParaRPr lang="fr-FR" dirty="0">
                  <a:latin typeface="Helvetica Light" panose="020B0403020202020204" pitchFamily="34" charset="0"/>
                </a:endParaRPr>
              </a:p>
            </p:txBody>
          </p:sp>
        </mc:Choice>
        <mc:Fallback>
          <p:sp>
            <p:nvSpPr>
              <p:cNvPr id="61" name="TextBox 60">
                <a:extLst>
                  <a:ext uri="{FF2B5EF4-FFF2-40B4-BE49-F238E27FC236}">
                    <a16:creationId xmlns:a16="http://schemas.microsoft.com/office/drawing/2014/main" id="{7E5C90CC-52EA-5D4C-A84F-566412DE463B}"/>
                  </a:ext>
                </a:extLst>
              </p:cNvPr>
              <p:cNvSpPr txBox="1">
                <a:spLocks noRot="1" noChangeAspect="1" noMove="1" noResize="1" noEditPoints="1" noAdjustHandles="1" noChangeArrowheads="1" noChangeShapeType="1" noTextEdit="1"/>
              </p:cNvSpPr>
              <p:nvPr/>
            </p:nvSpPr>
            <p:spPr>
              <a:xfrm>
                <a:off x="10750019" y="4141440"/>
                <a:ext cx="50938" cy="276999"/>
              </a:xfrm>
              <a:prstGeom prst="rect">
                <a:avLst/>
              </a:prstGeom>
              <a:blipFill>
                <a:blip r:embed="rId7"/>
                <a:stretch>
                  <a:fillRect l="-140000" r="-400000" b="-3043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A13AAE16-FE28-2141-9083-F8C9DA4C7F0F}"/>
                  </a:ext>
                </a:extLst>
              </p:cNvPr>
              <p:cNvSpPr txBox="1"/>
              <p:nvPr/>
            </p:nvSpPr>
            <p:spPr>
              <a:xfrm>
                <a:off x="10129553" y="4021024"/>
                <a:ext cx="509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6</m:t>
                          </m:r>
                        </m:sub>
                      </m:sSub>
                    </m:oMath>
                  </m:oMathPara>
                </a14:m>
                <a:endParaRPr lang="fr-FR" dirty="0">
                  <a:latin typeface="Helvetica Light" panose="020B0403020202020204" pitchFamily="34" charset="0"/>
                </a:endParaRPr>
              </a:p>
            </p:txBody>
          </p:sp>
        </mc:Choice>
        <mc:Fallback>
          <p:sp>
            <p:nvSpPr>
              <p:cNvPr id="62" name="TextBox 61">
                <a:extLst>
                  <a:ext uri="{FF2B5EF4-FFF2-40B4-BE49-F238E27FC236}">
                    <a16:creationId xmlns:a16="http://schemas.microsoft.com/office/drawing/2014/main" id="{A13AAE16-FE28-2141-9083-F8C9DA4C7F0F}"/>
                  </a:ext>
                </a:extLst>
              </p:cNvPr>
              <p:cNvSpPr txBox="1">
                <a:spLocks noRot="1" noChangeAspect="1" noMove="1" noResize="1" noEditPoints="1" noAdjustHandles="1" noChangeArrowheads="1" noChangeShapeType="1" noTextEdit="1"/>
              </p:cNvSpPr>
              <p:nvPr/>
            </p:nvSpPr>
            <p:spPr>
              <a:xfrm>
                <a:off x="10129553" y="4021024"/>
                <a:ext cx="50938" cy="276999"/>
              </a:xfrm>
              <a:prstGeom prst="rect">
                <a:avLst/>
              </a:prstGeom>
              <a:blipFill>
                <a:blip r:embed="rId8"/>
                <a:stretch>
                  <a:fillRect l="-160000" r="-380000" b="-3636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4F3DDEBD-1B93-474A-BF0B-216B72DB676B}"/>
                  </a:ext>
                </a:extLst>
              </p:cNvPr>
              <p:cNvSpPr txBox="1"/>
              <p:nvPr/>
            </p:nvSpPr>
            <p:spPr>
              <a:xfrm>
                <a:off x="9092685" y="3823116"/>
                <a:ext cx="509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12</m:t>
                          </m:r>
                        </m:sub>
                      </m:sSub>
                    </m:oMath>
                  </m:oMathPara>
                </a14:m>
                <a:endParaRPr lang="fr-FR" dirty="0">
                  <a:latin typeface="Helvetica Light" panose="020B0403020202020204" pitchFamily="34" charset="0"/>
                </a:endParaRPr>
              </a:p>
            </p:txBody>
          </p:sp>
        </mc:Choice>
        <mc:Fallback>
          <p:sp>
            <p:nvSpPr>
              <p:cNvPr id="63" name="TextBox 62">
                <a:extLst>
                  <a:ext uri="{FF2B5EF4-FFF2-40B4-BE49-F238E27FC236}">
                    <a16:creationId xmlns:a16="http://schemas.microsoft.com/office/drawing/2014/main" id="{4F3DDEBD-1B93-474A-BF0B-216B72DB676B}"/>
                  </a:ext>
                </a:extLst>
              </p:cNvPr>
              <p:cNvSpPr txBox="1">
                <a:spLocks noRot="1" noChangeAspect="1" noMove="1" noResize="1" noEditPoints="1" noAdjustHandles="1" noChangeArrowheads="1" noChangeShapeType="1" noTextEdit="1"/>
              </p:cNvSpPr>
              <p:nvPr/>
            </p:nvSpPr>
            <p:spPr>
              <a:xfrm>
                <a:off x="9092685" y="3823116"/>
                <a:ext cx="50938" cy="276999"/>
              </a:xfrm>
              <a:prstGeom prst="rect">
                <a:avLst/>
              </a:prstGeom>
              <a:blipFill>
                <a:blip r:embed="rId9"/>
                <a:stretch>
                  <a:fillRect l="-160000" r="-540000" b="-3043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901A5EF8-38C3-CE44-8778-FC41281A9156}"/>
                  </a:ext>
                </a:extLst>
              </p:cNvPr>
              <p:cNvSpPr txBox="1"/>
              <p:nvPr/>
            </p:nvSpPr>
            <p:spPr>
              <a:xfrm>
                <a:off x="9287477" y="4418811"/>
                <a:ext cx="509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11</m:t>
                          </m:r>
                        </m:sub>
                      </m:sSub>
                    </m:oMath>
                  </m:oMathPara>
                </a14:m>
                <a:endParaRPr lang="fr-FR" dirty="0">
                  <a:latin typeface="Helvetica Light" panose="020B0403020202020204" pitchFamily="34" charset="0"/>
                </a:endParaRPr>
              </a:p>
            </p:txBody>
          </p:sp>
        </mc:Choice>
        <mc:Fallback>
          <p:sp>
            <p:nvSpPr>
              <p:cNvPr id="64" name="TextBox 63">
                <a:extLst>
                  <a:ext uri="{FF2B5EF4-FFF2-40B4-BE49-F238E27FC236}">
                    <a16:creationId xmlns:a16="http://schemas.microsoft.com/office/drawing/2014/main" id="{901A5EF8-38C3-CE44-8778-FC41281A9156}"/>
                  </a:ext>
                </a:extLst>
              </p:cNvPr>
              <p:cNvSpPr txBox="1">
                <a:spLocks noRot="1" noChangeAspect="1" noMove="1" noResize="1" noEditPoints="1" noAdjustHandles="1" noChangeArrowheads="1" noChangeShapeType="1" noTextEdit="1"/>
              </p:cNvSpPr>
              <p:nvPr/>
            </p:nvSpPr>
            <p:spPr>
              <a:xfrm>
                <a:off x="9287477" y="4418811"/>
                <a:ext cx="50938" cy="276999"/>
              </a:xfrm>
              <a:prstGeom prst="rect">
                <a:avLst/>
              </a:prstGeom>
              <a:blipFill>
                <a:blip r:embed="rId10"/>
                <a:stretch>
                  <a:fillRect l="-160000" r="-540000" b="-3181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668C2E84-C285-254E-B9F0-80573A6226B5}"/>
                  </a:ext>
                </a:extLst>
              </p:cNvPr>
              <p:cNvSpPr txBox="1"/>
              <p:nvPr/>
            </p:nvSpPr>
            <p:spPr>
              <a:xfrm>
                <a:off x="11308683" y="4091248"/>
                <a:ext cx="502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1</m:t>
                          </m:r>
                        </m:sub>
                      </m:sSub>
                    </m:oMath>
                  </m:oMathPara>
                </a14:m>
                <a:endParaRPr lang="fr-FR" dirty="0">
                  <a:latin typeface="Helvetica Light" panose="020B0403020202020204" pitchFamily="34" charset="0"/>
                </a:endParaRPr>
              </a:p>
            </p:txBody>
          </p:sp>
        </mc:Choice>
        <mc:Fallback>
          <p:sp>
            <p:nvSpPr>
              <p:cNvPr id="65" name="TextBox 64">
                <a:extLst>
                  <a:ext uri="{FF2B5EF4-FFF2-40B4-BE49-F238E27FC236}">
                    <a16:creationId xmlns:a16="http://schemas.microsoft.com/office/drawing/2014/main" id="{668C2E84-C285-254E-B9F0-80573A6226B5}"/>
                  </a:ext>
                </a:extLst>
              </p:cNvPr>
              <p:cNvSpPr txBox="1">
                <a:spLocks noRot="1" noChangeAspect="1" noMove="1" noResize="1" noEditPoints="1" noAdjustHandles="1" noChangeArrowheads="1" noChangeShapeType="1" noTextEdit="1"/>
              </p:cNvSpPr>
              <p:nvPr/>
            </p:nvSpPr>
            <p:spPr>
              <a:xfrm>
                <a:off x="11308683" y="4091248"/>
                <a:ext cx="50226" cy="276999"/>
              </a:xfrm>
              <a:prstGeom prst="rect">
                <a:avLst/>
              </a:prstGeom>
              <a:blipFill>
                <a:blip r:embed="rId11"/>
                <a:stretch>
                  <a:fillRect l="-140000" r="-380000" b="-3043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6" name="TextBox 65">
                <a:extLst>
                  <a:ext uri="{FF2B5EF4-FFF2-40B4-BE49-F238E27FC236}">
                    <a16:creationId xmlns:a16="http://schemas.microsoft.com/office/drawing/2014/main" id="{BA0DF893-7BE1-BE49-851E-E7E3AC530C69}"/>
                  </a:ext>
                </a:extLst>
              </p:cNvPr>
              <p:cNvSpPr txBox="1"/>
              <p:nvPr/>
            </p:nvSpPr>
            <p:spPr>
              <a:xfrm>
                <a:off x="11311793" y="4364946"/>
                <a:ext cx="502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2</m:t>
                          </m:r>
                        </m:sub>
                      </m:sSub>
                    </m:oMath>
                  </m:oMathPara>
                </a14:m>
                <a:endParaRPr lang="fr-FR" dirty="0">
                  <a:latin typeface="Helvetica Light" panose="020B0403020202020204" pitchFamily="34" charset="0"/>
                </a:endParaRPr>
              </a:p>
            </p:txBody>
          </p:sp>
        </mc:Choice>
        <mc:Fallback>
          <p:sp>
            <p:nvSpPr>
              <p:cNvPr id="66" name="TextBox 65">
                <a:extLst>
                  <a:ext uri="{FF2B5EF4-FFF2-40B4-BE49-F238E27FC236}">
                    <a16:creationId xmlns:a16="http://schemas.microsoft.com/office/drawing/2014/main" id="{BA0DF893-7BE1-BE49-851E-E7E3AC530C69}"/>
                  </a:ext>
                </a:extLst>
              </p:cNvPr>
              <p:cNvSpPr txBox="1">
                <a:spLocks noRot="1" noChangeAspect="1" noMove="1" noResize="1" noEditPoints="1" noAdjustHandles="1" noChangeArrowheads="1" noChangeShapeType="1" noTextEdit="1"/>
              </p:cNvSpPr>
              <p:nvPr/>
            </p:nvSpPr>
            <p:spPr>
              <a:xfrm>
                <a:off x="11311793" y="4364946"/>
                <a:ext cx="50226" cy="276999"/>
              </a:xfrm>
              <a:prstGeom prst="rect">
                <a:avLst/>
              </a:prstGeom>
              <a:blipFill>
                <a:blip r:embed="rId12"/>
                <a:stretch>
                  <a:fillRect l="-160000" r="-380000" b="-2608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FA915831-481C-8048-BBC9-4D0E8EAF7439}"/>
                  </a:ext>
                </a:extLst>
              </p:cNvPr>
              <p:cNvSpPr txBox="1"/>
              <p:nvPr/>
            </p:nvSpPr>
            <p:spPr>
              <a:xfrm>
                <a:off x="11324232" y="4638644"/>
                <a:ext cx="502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3</m:t>
                          </m:r>
                        </m:sub>
                      </m:sSub>
                    </m:oMath>
                  </m:oMathPara>
                </a14:m>
                <a:endParaRPr lang="fr-FR" dirty="0">
                  <a:latin typeface="Helvetica Light" panose="020B0403020202020204" pitchFamily="34" charset="0"/>
                </a:endParaRPr>
              </a:p>
            </p:txBody>
          </p:sp>
        </mc:Choice>
        <mc:Fallback>
          <p:sp>
            <p:nvSpPr>
              <p:cNvPr id="67" name="TextBox 66">
                <a:extLst>
                  <a:ext uri="{FF2B5EF4-FFF2-40B4-BE49-F238E27FC236}">
                    <a16:creationId xmlns:a16="http://schemas.microsoft.com/office/drawing/2014/main" id="{FA915831-481C-8048-BBC9-4D0E8EAF7439}"/>
                  </a:ext>
                </a:extLst>
              </p:cNvPr>
              <p:cNvSpPr txBox="1">
                <a:spLocks noRot="1" noChangeAspect="1" noMove="1" noResize="1" noEditPoints="1" noAdjustHandles="1" noChangeArrowheads="1" noChangeShapeType="1" noTextEdit="1"/>
              </p:cNvSpPr>
              <p:nvPr/>
            </p:nvSpPr>
            <p:spPr>
              <a:xfrm>
                <a:off x="11324232" y="4638644"/>
                <a:ext cx="50226" cy="276999"/>
              </a:xfrm>
              <a:prstGeom prst="rect">
                <a:avLst/>
              </a:prstGeom>
              <a:blipFill>
                <a:blip r:embed="rId13"/>
                <a:stretch>
                  <a:fillRect l="-160000" r="-380000" b="-3043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D0900130-0A08-2C4B-9E27-261DAB425794}"/>
                  </a:ext>
                </a:extLst>
              </p:cNvPr>
              <p:cNvSpPr txBox="1"/>
              <p:nvPr/>
            </p:nvSpPr>
            <p:spPr>
              <a:xfrm>
                <a:off x="11318010" y="4912342"/>
                <a:ext cx="502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4</m:t>
                          </m:r>
                        </m:sub>
                      </m:sSub>
                    </m:oMath>
                  </m:oMathPara>
                </a14:m>
                <a:endParaRPr lang="fr-FR" dirty="0">
                  <a:latin typeface="Helvetica Light" panose="020B0403020202020204" pitchFamily="34" charset="0"/>
                </a:endParaRPr>
              </a:p>
            </p:txBody>
          </p:sp>
        </mc:Choice>
        <mc:Fallback>
          <p:sp>
            <p:nvSpPr>
              <p:cNvPr id="68" name="TextBox 67">
                <a:extLst>
                  <a:ext uri="{FF2B5EF4-FFF2-40B4-BE49-F238E27FC236}">
                    <a16:creationId xmlns:a16="http://schemas.microsoft.com/office/drawing/2014/main" id="{D0900130-0A08-2C4B-9E27-261DAB425794}"/>
                  </a:ext>
                </a:extLst>
              </p:cNvPr>
              <p:cNvSpPr txBox="1">
                <a:spLocks noRot="1" noChangeAspect="1" noMove="1" noResize="1" noEditPoints="1" noAdjustHandles="1" noChangeArrowheads="1" noChangeShapeType="1" noTextEdit="1"/>
              </p:cNvSpPr>
              <p:nvPr/>
            </p:nvSpPr>
            <p:spPr>
              <a:xfrm>
                <a:off x="11318010" y="4912342"/>
                <a:ext cx="50226" cy="276999"/>
              </a:xfrm>
              <a:prstGeom prst="rect">
                <a:avLst/>
              </a:prstGeom>
              <a:blipFill>
                <a:blip r:embed="rId14"/>
                <a:stretch>
                  <a:fillRect l="-160000" r="-380000" b="-3043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DB0D0AAD-7BEA-1346-8FD7-A6CF1BAD9511}"/>
                  </a:ext>
                </a:extLst>
              </p:cNvPr>
              <p:cNvSpPr txBox="1"/>
              <p:nvPr/>
            </p:nvSpPr>
            <p:spPr>
              <a:xfrm>
                <a:off x="11311789" y="5214032"/>
                <a:ext cx="502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5</m:t>
                          </m:r>
                        </m:sub>
                      </m:sSub>
                    </m:oMath>
                  </m:oMathPara>
                </a14:m>
                <a:endParaRPr lang="fr-FR" dirty="0">
                  <a:latin typeface="Helvetica Light" panose="020B0403020202020204" pitchFamily="34" charset="0"/>
                </a:endParaRPr>
              </a:p>
            </p:txBody>
          </p:sp>
        </mc:Choice>
        <mc:Fallback>
          <p:sp>
            <p:nvSpPr>
              <p:cNvPr id="69" name="TextBox 68">
                <a:extLst>
                  <a:ext uri="{FF2B5EF4-FFF2-40B4-BE49-F238E27FC236}">
                    <a16:creationId xmlns:a16="http://schemas.microsoft.com/office/drawing/2014/main" id="{DB0D0AAD-7BEA-1346-8FD7-A6CF1BAD9511}"/>
                  </a:ext>
                </a:extLst>
              </p:cNvPr>
              <p:cNvSpPr txBox="1">
                <a:spLocks noRot="1" noChangeAspect="1" noMove="1" noResize="1" noEditPoints="1" noAdjustHandles="1" noChangeArrowheads="1" noChangeShapeType="1" noTextEdit="1"/>
              </p:cNvSpPr>
              <p:nvPr/>
            </p:nvSpPr>
            <p:spPr>
              <a:xfrm>
                <a:off x="11311789" y="5214032"/>
                <a:ext cx="50226" cy="276999"/>
              </a:xfrm>
              <a:prstGeom prst="rect">
                <a:avLst/>
              </a:prstGeom>
              <a:blipFill>
                <a:blip r:embed="rId15"/>
                <a:stretch>
                  <a:fillRect l="-160000" r="-380000" b="-31818"/>
                </a:stretch>
              </a:blipFill>
            </p:spPr>
            <p:txBody>
              <a:bodyPr/>
              <a:lstStyle/>
              <a:p>
                <a:r>
                  <a:rPr lang="en-GB">
                    <a:noFill/>
                  </a:rPr>
                  <a:t> </a:t>
                </a:r>
              </a:p>
            </p:txBody>
          </p:sp>
        </mc:Fallback>
      </mc:AlternateContent>
    </p:spTree>
    <p:extLst>
      <p:ext uri="{BB962C8B-B14F-4D97-AF65-F5344CB8AC3E}">
        <p14:creationId xmlns:p14="http://schemas.microsoft.com/office/powerpoint/2010/main" val="252236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7" grpId="0" animBg="1"/>
      <p:bldP spid="18" grpId="0" animBg="1"/>
      <p:bldP spid="19" grpId="0" animBg="1"/>
      <p:bldP spid="20" grpId="0" animBg="1"/>
      <p:bldP spid="21" grpId="0" animBg="1"/>
      <p:bldP spid="23" grpId="0" animBg="1"/>
      <p:bldP spid="24" grpId="0" animBg="1"/>
      <p:bldP spid="34" grpId="0" animBg="1"/>
      <p:bldP spid="35" grpId="0" animBg="1"/>
      <p:bldP spid="36" grpId="0" animBg="1"/>
      <p:bldP spid="37" grpId="0" animBg="1"/>
      <p:bldP spid="38" grpId="0" animBg="1"/>
      <p:bldP spid="39" grpId="0" animBg="1"/>
      <p:bldP spid="41" grpId="0" animBg="1"/>
      <p:bldP spid="42" grpId="0" animBg="1"/>
      <p:bldP spid="52" grpId="0" animBg="1"/>
      <p:bldP spid="53" grpId="0" animBg="1"/>
      <p:bldP spid="54" grpId="0" animBg="1"/>
      <p:bldP spid="55" grpId="0" animBg="1"/>
      <p:bldP spid="56" grpId="0" animBg="1"/>
      <p:bldP spid="57" grpId="0" animBg="1"/>
      <p:bldP spid="58" grpId="0"/>
      <p:bldP spid="59" grpId="0"/>
      <p:bldP spid="60" grpId="0"/>
      <p:bldP spid="61" grpId="0"/>
      <p:bldP spid="62" grpId="0"/>
      <p:bldP spid="63" grpId="0"/>
      <p:bldP spid="64" grpId="0"/>
      <p:bldP spid="65" grpId="0"/>
      <p:bldP spid="66" grpId="0"/>
      <p:bldP spid="67" grpId="0"/>
      <p:bldP spid="68"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086AAB-FB94-1B46-976C-BCF1569A34F8}"/>
              </a:ext>
            </a:extLst>
          </p:cNvPr>
          <p:cNvSpPr/>
          <p:nvPr/>
        </p:nvSpPr>
        <p:spPr>
          <a:xfrm>
            <a:off x="627017" y="4167052"/>
            <a:ext cx="10881359" cy="1254034"/>
          </a:xfrm>
          <a:prstGeom prst="rect">
            <a:avLst/>
          </a:prstGeom>
          <a:ln w="381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7A4BC0BA-5E58-B34D-ACF4-5C62021DBE4A}"/>
              </a:ext>
            </a:extLst>
          </p:cNvPr>
          <p:cNvSpPr/>
          <p:nvPr/>
        </p:nvSpPr>
        <p:spPr>
          <a:xfrm>
            <a:off x="627017" y="1959428"/>
            <a:ext cx="10881359" cy="2024743"/>
          </a:xfrm>
          <a:prstGeom prst="rect">
            <a:avLst/>
          </a:prstGeom>
          <a:ln w="38100">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8BECE6E3-FEE6-2142-B90A-6FFE9D23B612}"/>
              </a:ext>
            </a:extLst>
          </p:cNvPr>
          <p:cNvSpPr>
            <a:spLocks noGrp="1"/>
          </p:cNvSpPr>
          <p:nvPr>
            <p:ph type="title"/>
          </p:nvPr>
        </p:nvSpPr>
        <p:spPr/>
        <p:txBody>
          <a:bodyPr/>
          <a:lstStyle/>
          <a:p>
            <a:r>
              <a:rPr lang="en-GB" dirty="0"/>
              <a:t>Shapley Values</a:t>
            </a:r>
          </a:p>
        </p:txBody>
      </p:sp>
      <p:sp>
        <p:nvSpPr>
          <p:cNvPr id="3" name="Content Placeholder 2">
            <a:extLst>
              <a:ext uri="{FF2B5EF4-FFF2-40B4-BE49-F238E27FC236}">
                <a16:creationId xmlns:a16="http://schemas.microsoft.com/office/drawing/2014/main" id="{C440AA9C-0D86-8347-A844-125667E79BF8}"/>
              </a:ext>
            </a:extLst>
          </p:cNvPr>
          <p:cNvSpPr>
            <a:spLocks noGrp="1"/>
          </p:cNvSpPr>
          <p:nvPr>
            <p:ph idx="1"/>
          </p:nvPr>
        </p:nvSpPr>
        <p:spPr>
          <a:xfrm>
            <a:off x="822959" y="1724296"/>
            <a:ext cx="10685417" cy="4351338"/>
          </a:xfrm>
        </p:spPr>
        <p:txBody>
          <a:bodyPr/>
          <a:lstStyle/>
          <a:p>
            <a:pPr marL="285750" indent="-285750">
              <a:buFont typeface="Arial" panose="020B0604020202020204" pitchFamily="34" charset="0"/>
              <a:buChar char="•"/>
            </a:pPr>
            <a:endParaRPr lang="en-GB" b="0" dirty="0">
              <a:solidFill>
                <a:schemeClr val="tx2"/>
              </a:solidFill>
            </a:endParaRPr>
          </a:p>
          <a:p>
            <a:pPr marL="285750" indent="-285750">
              <a:buFont typeface="Arial" panose="020B0604020202020204" pitchFamily="34" charset="0"/>
              <a:buChar char="•"/>
            </a:pPr>
            <a:r>
              <a:rPr lang="en-GB" b="0" dirty="0">
                <a:solidFill>
                  <a:schemeClr val="tx2"/>
                </a:solidFill>
              </a:rPr>
              <a:t>Describe how to fairly distribute the gains of a game to the players, assuming that they all collaborate.</a:t>
            </a:r>
          </a:p>
          <a:p>
            <a:pPr marL="285750" indent="-285750">
              <a:buFont typeface="Arial" panose="020B0604020202020204" pitchFamily="34" charset="0"/>
              <a:buChar char="•"/>
            </a:pPr>
            <a:r>
              <a:rPr lang="en-GB" b="0" dirty="0">
                <a:solidFill>
                  <a:schemeClr val="tx2"/>
                </a:solidFill>
              </a:rPr>
              <a:t>Extended to Machine Learning. </a:t>
            </a:r>
          </a:p>
          <a:p>
            <a:pPr marL="285750" indent="-285750">
              <a:buFont typeface="Arial" panose="020B0604020202020204" pitchFamily="34" charset="0"/>
              <a:buChar char="•"/>
            </a:pPr>
            <a:r>
              <a:rPr lang="en-GB" b="0" dirty="0">
                <a:solidFill>
                  <a:schemeClr val="tx2"/>
                </a:solidFill>
              </a:rPr>
              <a:t>Compute the marginal contribution of each feature to the prediction </a:t>
            </a:r>
            <a:r>
              <a:rPr lang="en-GB" b="0" dirty="0" err="1">
                <a:solidFill>
                  <a:schemeClr val="tx2"/>
                </a:solidFill>
              </a:rPr>
              <a:t>wrt</a:t>
            </a:r>
            <a:r>
              <a:rPr lang="en-GB" b="0" dirty="0">
                <a:solidFill>
                  <a:schemeClr val="tx2"/>
                </a:solidFill>
              </a:rPr>
              <a:t> the average prediction.</a:t>
            </a:r>
          </a:p>
          <a:p>
            <a:pPr marL="285750" indent="-285750">
              <a:buFont typeface="Arial" panose="020B0604020202020204" pitchFamily="34" charset="0"/>
              <a:buChar char="•"/>
            </a:pPr>
            <a:r>
              <a:rPr lang="en-GB" b="0" dirty="0">
                <a:solidFill>
                  <a:schemeClr val="tx2"/>
                </a:solidFill>
              </a:rPr>
              <a:t>Unique solution satisfy four axioms.</a:t>
            </a:r>
          </a:p>
          <a:p>
            <a:endParaRPr lang="en-GB" b="0" dirty="0">
              <a:solidFill>
                <a:schemeClr val="tx2"/>
              </a:solidFill>
            </a:endParaRPr>
          </a:p>
          <a:p>
            <a:pPr marL="285750" indent="-285750">
              <a:buFont typeface="Arial" panose="020B0604020202020204" pitchFamily="34" charset="0"/>
              <a:buChar char="•"/>
            </a:pPr>
            <a:r>
              <a:rPr lang="en-GB" b="0" dirty="0">
                <a:solidFill>
                  <a:schemeClr val="tx2"/>
                </a:solidFill>
              </a:rPr>
              <a:t>For graphs, both nodes and features are players of the game. </a:t>
            </a:r>
          </a:p>
          <a:p>
            <a:pPr marL="285750" indent="-285750">
              <a:buFont typeface="Arial" panose="020B0604020202020204" pitchFamily="34" charset="0"/>
              <a:buChar char="•"/>
            </a:pPr>
            <a:r>
              <a:rPr lang="en-GB" b="0" dirty="0" err="1">
                <a:solidFill>
                  <a:schemeClr val="tx2"/>
                </a:solidFill>
              </a:rPr>
              <a:t>GraphSVX</a:t>
            </a:r>
            <a:r>
              <a:rPr lang="en-GB" b="0" dirty="0">
                <a:solidFill>
                  <a:schemeClr val="tx2"/>
                </a:solidFill>
              </a:rPr>
              <a:t> extends to graphs and computes the Shapley Values from Game Theory.  </a:t>
            </a:r>
          </a:p>
        </p:txBody>
      </p:sp>
      <p:sp>
        <p:nvSpPr>
          <p:cNvPr id="5" name="Slide Number Placeholder 4">
            <a:extLst>
              <a:ext uri="{FF2B5EF4-FFF2-40B4-BE49-F238E27FC236}">
                <a16:creationId xmlns:a16="http://schemas.microsoft.com/office/drawing/2014/main" id="{84EDED80-3F3E-B341-96ED-7385C206838F}"/>
              </a:ext>
            </a:extLst>
          </p:cNvPr>
          <p:cNvSpPr>
            <a:spLocks noGrp="1"/>
          </p:cNvSpPr>
          <p:nvPr>
            <p:ph type="sldNum" sz="quarter" idx="12"/>
          </p:nvPr>
        </p:nvSpPr>
        <p:spPr/>
        <p:txBody>
          <a:bodyPr/>
          <a:lstStyle/>
          <a:p>
            <a:fld id="{E9126833-18F9-3942-8502-6BD65529E623}" type="slidenum">
              <a:rPr lang="fr-CA" smtClean="0"/>
              <a:t>22</a:t>
            </a:fld>
            <a:endParaRPr lang="fr-CA"/>
          </a:p>
        </p:txBody>
      </p:sp>
    </p:spTree>
    <p:extLst>
      <p:ext uri="{BB962C8B-B14F-4D97-AF65-F5344CB8AC3E}">
        <p14:creationId xmlns:p14="http://schemas.microsoft.com/office/powerpoint/2010/main" val="274673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3B2379-5058-2448-B80D-293068AF8E58}"/>
              </a:ext>
            </a:extLst>
          </p:cNvPr>
          <p:cNvSpPr>
            <a:spLocks noGrp="1"/>
          </p:cNvSpPr>
          <p:nvPr>
            <p:ph type="sldNum" sz="quarter" idx="12"/>
          </p:nvPr>
        </p:nvSpPr>
        <p:spPr/>
        <p:txBody>
          <a:bodyPr/>
          <a:lstStyle/>
          <a:p>
            <a:fld id="{E9126833-18F9-3942-8502-6BD65529E623}" type="slidenum">
              <a:rPr lang="fr-CA" smtClean="0"/>
              <a:t>23</a:t>
            </a:fld>
            <a:endParaRPr lang="fr-CA"/>
          </a:p>
        </p:txBody>
      </p:sp>
      <p:cxnSp>
        <p:nvCxnSpPr>
          <p:cNvPr id="4" name="Straight Connector 3">
            <a:extLst>
              <a:ext uri="{FF2B5EF4-FFF2-40B4-BE49-F238E27FC236}">
                <a16:creationId xmlns:a16="http://schemas.microsoft.com/office/drawing/2014/main" id="{BE1C0CD0-2928-5D40-AF38-BD134AED9A4D}"/>
              </a:ext>
            </a:extLst>
          </p:cNvPr>
          <p:cNvCxnSpPr>
            <a:cxnSpLocks/>
            <a:stCxn id="45" idx="5"/>
            <a:endCxn id="46" idx="1"/>
          </p:cNvCxnSpPr>
          <p:nvPr/>
        </p:nvCxnSpPr>
        <p:spPr>
          <a:xfrm>
            <a:off x="654848" y="1767873"/>
            <a:ext cx="293389" cy="342572"/>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5BEFFF7-D5FD-7D44-9B8C-B6AA141C4731}"/>
              </a:ext>
            </a:extLst>
          </p:cNvPr>
          <p:cNvSpPr/>
          <p:nvPr/>
        </p:nvSpPr>
        <p:spPr>
          <a:xfrm>
            <a:off x="2503395" y="1096731"/>
            <a:ext cx="1076593" cy="555835"/>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FR" sz="1500" dirty="0">
                <a:latin typeface="Avenir Book" panose="02000503020000020003" pitchFamily="2" charset="0"/>
                <a:ea typeface="Palatino" pitchFamily="2" charset="77"/>
                <a:cs typeface="Times New Roman" panose="02020603050405020304" pitchFamily="18" charset="0"/>
              </a:rPr>
              <a:t>Mask generator</a:t>
            </a:r>
          </a:p>
        </p:txBody>
      </p:sp>
      <p:sp>
        <p:nvSpPr>
          <p:cNvPr id="6" name="Oval 5">
            <a:extLst>
              <a:ext uri="{FF2B5EF4-FFF2-40B4-BE49-F238E27FC236}">
                <a16:creationId xmlns:a16="http://schemas.microsoft.com/office/drawing/2014/main" id="{7A457565-4BA6-5F4F-AE0E-DD491C60B68E}"/>
              </a:ext>
            </a:extLst>
          </p:cNvPr>
          <p:cNvSpPr/>
          <p:nvPr/>
        </p:nvSpPr>
        <p:spPr>
          <a:xfrm>
            <a:off x="1791408" y="817870"/>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7" name="Oval 6">
            <a:extLst>
              <a:ext uri="{FF2B5EF4-FFF2-40B4-BE49-F238E27FC236}">
                <a16:creationId xmlns:a16="http://schemas.microsoft.com/office/drawing/2014/main" id="{C1678B89-85DA-8D4D-9A5C-ACB5625FA946}"/>
              </a:ext>
            </a:extLst>
          </p:cNvPr>
          <p:cNvSpPr/>
          <p:nvPr/>
        </p:nvSpPr>
        <p:spPr>
          <a:xfrm>
            <a:off x="870029" y="1072532"/>
            <a:ext cx="241465" cy="251255"/>
          </a:xfrm>
          <a:prstGeom prst="ellipse">
            <a:avLst/>
          </a:prstGeom>
          <a:solidFill>
            <a:srgbClr val="FF000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cxnSp>
        <p:nvCxnSpPr>
          <p:cNvPr id="8" name="Straight Connector 7">
            <a:extLst>
              <a:ext uri="{FF2B5EF4-FFF2-40B4-BE49-F238E27FC236}">
                <a16:creationId xmlns:a16="http://schemas.microsoft.com/office/drawing/2014/main" id="{FA0E8DEB-7837-5745-A2E5-17B8A81DCEDF}"/>
              </a:ext>
            </a:extLst>
          </p:cNvPr>
          <p:cNvCxnSpPr>
            <a:cxnSpLocks/>
            <a:stCxn id="47" idx="3"/>
            <a:endCxn id="46" idx="7"/>
          </p:cNvCxnSpPr>
          <p:nvPr/>
        </p:nvCxnSpPr>
        <p:spPr>
          <a:xfrm flipH="1">
            <a:off x="1093976" y="1800316"/>
            <a:ext cx="266280" cy="310129"/>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43A03-D6C3-8E4F-9192-D26A9F92472F}"/>
              </a:ext>
            </a:extLst>
          </p:cNvPr>
          <p:cNvCxnSpPr>
            <a:cxnSpLocks/>
            <a:stCxn id="7" idx="3"/>
            <a:endCxn id="45" idx="7"/>
          </p:cNvCxnSpPr>
          <p:nvPr/>
        </p:nvCxnSpPr>
        <p:spPr>
          <a:xfrm flipH="1">
            <a:off x="654848" y="1286992"/>
            <a:ext cx="250543" cy="31388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CDF3B9-32A5-584C-B172-E1F387FC4C6C}"/>
              </a:ext>
            </a:extLst>
          </p:cNvPr>
          <p:cNvCxnSpPr>
            <a:cxnSpLocks/>
            <a:stCxn id="7" idx="5"/>
          </p:cNvCxnSpPr>
          <p:nvPr/>
        </p:nvCxnSpPr>
        <p:spPr>
          <a:xfrm>
            <a:off x="1076132" y="1286992"/>
            <a:ext cx="341506" cy="41148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D93DC2-4DE3-EB42-ACDD-C010E84E1635}"/>
              </a:ext>
            </a:extLst>
          </p:cNvPr>
          <p:cNvCxnSpPr>
            <a:cxnSpLocks/>
            <a:stCxn id="43" idx="4"/>
            <a:endCxn id="48" idx="1"/>
          </p:cNvCxnSpPr>
          <p:nvPr/>
        </p:nvCxnSpPr>
        <p:spPr>
          <a:xfrm>
            <a:off x="232626" y="556875"/>
            <a:ext cx="116441" cy="36717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3A7808-74C8-894C-8CBD-A6B57A4844DA}"/>
              </a:ext>
            </a:extLst>
          </p:cNvPr>
          <p:cNvCxnSpPr>
            <a:cxnSpLocks/>
            <a:endCxn id="6" idx="2"/>
          </p:cNvCxnSpPr>
          <p:nvPr/>
        </p:nvCxnSpPr>
        <p:spPr>
          <a:xfrm>
            <a:off x="1436825" y="696232"/>
            <a:ext cx="354583" cy="23972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D163C0-C6DC-2E4F-8BC0-6AC91A1B9944}"/>
              </a:ext>
            </a:extLst>
          </p:cNvPr>
          <p:cNvCxnSpPr>
            <a:cxnSpLocks/>
            <a:endCxn id="7" idx="7"/>
          </p:cNvCxnSpPr>
          <p:nvPr/>
        </p:nvCxnSpPr>
        <p:spPr>
          <a:xfrm flipH="1">
            <a:off x="1076132" y="725757"/>
            <a:ext cx="197530" cy="38357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D7AF62-D678-7D44-8799-7480E2F39E3B}"/>
              </a:ext>
            </a:extLst>
          </p:cNvPr>
          <p:cNvCxnSpPr>
            <a:cxnSpLocks/>
            <a:stCxn id="7" idx="2"/>
          </p:cNvCxnSpPr>
          <p:nvPr/>
        </p:nvCxnSpPr>
        <p:spPr>
          <a:xfrm flipH="1" flipV="1">
            <a:off x="492131" y="1063148"/>
            <a:ext cx="377898" cy="135012"/>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7FD5F65-AA06-AF48-9136-A4A95EEA91B0}"/>
              </a:ext>
            </a:extLst>
          </p:cNvPr>
          <p:cNvPicPr>
            <a:picLocks noChangeAspect="1"/>
          </p:cNvPicPr>
          <p:nvPr/>
        </p:nvPicPr>
        <p:blipFill>
          <a:blip r:embed="rId2"/>
          <a:stretch>
            <a:fillRect/>
          </a:stretch>
        </p:blipFill>
        <p:spPr>
          <a:xfrm>
            <a:off x="931994" y="1135892"/>
            <a:ext cx="114701" cy="121870"/>
          </a:xfrm>
          <a:prstGeom prst="rect">
            <a:avLst/>
          </a:prstGeom>
        </p:spPr>
      </p:pic>
      <p:graphicFrame>
        <p:nvGraphicFramePr>
          <p:cNvPr id="16" name="Table 92">
            <a:extLst>
              <a:ext uri="{FF2B5EF4-FFF2-40B4-BE49-F238E27FC236}">
                <a16:creationId xmlns:a16="http://schemas.microsoft.com/office/drawing/2014/main" id="{84C87341-9939-104A-80CD-3C7D97205F53}"/>
              </a:ext>
            </a:extLst>
          </p:cNvPr>
          <p:cNvGraphicFramePr>
            <a:graphicFrameLocks noGrp="1"/>
          </p:cNvGraphicFramePr>
          <p:nvPr>
            <p:extLst>
              <p:ext uri="{D42A27DB-BD31-4B8C-83A1-F6EECF244321}">
                <p14:modId xmlns:p14="http://schemas.microsoft.com/office/powerpoint/2010/main" val="1504473778"/>
              </p:ext>
            </p:extLst>
          </p:nvPr>
        </p:nvGraphicFramePr>
        <p:xfrm>
          <a:off x="769529" y="105972"/>
          <a:ext cx="271205" cy="910800"/>
        </p:xfrm>
        <a:graphic>
          <a:graphicData uri="http://schemas.openxmlformats.org/drawingml/2006/table">
            <a:tbl>
              <a:tblPr firstRow="1" bandRow="1">
                <a:tableStyleId>{5C22544A-7EE6-4342-B048-85BDC9FD1C3A}</a:tableStyleId>
              </a:tblPr>
              <a:tblGrid>
                <a:gridCol w="271205">
                  <a:extLst>
                    <a:ext uri="{9D8B030D-6E8A-4147-A177-3AD203B41FA5}">
                      <a16:colId xmlns:a16="http://schemas.microsoft.com/office/drawing/2014/main" val="1376842065"/>
                    </a:ext>
                  </a:extLst>
                </a:gridCol>
              </a:tblGrid>
              <a:tr h="182160">
                <a:tc>
                  <a:txBody>
                    <a:bodyPr/>
                    <a:lstStyle/>
                    <a:p>
                      <a:pPr algn="ctr"/>
                      <a:r>
                        <a:rPr lang="en-FR" sz="1000" b="0" dirty="0">
                          <a:solidFill>
                            <a:schemeClr val="tx1"/>
                          </a:solidFill>
                          <a:latin typeface="Helvetica" pitchFamily="2" charset="0"/>
                        </a:rPr>
                        <a:t>0.1</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136173"/>
                  </a:ext>
                </a:extLst>
              </a:tr>
              <a:tr h="182160">
                <a:tc>
                  <a:txBody>
                    <a:bodyPr/>
                    <a:lstStyle/>
                    <a:p>
                      <a:pPr algn="ctr"/>
                      <a:r>
                        <a:rPr lang="en-FR" sz="1000" dirty="0">
                          <a:solidFill>
                            <a:schemeClr val="tx1"/>
                          </a:solidFill>
                          <a:latin typeface="Helvetica" pitchFamily="2" charset="0"/>
                        </a:rPr>
                        <a:t>2</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7156401"/>
                  </a:ext>
                </a:extLst>
              </a:tr>
              <a:tr h="182160">
                <a:tc>
                  <a:txBody>
                    <a:bodyPr/>
                    <a:lstStyle/>
                    <a:p>
                      <a:pPr algn="ctr"/>
                      <a:r>
                        <a:rPr lang="en-FR" sz="1000" dirty="0">
                          <a:solidFill>
                            <a:schemeClr val="tx1"/>
                          </a:solidFill>
                          <a:latin typeface="Helvetica" pitchFamily="2" charset="0"/>
                        </a:rPr>
                        <a:t>-1</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338367"/>
                  </a:ext>
                </a:extLst>
              </a:tr>
              <a:tr h="182160">
                <a:tc>
                  <a:txBody>
                    <a:bodyPr/>
                    <a:lstStyle/>
                    <a:p>
                      <a:pPr algn="ctr"/>
                      <a:r>
                        <a:rPr lang="en-FR" sz="1000" dirty="0">
                          <a:solidFill>
                            <a:schemeClr val="tx1"/>
                          </a:solidFill>
                          <a:latin typeface="Helvetica" pitchFamily="2" charset="0"/>
                        </a:rPr>
                        <a:t>0</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61357"/>
                  </a:ext>
                </a:extLst>
              </a:tr>
              <a:tr h="182160">
                <a:tc>
                  <a:txBody>
                    <a:bodyPr/>
                    <a:lstStyle/>
                    <a:p>
                      <a:pPr algn="ctr"/>
                      <a:r>
                        <a:rPr lang="en-FR" sz="1000" dirty="0">
                          <a:solidFill>
                            <a:schemeClr val="tx1"/>
                          </a:solidFill>
                          <a:latin typeface="Helvetica" pitchFamily="2" charset="0"/>
                        </a:rPr>
                        <a:t>0.8</a:t>
                      </a:r>
                    </a:p>
                  </a:txBody>
                  <a:tcPr marL="24475" marR="24475" marT="14807" marB="1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16385"/>
                  </a:ext>
                </a:extLst>
              </a:tr>
            </a:tbl>
          </a:graphicData>
        </a:graphic>
      </p:graphicFrame>
      <p:cxnSp>
        <p:nvCxnSpPr>
          <p:cNvPr id="17" name="Straight Arrow Connector 16">
            <a:extLst>
              <a:ext uri="{FF2B5EF4-FFF2-40B4-BE49-F238E27FC236}">
                <a16:creationId xmlns:a16="http://schemas.microsoft.com/office/drawing/2014/main" id="{3DD86BB5-0309-FF4C-8F67-D9C101A9C428}"/>
              </a:ext>
            </a:extLst>
          </p:cNvPr>
          <p:cNvCxnSpPr/>
          <p:nvPr/>
        </p:nvCxnSpPr>
        <p:spPr>
          <a:xfrm>
            <a:off x="1914849" y="1359150"/>
            <a:ext cx="417840"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9E2061-2B52-3841-84B5-3B5FB9B02D63}"/>
              </a:ext>
            </a:extLst>
          </p:cNvPr>
          <p:cNvCxnSpPr/>
          <p:nvPr/>
        </p:nvCxnSpPr>
        <p:spPr>
          <a:xfrm>
            <a:off x="3714620" y="1374648"/>
            <a:ext cx="417840"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19" name="Table 97">
            <a:extLst>
              <a:ext uri="{FF2B5EF4-FFF2-40B4-BE49-F238E27FC236}">
                <a16:creationId xmlns:a16="http://schemas.microsoft.com/office/drawing/2014/main" id="{3FACE7A4-DCA8-874B-ACA0-442040501B3A}"/>
              </a:ext>
            </a:extLst>
          </p:cNvPr>
          <p:cNvGraphicFramePr>
            <a:graphicFrameLocks noGrp="1"/>
          </p:cNvGraphicFramePr>
          <p:nvPr>
            <p:extLst>
              <p:ext uri="{D42A27DB-BD31-4B8C-83A1-F6EECF244321}">
                <p14:modId xmlns:p14="http://schemas.microsoft.com/office/powerpoint/2010/main" val="1993865548"/>
              </p:ext>
            </p:extLst>
          </p:nvPr>
        </p:nvGraphicFramePr>
        <p:xfrm>
          <a:off x="4265805" y="814665"/>
          <a:ext cx="324000" cy="120518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2766066731"/>
                    </a:ext>
                  </a:extLst>
                </a:gridCol>
              </a:tblGrid>
              <a:tr h="241036">
                <a:tc>
                  <a:txBody>
                    <a:bodyPr/>
                    <a:lstStyle/>
                    <a:p>
                      <a:pPr algn="ctr"/>
                      <a:r>
                        <a:rPr lang="en-FR" sz="1100" b="0" dirty="0">
                          <a:solidFill>
                            <a:schemeClr val="tx1"/>
                          </a:solidFill>
                          <a:latin typeface="Helvetica" pitchFamily="2" charset="0"/>
                        </a:rPr>
                        <a:t>0.1</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50132720"/>
                  </a:ext>
                </a:extLst>
              </a:tr>
              <a:tr h="241036">
                <a:tc>
                  <a:txBody>
                    <a:bodyPr/>
                    <a:lstStyle/>
                    <a:p>
                      <a:pPr algn="ctr"/>
                      <a:r>
                        <a:rPr lang="en-FR" sz="1100" b="0" dirty="0">
                          <a:solidFill>
                            <a:schemeClr val="tx1"/>
                          </a:solidFill>
                          <a:latin typeface="Helvetica" pitchFamily="2" charset="0"/>
                        </a:rPr>
                        <a:t>0.8</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0130777"/>
                  </a:ext>
                </a:extLst>
              </a:tr>
              <a:tr h="241036">
                <a:tc>
                  <a:txBody>
                    <a:bodyPr/>
                    <a:lstStyle/>
                    <a:p>
                      <a:pPr algn="ctr"/>
                      <a:r>
                        <a:rPr lang="en-FR" sz="1100" b="0" dirty="0">
                          <a:solidFill>
                            <a:schemeClr val="tx1"/>
                          </a:solidFill>
                          <a:latin typeface="Helvetica" pitchFamily="2" charset="0"/>
                        </a:rPr>
                        <a:t>0.9</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36473133"/>
                  </a:ext>
                </a:extLst>
              </a:tr>
              <a:tr h="241036">
                <a:tc>
                  <a:txBody>
                    <a:bodyPr/>
                    <a:lstStyle/>
                    <a:p>
                      <a:pPr algn="ctr"/>
                      <a:r>
                        <a:rPr lang="en-FR" sz="1100" b="0" dirty="0">
                          <a:solidFill>
                            <a:schemeClr val="tx1"/>
                          </a:solidFill>
                          <a:latin typeface="Helvetica" pitchFamily="2" charset="0"/>
                        </a:rPr>
                        <a:t>0.2</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54937317"/>
                  </a:ext>
                </a:extLst>
              </a:tr>
              <a:tr h="241036">
                <a:tc>
                  <a:txBody>
                    <a:bodyPr/>
                    <a:lstStyle/>
                    <a:p>
                      <a:pPr algn="ctr"/>
                      <a:r>
                        <a:rPr lang="en-FR" sz="1100" b="0" dirty="0">
                          <a:solidFill>
                            <a:schemeClr val="tx1"/>
                          </a:solidFill>
                          <a:latin typeface="Helvetica" pitchFamily="2" charset="0"/>
                        </a:rPr>
                        <a:t>0.6</a:t>
                      </a:r>
                    </a:p>
                  </a:txBody>
                  <a:tcPr marL="52370" marR="52370" marT="28804" marB="28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8314100"/>
                  </a:ext>
                </a:extLst>
              </a:tr>
            </a:tbl>
          </a:graphicData>
        </a:graphic>
      </p:graphicFrame>
      <p:graphicFrame>
        <p:nvGraphicFramePr>
          <p:cNvPr id="20" name="Table 97">
            <a:extLst>
              <a:ext uri="{FF2B5EF4-FFF2-40B4-BE49-F238E27FC236}">
                <a16:creationId xmlns:a16="http://schemas.microsoft.com/office/drawing/2014/main" id="{87E0833B-308E-0B4E-83B5-DD0A80A92D71}"/>
              </a:ext>
            </a:extLst>
          </p:cNvPr>
          <p:cNvGraphicFramePr>
            <a:graphicFrameLocks noGrp="1"/>
          </p:cNvGraphicFramePr>
          <p:nvPr>
            <p:extLst/>
          </p:nvPr>
        </p:nvGraphicFramePr>
        <p:xfrm>
          <a:off x="4880035" y="222432"/>
          <a:ext cx="1134224" cy="1806640"/>
        </p:xfrm>
        <a:graphic>
          <a:graphicData uri="http://schemas.openxmlformats.org/drawingml/2006/table">
            <a:tbl>
              <a:tblPr>
                <a:tableStyleId>{073A0DAA-6AF3-43AB-8588-CEC1D06C72B9}</a:tableStyleId>
              </a:tblPr>
              <a:tblGrid>
                <a:gridCol w="141778">
                  <a:extLst>
                    <a:ext uri="{9D8B030D-6E8A-4147-A177-3AD203B41FA5}">
                      <a16:colId xmlns:a16="http://schemas.microsoft.com/office/drawing/2014/main" val="2766066731"/>
                    </a:ext>
                  </a:extLst>
                </a:gridCol>
                <a:gridCol w="141778">
                  <a:extLst>
                    <a:ext uri="{9D8B030D-6E8A-4147-A177-3AD203B41FA5}">
                      <a16:colId xmlns:a16="http://schemas.microsoft.com/office/drawing/2014/main" val="253451450"/>
                    </a:ext>
                  </a:extLst>
                </a:gridCol>
                <a:gridCol w="141778">
                  <a:extLst>
                    <a:ext uri="{9D8B030D-6E8A-4147-A177-3AD203B41FA5}">
                      <a16:colId xmlns:a16="http://schemas.microsoft.com/office/drawing/2014/main" val="359282854"/>
                    </a:ext>
                  </a:extLst>
                </a:gridCol>
                <a:gridCol w="141778">
                  <a:extLst>
                    <a:ext uri="{9D8B030D-6E8A-4147-A177-3AD203B41FA5}">
                      <a16:colId xmlns:a16="http://schemas.microsoft.com/office/drawing/2014/main" val="3753063708"/>
                    </a:ext>
                  </a:extLst>
                </a:gridCol>
                <a:gridCol w="141778">
                  <a:extLst>
                    <a:ext uri="{9D8B030D-6E8A-4147-A177-3AD203B41FA5}">
                      <a16:colId xmlns:a16="http://schemas.microsoft.com/office/drawing/2014/main" val="1790684315"/>
                    </a:ext>
                  </a:extLst>
                </a:gridCol>
                <a:gridCol w="141778">
                  <a:extLst>
                    <a:ext uri="{9D8B030D-6E8A-4147-A177-3AD203B41FA5}">
                      <a16:colId xmlns:a16="http://schemas.microsoft.com/office/drawing/2014/main" val="2141050598"/>
                    </a:ext>
                  </a:extLst>
                </a:gridCol>
                <a:gridCol w="141778">
                  <a:extLst>
                    <a:ext uri="{9D8B030D-6E8A-4147-A177-3AD203B41FA5}">
                      <a16:colId xmlns:a16="http://schemas.microsoft.com/office/drawing/2014/main" val="4123091097"/>
                    </a:ext>
                  </a:extLst>
                </a:gridCol>
                <a:gridCol w="141778">
                  <a:extLst>
                    <a:ext uri="{9D8B030D-6E8A-4147-A177-3AD203B41FA5}">
                      <a16:colId xmlns:a16="http://schemas.microsoft.com/office/drawing/2014/main" val="1916295330"/>
                    </a:ext>
                  </a:extLst>
                </a:gridCol>
              </a:tblGrid>
              <a:tr h="215070">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173715"/>
                  </a:ext>
                </a:extLst>
              </a:tr>
              <a:tr h="215070">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755116"/>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61837"/>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0132720"/>
                  </a:ext>
                </a:extLst>
              </a:tr>
              <a:tr h="215070">
                <a:tc>
                  <a:txBody>
                    <a:bodyPr/>
                    <a:lstStyle/>
                    <a:p>
                      <a:pPr algn="ctr"/>
                      <a:r>
                        <a:rPr lang="en-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30777"/>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73133"/>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4937317"/>
                  </a:ext>
                </a:extLst>
              </a:tr>
              <a:tr h="215070">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0</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FR" sz="1100" b="0" i="0" dirty="0">
                          <a:latin typeface="Helvetica Light" panose="020B0403020202020204" pitchFamily="34" charset="0"/>
                        </a:rPr>
                        <a:t>1</a:t>
                      </a:r>
                      <a:endParaRPr lang="en-FR" sz="1100" b="0" dirty="0">
                        <a:solidFill>
                          <a:schemeClr val="tx1"/>
                        </a:solidFill>
                        <a:latin typeface="Helvetica" pitchFamily="2" charset="0"/>
                      </a:endParaRPr>
                    </a:p>
                  </a:txBody>
                  <a:tcPr marL="52899" marR="52899" marT="29095" marB="29095">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314100"/>
                  </a:ext>
                </a:extLst>
              </a:tr>
            </a:tbl>
          </a:graphicData>
        </a:graphic>
      </p:graphicFrame>
      <p:graphicFrame>
        <p:nvGraphicFramePr>
          <p:cNvPr id="21" name="Table 97">
            <a:extLst>
              <a:ext uri="{FF2B5EF4-FFF2-40B4-BE49-F238E27FC236}">
                <a16:creationId xmlns:a16="http://schemas.microsoft.com/office/drawing/2014/main" id="{5BEEE675-D05A-B744-A937-D90D0F57D84B}"/>
              </a:ext>
            </a:extLst>
          </p:cNvPr>
          <p:cNvGraphicFramePr>
            <a:graphicFrameLocks noGrp="1"/>
          </p:cNvGraphicFramePr>
          <p:nvPr>
            <p:extLst/>
          </p:nvPr>
        </p:nvGraphicFramePr>
        <p:xfrm>
          <a:off x="6194874" y="212873"/>
          <a:ext cx="389357" cy="1806640"/>
        </p:xfrm>
        <a:graphic>
          <a:graphicData uri="http://schemas.openxmlformats.org/drawingml/2006/table">
            <a:tbl>
              <a:tblPr firstRow="1" bandRow="1">
                <a:tableStyleId>{5C22544A-7EE6-4342-B048-85BDC9FD1C3A}</a:tableStyleId>
              </a:tblPr>
              <a:tblGrid>
                <a:gridCol w="389357">
                  <a:extLst>
                    <a:ext uri="{9D8B030D-6E8A-4147-A177-3AD203B41FA5}">
                      <a16:colId xmlns:a16="http://schemas.microsoft.com/office/drawing/2014/main" val="2766066731"/>
                    </a:ext>
                  </a:extLst>
                </a:gridCol>
              </a:tblGrid>
              <a:tr h="223393">
                <a:tc>
                  <a:txBody>
                    <a:bodyPr/>
                    <a:lstStyle/>
                    <a:p>
                      <a:pPr algn="ctr"/>
                      <a:r>
                        <a:rPr lang="fr-FR" sz="1100" b="0" dirty="0">
                          <a:solidFill>
                            <a:schemeClr val="tx1"/>
                          </a:solidFill>
                          <a:latin typeface="Helvetica" pitchFamily="2" charset="0"/>
                        </a:rPr>
                        <a:t>0.01</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22633438"/>
                  </a:ext>
                </a:extLst>
              </a:tr>
              <a:tr h="223393">
                <a:tc>
                  <a:txBody>
                    <a:bodyPr/>
                    <a:lstStyle/>
                    <a:p>
                      <a:pPr algn="ctr"/>
                      <a:r>
                        <a:rPr lang="en-FR" sz="1100" b="0">
                          <a:solidFill>
                            <a:schemeClr val="tx1"/>
                          </a:solidFill>
                          <a:latin typeface="Helvetica" pitchFamily="2" charset="0"/>
                        </a:rPr>
                        <a:t>0.</a:t>
                      </a:r>
                      <a:r>
                        <a:rPr lang="fr-FR" sz="1100" b="0" dirty="0">
                          <a:solidFill>
                            <a:schemeClr val="tx1"/>
                          </a:solidFill>
                          <a:latin typeface="Helvetica" pitchFamily="2" charset="0"/>
                        </a:rPr>
                        <a:t>99</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39173715"/>
                  </a:ext>
                </a:extLst>
              </a:tr>
              <a:tr h="223393">
                <a:tc>
                  <a:txBody>
                    <a:bodyPr/>
                    <a:lstStyle/>
                    <a:p>
                      <a:pPr algn="ctr"/>
                      <a:r>
                        <a:rPr lang="fr-FR" sz="1100" b="0" dirty="0">
                          <a:solidFill>
                            <a:schemeClr val="tx1"/>
                          </a:solidFill>
                          <a:latin typeface="Helvetica" pitchFamily="2" charset="0"/>
                        </a:rPr>
                        <a:t>0.68</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73755116"/>
                  </a:ext>
                </a:extLst>
              </a:tr>
              <a:tr h="223393">
                <a:tc>
                  <a:txBody>
                    <a:bodyPr/>
                    <a:lstStyle/>
                    <a:p>
                      <a:pPr algn="ctr"/>
                      <a:r>
                        <a:rPr lang="fr-FR" sz="1100" b="0" dirty="0">
                          <a:solidFill>
                            <a:schemeClr val="tx1"/>
                          </a:solidFill>
                          <a:latin typeface="Helvetica" pitchFamily="2" charset="0"/>
                        </a:rPr>
                        <a:t>1.00</a:t>
                      </a:r>
                      <a:endParaRPr lang="en-FR" sz="1100" b="0" dirty="0">
                        <a:solidFill>
                          <a:schemeClr val="tx1"/>
                        </a:solidFill>
                        <a:latin typeface="Helvetica" pitchFamily="2" charset="0"/>
                      </a:endParaRP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06950371"/>
                  </a:ext>
                </a:extLst>
              </a:tr>
              <a:tr h="223393">
                <a:tc>
                  <a:txBody>
                    <a:bodyPr/>
                    <a:lstStyle/>
                    <a:p>
                      <a:pPr algn="ctr"/>
                      <a:r>
                        <a:rPr lang="en-FR" sz="1100" b="0" dirty="0">
                          <a:solidFill>
                            <a:schemeClr val="tx1"/>
                          </a:solidFill>
                          <a:latin typeface="Helvetica" pitchFamily="2" charset="0"/>
                        </a:rPr>
                        <a:t>0.81</a:t>
                      </a: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05161837"/>
                  </a:ext>
                </a:extLst>
              </a:tr>
              <a:tr h="223393">
                <a:tc>
                  <a:txBody>
                    <a:bodyPr/>
                    <a:lstStyle/>
                    <a:p>
                      <a:pPr algn="ctr"/>
                      <a:r>
                        <a:rPr lang="en-FR" sz="1100" b="0" dirty="0">
                          <a:solidFill>
                            <a:schemeClr val="tx1"/>
                          </a:solidFill>
                          <a:latin typeface="Helvetica" pitchFamily="2" charset="0"/>
                        </a:rPr>
                        <a:t>0.93</a:t>
                      </a: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50132720"/>
                  </a:ext>
                </a:extLst>
              </a:tr>
              <a:tr h="223393">
                <a:tc>
                  <a:txBody>
                    <a:bodyPr/>
                    <a:lstStyle/>
                    <a:p>
                      <a:pPr algn="ctr"/>
                      <a:r>
                        <a:rPr lang="en-FR" sz="1100" b="0" dirty="0">
                          <a:solidFill>
                            <a:schemeClr val="tx1"/>
                          </a:solidFill>
                          <a:latin typeface="Helvetica" pitchFamily="2" charset="0"/>
                        </a:rPr>
                        <a:t>0.12</a:t>
                      </a: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0130777"/>
                  </a:ext>
                </a:extLst>
              </a:tr>
              <a:tr h="223393">
                <a:tc>
                  <a:txBody>
                    <a:bodyPr/>
                    <a:lstStyle/>
                    <a:p>
                      <a:pPr algn="ctr"/>
                      <a:r>
                        <a:rPr lang="en-FR" sz="1100" b="0" dirty="0">
                          <a:solidFill>
                            <a:schemeClr val="tx1"/>
                          </a:solidFill>
                          <a:latin typeface="Helvetica" pitchFamily="2" charset="0"/>
                        </a:rPr>
                        <a:t>0.56</a:t>
                      </a:r>
                    </a:p>
                  </a:txBody>
                  <a:tcPr marL="52899" marR="52899" marT="29095" marB="290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36473133"/>
                  </a:ext>
                </a:extLst>
              </a:tr>
            </a:tbl>
          </a:graphicData>
        </a:graphic>
      </p:graphicFrame>
      <p:cxnSp>
        <p:nvCxnSpPr>
          <p:cNvPr id="22" name="Straight Arrow Connector 21">
            <a:extLst>
              <a:ext uri="{FF2B5EF4-FFF2-40B4-BE49-F238E27FC236}">
                <a16:creationId xmlns:a16="http://schemas.microsoft.com/office/drawing/2014/main" id="{D78CB814-488F-454B-912E-F83C92C9EAB6}"/>
              </a:ext>
            </a:extLst>
          </p:cNvPr>
          <p:cNvCxnSpPr>
            <a:cxnSpLocks/>
          </p:cNvCxnSpPr>
          <p:nvPr/>
        </p:nvCxnSpPr>
        <p:spPr>
          <a:xfrm>
            <a:off x="6738786" y="1392182"/>
            <a:ext cx="524340"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9C46DC0-D941-D341-BBB6-848F5B56F41E}"/>
              </a:ext>
            </a:extLst>
          </p:cNvPr>
          <p:cNvSpPr txBox="1"/>
          <p:nvPr/>
        </p:nvSpPr>
        <p:spPr>
          <a:xfrm>
            <a:off x="4060480" y="2013986"/>
            <a:ext cx="737043" cy="461665"/>
          </a:xfrm>
          <a:prstGeom prst="rect">
            <a:avLst/>
          </a:prstGeom>
          <a:noFill/>
        </p:spPr>
        <p:txBody>
          <a:bodyPr wrap="square" rtlCol="0">
            <a:spAutoFit/>
          </a:bodyPr>
          <a:lstStyle/>
          <a:p>
            <a:pPr algn="ctr"/>
            <a:r>
              <a:rPr lang="en-FR" sz="1200" dirty="0">
                <a:latin typeface="Avenir Book" panose="02000503020000020003" pitchFamily="2" charset="0"/>
              </a:rPr>
              <a:t>Feature mask</a:t>
            </a:r>
          </a:p>
        </p:txBody>
      </p:sp>
      <p:sp>
        <p:nvSpPr>
          <p:cNvPr id="24" name="TextBox 23">
            <a:extLst>
              <a:ext uri="{FF2B5EF4-FFF2-40B4-BE49-F238E27FC236}">
                <a16:creationId xmlns:a16="http://schemas.microsoft.com/office/drawing/2014/main" id="{55AD12CC-CBD5-9441-8BD1-033209C0CAE5}"/>
              </a:ext>
            </a:extLst>
          </p:cNvPr>
          <p:cNvSpPr txBox="1"/>
          <p:nvPr/>
        </p:nvSpPr>
        <p:spPr>
          <a:xfrm>
            <a:off x="5033621" y="2052210"/>
            <a:ext cx="757778" cy="461665"/>
          </a:xfrm>
          <a:prstGeom prst="rect">
            <a:avLst/>
          </a:prstGeom>
          <a:noFill/>
        </p:spPr>
        <p:txBody>
          <a:bodyPr wrap="square" rtlCol="0">
            <a:spAutoFit/>
          </a:bodyPr>
          <a:lstStyle/>
          <a:p>
            <a:pPr algn="ctr"/>
            <a:r>
              <a:rPr lang="en-FR" sz="1200" dirty="0">
                <a:latin typeface="Avenir Book" panose="02000503020000020003" pitchFamily="2" charset="0"/>
              </a:rPr>
              <a:t>Edge mask</a:t>
            </a:r>
          </a:p>
        </p:txBody>
      </p:sp>
      <p:sp>
        <p:nvSpPr>
          <p:cNvPr id="25" name="TextBox 24">
            <a:extLst>
              <a:ext uri="{FF2B5EF4-FFF2-40B4-BE49-F238E27FC236}">
                <a16:creationId xmlns:a16="http://schemas.microsoft.com/office/drawing/2014/main" id="{0F9E5E19-1662-6A4C-922E-8EF820013228}"/>
              </a:ext>
            </a:extLst>
          </p:cNvPr>
          <p:cNvSpPr txBox="1"/>
          <p:nvPr/>
        </p:nvSpPr>
        <p:spPr>
          <a:xfrm>
            <a:off x="6007131" y="2029072"/>
            <a:ext cx="757778" cy="461665"/>
          </a:xfrm>
          <a:prstGeom prst="rect">
            <a:avLst/>
          </a:prstGeom>
          <a:noFill/>
        </p:spPr>
        <p:txBody>
          <a:bodyPr wrap="square" rtlCol="0">
            <a:spAutoFit/>
          </a:bodyPr>
          <a:lstStyle/>
          <a:p>
            <a:pPr algn="ctr"/>
            <a:r>
              <a:rPr lang="en-FR" sz="1200" dirty="0">
                <a:latin typeface="Avenir Book" panose="02000503020000020003" pitchFamily="2" charset="0"/>
              </a:rPr>
              <a:t>Node mask</a:t>
            </a:r>
          </a:p>
        </p:txBody>
      </p:sp>
      <p:sp>
        <p:nvSpPr>
          <p:cNvPr id="26" name="Rectangle 25">
            <a:extLst>
              <a:ext uri="{FF2B5EF4-FFF2-40B4-BE49-F238E27FC236}">
                <a16:creationId xmlns:a16="http://schemas.microsoft.com/office/drawing/2014/main" id="{71E4664A-B226-0346-9733-F1B3C2A9E854}"/>
              </a:ext>
            </a:extLst>
          </p:cNvPr>
          <p:cNvSpPr/>
          <p:nvPr/>
        </p:nvSpPr>
        <p:spPr>
          <a:xfrm>
            <a:off x="7435101" y="1096731"/>
            <a:ext cx="1076593" cy="555835"/>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FR" sz="1500" dirty="0">
                <a:latin typeface="Avenir Book" panose="02000503020000020003" pitchFamily="2" charset="0"/>
                <a:ea typeface="Palatino" pitchFamily="2" charset="77"/>
                <a:cs typeface="Times New Roman" panose="02020603050405020304" pitchFamily="18" charset="0"/>
              </a:rPr>
              <a:t>Graph generator</a:t>
            </a:r>
          </a:p>
        </p:txBody>
      </p:sp>
      <p:cxnSp>
        <p:nvCxnSpPr>
          <p:cNvPr id="27" name="Straight Arrow Connector 26">
            <a:extLst>
              <a:ext uri="{FF2B5EF4-FFF2-40B4-BE49-F238E27FC236}">
                <a16:creationId xmlns:a16="http://schemas.microsoft.com/office/drawing/2014/main" id="{C933E475-07C4-C248-AE42-CC79920B4970}"/>
              </a:ext>
            </a:extLst>
          </p:cNvPr>
          <p:cNvCxnSpPr>
            <a:cxnSpLocks/>
          </p:cNvCxnSpPr>
          <p:nvPr/>
        </p:nvCxnSpPr>
        <p:spPr>
          <a:xfrm>
            <a:off x="8657945" y="1381672"/>
            <a:ext cx="374261"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B5FD4FF-877F-534B-A5F3-13ABF3776CCA}"/>
              </a:ext>
            </a:extLst>
          </p:cNvPr>
          <p:cNvSpPr/>
          <p:nvPr/>
        </p:nvSpPr>
        <p:spPr>
          <a:xfrm>
            <a:off x="11156712" y="1127917"/>
            <a:ext cx="853155" cy="585847"/>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FR" sz="1500" dirty="0">
                <a:latin typeface="Avenir Book" panose="02000503020000020003" pitchFamily="2" charset="0"/>
                <a:ea typeface="Palatino" pitchFamily="2" charset="77"/>
                <a:cs typeface="Times New Roman" panose="02020603050405020304" pitchFamily="18" charset="0"/>
              </a:rPr>
              <a:t>GNN</a:t>
            </a:r>
          </a:p>
        </p:txBody>
      </p:sp>
      <p:cxnSp>
        <p:nvCxnSpPr>
          <p:cNvPr id="29" name="Straight Arrow Connector 28">
            <a:extLst>
              <a:ext uri="{FF2B5EF4-FFF2-40B4-BE49-F238E27FC236}">
                <a16:creationId xmlns:a16="http://schemas.microsoft.com/office/drawing/2014/main" id="{5621014D-09F8-D541-BAA9-574215C6D5C6}"/>
              </a:ext>
            </a:extLst>
          </p:cNvPr>
          <p:cNvCxnSpPr>
            <a:cxnSpLocks/>
          </p:cNvCxnSpPr>
          <p:nvPr/>
        </p:nvCxnSpPr>
        <p:spPr>
          <a:xfrm>
            <a:off x="11583289" y="1859682"/>
            <a:ext cx="1" cy="466988"/>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7F9A5B9-E65E-8F44-960A-F01666836536}"/>
              </a:ext>
            </a:extLst>
          </p:cNvPr>
          <p:cNvSpPr txBox="1"/>
          <p:nvPr/>
        </p:nvSpPr>
        <p:spPr>
          <a:xfrm>
            <a:off x="11025443" y="2524899"/>
            <a:ext cx="1115690" cy="369332"/>
          </a:xfrm>
          <a:prstGeom prst="rect">
            <a:avLst/>
          </a:prstGeom>
          <a:noFill/>
        </p:spPr>
        <p:txBody>
          <a:bodyPr wrap="none" rtlCol="0">
            <a:spAutoFit/>
          </a:bodyPr>
          <a:lstStyle/>
          <a:p>
            <a:r>
              <a:rPr lang="en-FR" b="1" dirty="0">
                <a:latin typeface="Avenir Book" panose="02000503020000020003" pitchFamily="2" charset="0"/>
              </a:rPr>
              <a:t>Prediction</a:t>
            </a:r>
          </a:p>
        </p:txBody>
      </p:sp>
      <p:cxnSp>
        <p:nvCxnSpPr>
          <p:cNvPr id="31" name="Straight Arrow Connector 30">
            <a:extLst>
              <a:ext uri="{FF2B5EF4-FFF2-40B4-BE49-F238E27FC236}">
                <a16:creationId xmlns:a16="http://schemas.microsoft.com/office/drawing/2014/main" id="{1D92E3B2-C32B-6D42-8CCF-4FAA2A092AC5}"/>
              </a:ext>
            </a:extLst>
          </p:cNvPr>
          <p:cNvCxnSpPr>
            <a:cxnSpLocks/>
          </p:cNvCxnSpPr>
          <p:nvPr/>
        </p:nvCxnSpPr>
        <p:spPr>
          <a:xfrm>
            <a:off x="10624130" y="1392182"/>
            <a:ext cx="377877"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D73E1B83-AE57-884E-8FCD-EB15A3FDB9D1}"/>
              </a:ext>
            </a:extLst>
          </p:cNvPr>
          <p:cNvPicPr>
            <a:picLocks noChangeAspect="1"/>
          </p:cNvPicPr>
          <p:nvPr/>
        </p:nvPicPr>
        <p:blipFill>
          <a:blip r:embed="rId3"/>
          <a:stretch>
            <a:fillRect/>
          </a:stretch>
        </p:blipFill>
        <p:spPr>
          <a:xfrm>
            <a:off x="707550" y="2570842"/>
            <a:ext cx="627110" cy="232031"/>
          </a:xfrm>
          <a:prstGeom prst="rect">
            <a:avLst/>
          </a:prstGeom>
        </p:spPr>
      </p:pic>
      <p:pic>
        <p:nvPicPr>
          <p:cNvPr id="33" name="Picture 32">
            <a:extLst>
              <a:ext uri="{FF2B5EF4-FFF2-40B4-BE49-F238E27FC236}">
                <a16:creationId xmlns:a16="http://schemas.microsoft.com/office/drawing/2014/main" id="{E7650039-654E-0B4C-8289-54DAAF8DBF0D}"/>
              </a:ext>
            </a:extLst>
          </p:cNvPr>
          <p:cNvPicPr>
            <a:picLocks noChangeAspect="1"/>
          </p:cNvPicPr>
          <p:nvPr/>
        </p:nvPicPr>
        <p:blipFill>
          <a:blip r:embed="rId4"/>
          <a:stretch>
            <a:fillRect/>
          </a:stretch>
        </p:blipFill>
        <p:spPr>
          <a:xfrm>
            <a:off x="9249199" y="2510755"/>
            <a:ext cx="701120" cy="227864"/>
          </a:xfrm>
          <a:prstGeom prst="rect">
            <a:avLst/>
          </a:prstGeom>
        </p:spPr>
      </p:pic>
      <p:cxnSp>
        <p:nvCxnSpPr>
          <p:cNvPr id="34" name="Straight Arrow Connector 33">
            <a:extLst>
              <a:ext uri="{FF2B5EF4-FFF2-40B4-BE49-F238E27FC236}">
                <a16:creationId xmlns:a16="http://schemas.microsoft.com/office/drawing/2014/main" id="{D6CDB3FC-52E6-CD48-99B9-A5329ADDF45C}"/>
              </a:ext>
            </a:extLst>
          </p:cNvPr>
          <p:cNvCxnSpPr>
            <a:cxnSpLocks/>
          </p:cNvCxnSpPr>
          <p:nvPr/>
        </p:nvCxnSpPr>
        <p:spPr>
          <a:xfrm flipH="1">
            <a:off x="5691680" y="2943410"/>
            <a:ext cx="555991" cy="0"/>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D8B3B86-89CC-8142-9EF7-AF08F8CB38FC}"/>
              </a:ext>
            </a:extLst>
          </p:cNvPr>
          <p:cNvSpPr txBox="1"/>
          <p:nvPr/>
        </p:nvSpPr>
        <p:spPr>
          <a:xfrm>
            <a:off x="4318575" y="2779489"/>
            <a:ext cx="1272493" cy="369332"/>
          </a:xfrm>
          <a:prstGeom prst="rect">
            <a:avLst/>
          </a:prstGeom>
          <a:noFill/>
        </p:spPr>
        <p:txBody>
          <a:bodyPr wrap="none" rtlCol="0">
            <a:spAutoFit/>
          </a:bodyPr>
          <a:lstStyle/>
          <a:p>
            <a:r>
              <a:rPr lang="en-FR" b="1" dirty="0">
                <a:latin typeface="Avenir Book" panose="02000503020000020003" pitchFamily="2" charset="0"/>
              </a:rPr>
              <a:t>Explanation</a:t>
            </a:r>
          </a:p>
        </p:txBody>
      </p:sp>
      <p:cxnSp>
        <p:nvCxnSpPr>
          <p:cNvPr id="36" name="Straight Arrow Connector 35">
            <a:extLst>
              <a:ext uri="{FF2B5EF4-FFF2-40B4-BE49-F238E27FC236}">
                <a16:creationId xmlns:a16="http://schemas.microsoft.com/office/drawing/2014/main" id="{66FE01EA-B477-184C-A10C-DD67ECF98AE6}"/>
              </a:ext>
            </a:extLst>
          </p:cNvPr>
          <p:cNvCxnSpPr>
            <a:cxnSpLocks/>
          </p:cNvCxnSpPr>
          <p:nvPr/>
        </p:nvCxnSpPr>
        <p:spPr>
          <a:xfrm>
            <a:off x="6939270" y="1394982"/>
            <a:ext cx="0" cy="1164258"/>
          </a:xfrm>
          <a:prstGeom prst="straightConnector1">
            <a:avLst/>
          </a:prstGeom>
          <a:ln w="412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3019E9-895C-9647-A934-2EC86DEAA2FA}"/>
              </a:ext>
            </a:extLst>
          </p:cNvPr>
          <p:cNvCxnSpPr>
            <a:cxnSpLocks/>
          </p:cNvCxnSpPr>
          <p:nvPr/>
        </p:nvCxnSpPr>
        <p:spPr>
          <a:xfrm>
            <a:off x="11578545" y="2789171"/>
            <a:ext cx="4517" cy="800346"/>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583198-7320-BF46-9050-D75D9B67D493}"/>
              </a:ext>
            </a:extLst>
          </p:cNvPr>
          <p:cNvCxnSpPr>
            <a:cxnSpLocks/>
          </p:cNvCxnSpPr>
          <p:nvPr/>
        </p:nvCxnSpPr>
        <p:spPr>
          <a:xfrm flipV="1">
            <a:off x="7988699" y="1733175"/>
            <a:ext cx="0" cy="1816793"/>
          </a:xfrm>
          <a:prstGeom prst="line">
            <a:avLst/>
          </a:prstGeom>
          <a:ln w="158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BC83AB0-2FD4-3E47-9905-0C9D5CADD593}"/>
              </a:ext>
            </a:extLst>
          </p:cNvPr>
          <p:cNvCxnSpPr>
            <a:cxnSpLocks/>
          </p:cNvCxnSpPr>
          <p:nvPr/>
        </p:nvCxnSpPr>
        <p:spPr>
          <a:xfrm flipV="1">
            <a:off x="3027520" y="1724331"/>
            <a:ext cx="6859" cy="1825637"/>
          </a:xfrm>
          <a:prstGeom prst="line">
            <a:avLst/>
          </a:prstGeom>
          <a:ln w="158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58E794C-FB04-E442-ADBF-8EC5B4E8333E}"/>
              </a:ext>
            </a:extLst>
          </p:cNvPr>
          <p:cNvSpPr txBox="1"/>
          <p:nvPr/>
        </p:nvSpPr>
        <p:spPr>
          <a:xfrm>
            <a:off x="10267845" y="3298868"/>
            <a:ext cx="1218575" cy="261610"/>
          </a:xfrm>
          <a:prstGeom prst="rect">
            <a:avLst/>
          </a:prstGeom>
          <a:noFill/>
        </p:spPr>
        <p:txBody>
          <a:bodyPr wrap="none" rtlCol="0">
            <a:spAutoFit/>
          </a:bodyPr>
          <a:lstStyle/>
          <a:p>
            <a:r>
              <a:rPr lang="en-GB" sz="1100" i="1" dirty="0">
                <a:latin typeface="Avenir Book" panose="02000503020000020003" pitchFamily="2" charset="0"/>
              </a:rPr>
              <a:t>O</a:t>
            </a:r>
            <a:r>
              <a:rPr lang="en-FR" sz="1100" i="1" dirty="0">
                <a:latin typeface="Avenir Book" panose="02000503020000020003" pitchFamily="2" charset="0"/>
              </a:rPr>
              <a:t>bjective function</a:t>
            </a:r>
          </a:p>
        </p:txBody>
      </p:sp>
      <p:cxnSp>
        <p:nvCxnSpPr>
          <p:cNvPr id="41" name="Straight Connector 40">
            <a:extLst>
              <a:ext uri="{FF2B5EF4-FFF2-40B4-BE49-F238E27FC236}">
                <a16:creationId xmlns:a16="http://schemas.microsoft.com/office/drawing/2014/main" id="{4F19C77E-E0DC-6848-A438-E5CF0DC57DCD}"/>
              </a:ext>
            </a:extLst>
          </p:cNvPr>
          <p:cNvCxnSpPr>
            <a:cxnSpLocks/>
          </p:cNvCxnSpPr>
          <p:nvPr/>
        </p:nvCxnSpPr>
        <p:spPr>
          <a:xfrm>
            <a:off x="3041691" y="3543820"/>
            <a:ext cx="8536854" cy="31978"/>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B872499F-7223-4A40-B2E1-A93A079552DF}"/>
              </a:ext>
            </a:extLst>
          </p:cNvPr>
          <p:cNvSpPr/>
          <p:nvPr/>
        </p:nvSpPr>
        <p:spPr>
          <a:xfrm>
            <a:off x="6335693" y="2641124"/>
            <a:ext cx="1257804" cy="555835"/>
          </a:xfrm>
          <a:prstGeom prst="rect">
            <a:avLst/>
          </a:prstGeom>
          <a:solidFill>
            <a:schemeClr val="accent2">
              <a:lumMod val="40000"/>
              <a:lumOff val="60000"/>
            </a:schemeClr>
          </a:solid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FR" sz="1500" dirty="0">
                <a:latin typeface="Avenir Book" panose="02000503020000020003" pitchFamily="2" charset="0"/>
                <a:ea typeface="Palatino" pitchFamily="2" charset="77"/>
                <a:cs typeface="Times New Roman" panose="02020603050405020304" pitchFamily="18" charset="0"/>
              </a:rPr>
              <a:t>Explanation generator</a:t>
            </a:r>
          </a:p>
        </p:txBody>
      </p:sp>
      <p:sp>
        <p:nvSpPr>
          <p:cNvPr id="43" name="Oval 42">
            <a:extLst>
              <a:ext uri="{FF2B5EF4-FFF2-40B4-BE49-F238E27FC236}">
                <a16:creationId xmlns:a16="http://schemas.microsoft.com/office/drawing/2014/main" id="{A6620781-6055-7540-AF1B-3E9269FC5E56}"/>
              </a:ext>
            </a:extLst>
          </p:cNvPr>
          <p:cNvSpPr/>
          <p:nvPr/>
        </p:nvSpPr>
        <p:spPr>
          <a:xfrm>
            <a:off x="129573" y="320700"/>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4" name="Oval 43">
            <a:extLst>
              <a:ext uri="{FF2B5EF4-FFF2-40B4-BE49-F238E27FC236}">
                <a16:creationId xmlns:a16="http://schemas.microsoft.com/office/drawing/2014/main" id="{4ACF0205-0693-A74B-B83F-457BDBDAE81F}"/>
              </a:ext>
            </a:extLst>
          </p:cNvPr>
          <p:cNvSpPr/>
          <p:nvPr/>
        </p:nvSpPr>
        <p:spPr>
          <a:xfrm>
            <a:off x="1254199" y="510458"/>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5" name="Oval 44">
            <a:extLst>
              <a:ext uri="{FF2B5EF4-FFF2-40B4-BE49-F238E27FC236}">
                <a16:creationId xmlns:a16="http://schemas.microsoft.com/office/drawing/2014/main" id="{65F37791-9C6B-2347-8362-92A6E691348E}"/>
              </a:ext>
            </a:extLst>
          </p:cNvPr>
          <p:cNvSpPr/>
          <p:nvPr/>
        </p:nvSpPr>
        <p:spPr>
          <a:xfrm>
            <a:off x="478926" y="1566285"/>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6" name="Oval 45">
            <a:extLst>
              <a:ext uri="{FF2B5EF4-FFF2-40B4-BE49-F238E27FC236}">
                <a16:creationId xmlns:a16="http://schemas.microsoft.com/office/drawing/2014/main" id="{815E3388-4C33-234F-A1A6-C1A9A682BF7D}"/>
              </a:ext>
            </a:extLst>
          </p:cNvPr>
          <p:cNvSpPr/>
          <p:nvPr/>
        </p:nvSpPr>
        <p:spPr>
          <a:xfrm>
            <a:off x="918054" y="2075858"/>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7" name="Oval 46">
            <a:extLst>
              <a:ext uri="{FF2B5EF4-FFF2-40B4-BE49-F238E27FC236}">
                <a16:creationId xmlns:a16="http://schemas.microsoft.com/office/drawing/2014/main" id="{95CD6704-9FA4-A241-91EC-DD2D91D33DD2}"/>
              </a:ext>
            </a:extLst>
          </p:cNvPr>
          <p:cNvSpPr/>
          <p:nvPr/>
        </p:nvSpPr>
        <p:spPr>
          <a:xfrm>
            <a:off x="1330073" y="1598728"/>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8" name="Oval 47">
            <a:extLst>
              <a:ext uri="{FF2B5EF4-FFF2-40B4-BE49-F238E27FC236}">
                <a16:creationId xmlns:a16="http://schemas.microsoft.com/office/drawing/2014/main" id="{D5597161-9050-B34B-880F-38820579455C}"/>
              </a:ext>
            </a:extLst>
          </p:cNvPr>
          <p:cNvSpPr/>
          <p:nvPr/>
        </p:nvSpPr>
        <p:spPr>
          <a:xfrm>
            <a:off x="318884" y="889465"/>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49" name="Oval 48">
            <a:extLst>
              <a:ext uri="{FF2B5EF4-FFF2-40B4-BE49-F238E27FC236}">
                <a16:creationId xmlns:a16="http://schemas.microsoft.com/office/drawing/2014/main" id="{B77F5F71-1293-394E-B60F-5901870A444E}"/>
              </a:ext>
            </a:extLst>
          </p:cNvPr>
          <p:cNvSpPr/>
          <p:nvPr/>
        </p:nvSpPr>
        <p:spPr>
          <a:xfrm>
            <a:off x="10447670" y="844143"/>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0" name="Oval 49">
            <a:extLst>
              <a:ext uri="{FF2B5EF4-FFF2-40B4-BE49-F238E27FC236}">
                <a16:creationId xmlns:a16="http://schemas.microsoft.com/office/drawing/2014/main" id="{AC5B1A10-32C1-C846-9DCD-01899BEAFBC5}"/>
              </a:ext>
            </a:extLst>
          </p:cNvPr>
          <p:cNvSpPr/>
          <p:nvPr/>
        </p:nvSpPr>
        <p:spPr>
          <a:xfrm>
            <a:off x="9513228" y="1098805"/>
            <a:ext cx="241465" cy="251255"/>
          </a:xfrm>
          <a:prstGeom prst="ellipse">
            <a:avLst/>
          </a:prstGeom>
          <a:solidFill>
            <a:srgbClr val="FF000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cxnSp>
        <p:nvCxnSpPr>
          <p:cNvPr id="51" name="Straight Connector 50">
            <a:extLst>
              <a:ext uri="{FF2B5EF4-FFF2-40B4-BE49-F238E27FC236}">
                <a16:creationId xmlns:a16="http://schemas.microsoft.com/office/drawing/2014/main" id="{1490ADE9-C5B3-5240-8B02-EC8A32ED1EF5}"/>
              </a:ext>
            </a:extLst>
          </p:cNvPr>
          <p:cNvCxnSpPr>
            <a:cxnSpLocks/>
            <a:stCxn id="59" idx="3"/>
            <a:endCxn id="58" idx="7"/>
          </p:cNvCxnSpPr>
          <p:nvPr/>
        </p:nvCxnSpPr>
        <p:spPr>
          <a:xfrm flipH="1">
            <a:off x="9737175" y="1826589"/>
            <a:ext cx="266280" cy="310129"/>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A6F6B60-4701-A745-9E93-15117E027957}"/>
              </a:ext>
            </a:extLst>
          </p:cNvPr>
          <p:cNvCxnSpPr>
            <a:cxnSpLocks/>
            <a:stCxn id="50" idx="5"/>
          </p:cNvCxnSpPr>
          <p:nvPr/>
        </p:nvCxnSpPr>
        <p:spPr>
          <a:xfrm>
            <a:off x="9719331" y="1313265"/>
            <a:ext cx="341506" cy="41148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6FCCAC3-F646-AD47-8908-4D4258093874}"/>
              </a:ext>
            </a:extLst>
          </p:cNvPr>
          <p:cNvCxnSpPr>
            <a:cxnSpLocks/>
            <a:endCxn id="49" idx="2"/>
          </p:cNvCxnSpPr>
          <p:nvPr/>
        </p:nvCxnSpPr>
        <p:spPr>
          <a:xfrm>
            <a:off x="10093087" y="722505"/>
            <a:ext cx="354583" cy="23972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314299-2574-D546-B5B0-9E0787D87935}"/>
              </a:ext>
            </a:extLst>
          </p:cNvPr>
          <p:cNvCxnSpPr>
            <a:cxnSpLocks/>
            <a:endCxn id="50" idx="7"/>
          </p:cNvCxnSpPr>
          <p:nvPr/>
        </p:nvCxnSpPr>
        <p:spPr>
          <a:xfrm flipH="1">
            <a:off x="9719331" y="752030"/>
            <a:ext cx="197530" cy="38357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406348B-0417-C049-AD34-77E4E7618936}"/>
              </a:ext>
            </a:extLst>
          </p:cNvPr>
          <p:cNvCxnSpPr>
            <a:cxnSpLocks/>
            <a:stCxn id="50" idx="2"/>
          </p:cNvCxnSpPr>
          <p:nvPr/>
        </p:nvCxnSpPr>
        <p:spPr>
          <a:xfrm flipH="1" flipV="1">
            <a:off x="9135330" y="1089421"/>
            <a:ext cx="377898" cy="135012"/>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F534B1A0-558B-F54D-A666-54C907416174}"/>
              </a:ext>
            </a:extLst>
          </p:cNvPr>
          <p:cNvPicPr>
            <a:picLocks noChangeAspect="1"/>
          </p:cNvPicPr>
          <p:nvPr/>
        </p:nvPicPr>
        <p:blipFill>
          <a:blip r:embed="rId2"/>
          <a:stretch>
            <a:fillRect/>
          </a:stretch>
        </p:blipFill>
        <p:spPr>
          <a:xfrm>
            <a:off x="9575193" y="1162165"/>
            <a:ext cx="114701" cy="121870"/>
          </a:xfrm>
          <a:prstGeom prst="rect">
            <a:avLst/>
          </a:prstGeom>
        </p:spPr>
      </p:pic>
      <p:sp>
        <p:nvSpPr>
          <p:cNvPr id="57" name="Oval 56">
            <a:extLst>
              <a:ext uri="{FF2B5EF4-FFF2-40B4-BE49-F238E27FC236}">
                <a16:creationId xmlns:a16="http://schemas.microsoft.com/office/drawing/2014/main" id="{1ACB96AD-86B2-0F4B-87BC-4184B14DCE80}"/>
              </a:ext>
            </a:extLst>
          </p:cNvPr>
          <p:cNvSpPr/>
          <p:nvPr/>
        </p:nvSpPr>
        <p:spPr>
          <a:xfrm>
            <a:off x="9897398" y="536731"/>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8" name="Oval 57">
            <a:extLst>
              <a:ext uri="{FF2B5EF4-FFF2-40B4-BE49-F238E27FC236}">
                <a16:creationId xmlns:a16="http://schemas.microsoft.com/office/drawing/2014/main" id="{545518C2-3570-3F42-B780-499C88144C73}"/>
              </a:ext>
            </a:extLst>
          </p:cNvPr>
          <p:cNvSpPr/>
          <p:nvPr/>
        </p:nvSpPr>
        <p:spPr>
          <a:xfrm>
            <a:off x="9561253" y="2102131"/>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59" name="Oval 58">
            <a:extLst>
              <a:ext uri="{FF2B5EF4-FFF2-40B4-BE49-F238E27FC236}">
                <a16:creationId xmlns:a16="http://schemas.microsoft.com/office/drawing/2014/main" id="{58C94D14-C629-794C-845F-61F265CE85C2}"/>
              </a:ext>
            </a:extLst>
          </p:cNvPr>
          <p:cNvSpPr/>
          <p:nvPr/>
        </p:nvSpPr>
        <p:spPr>
          <a:xfrm>
            <a:off x="9973272" y="1625001"/>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sp>
        <p:nvSpPr>
          <p:cNvPr id="60" name="Oval 59">
            <a:extLst>
              <a:ext uri="{FF2B5EF4-FFF2-40B4-BE49-F238E27FC236}">
                <a16:creationId xmlns:a16="http://schemas.microsoft.com/office/drawing/2014/main" id="{4569B7B3-0D8A-4C42-BADC-526A1679C013}"/>
              </a:ext>
            </a:extLst>
          </p:cNvPr>
          <p:cNvSpPr/>
          <p:nvPr/>
        </p:nvSpPr>
        <p:spPr>
          <a:xfrm>
            <a:off x="8962083" y="915738"/>
            <a:ext cx="206105" cy="236175"/>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pitchFamily="2" charset="77"/>
              <a:ea typeface="Palatino" pitchFamily="2" charset="77"/>
              <a:cs typeface="Baskerville"/>
            </a:endParaRPr>
          </a:p>
        </p:txBody>
      </p:sp>
      <p:graphicFrame>
        <p:nvGraphicFramePr>
          <p:cNvPr id="61" name="Table 92">
            <a:extLst>
              <a:ext uri="{FF2B5EF4-FFF2-40B4-BE49-F238E27FC236}">
                <a16:creationId xmlns:a16="http://schemas.microsoft.com/office/drawing/2014/main" id="{A0918869-5073-F84B-9AE6-538C6CD23A63}"/>
              </a:ext>
            </a:extLst>
          </p:cNvPr>
          <p:cNvGraphicFramePr>
            <a:graphicFrameLocks noGrp="1"/>
          </p:cNvGraphicFramePr>
          <p:nvPr>
            <p:extLst/>
          </p:nvPr>
        </p:nvGraphicFramePr>
        <p:xfrm>
          <a:off x="9458330" y="152276"/>
          <a:ext cx="204455" cy="914360"/>
        </p:xfrm>
        <a:graphic>
          <a:graphicData uri="http://schemas.openxmlformats.org/drawingml/2006/table">
            <a:tbl>
              <a:tblPr firstRow="1" bandRow="1">
                <a:tableStyleId>{5C22544A-7EE6-4342-B048-85BDC9FD1C3A}</a:tableStyleId>
              </a:tblPr>
              <a:tblGrid>
                <a:gridCol w="204455">
                  <a:extLst>
                    <a:ext uri="{9D8B030D-6E8A-4147-A177-3AD203B41FA5}">
                      <a16:colId xmlns:a16="http://schemas.microsoft.com/office/drawing/2014/main" val="1376842065"/>
                    </a:ext>
                  </a:extLst>
                </a:gridCol>
              </a:tblGrid>
              <a:tr h="180000">
                <a:tc>
                  <a:txBody>
                    <a:bodyPr/>
                    <a:lstStyle/>
                    <a:p>
                      <a:pPr algn="ctr"/>
                      <a:r>
                        <a:rPr lang="en-FR" sz="1000" b="1" dirty="0">
                          <a:solidFill>
                            <a:srgbClr val="C00000"/>
                          </a:solidFill>
                          <a:latin typeface="Wingdings" pitchFamily="2" charset="2"/>
                        </a:rPr>
                        <a:t>✗</a:t>
                      </a: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136173"/>
                  </a:ext>
                </a:extLst>
              </a:tr>
              <a:tr h="180000">
                <a:tc>
                  <a:txBody>
                    <a:bodyPr/>
                    <a:lstStyle/>
                    <a:p>
                      <a:pPr algn="ctr"/>
                      <a:r>
                        <a:rPr lang="en-FR" sz="1000" b="1" i="0" kern="1200" dirty="0">
                          <a:solidFill>
                            <a:schemeClr val="accent6">
                              <a:lumMod val="75000"/>
                            </a:schemeClr>
                          </a:solidFill>
                          <a:effectLst/>
                          <a:latin typeface="Wingdings" pitchFamily="2" charset="2"/>
                          <a:ea typeface="+mn-ea"/>
                          <a:cs typeface="+mn-cs"/>
                        </a:rPr>
                        <a:t>✓</a:t>
                      </a:r>
                      <a:endParaRPr lang="en-FR" sz="1000" b="1" dirty="0">
                        <a:solidFill>
                          <a:schemeClr val="accent6">
                            <a:lumMod val="75000"/>
                          </a:schemeClr>
                        </a:solidFill>
                        <a:latin typeface="Wingdings" pitchFamily="2" charset="2"/>
                      </a:endParaRP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7156401"/>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R" sz="1000" b="1" i="0" kern="1200" dirty="0">
                          <a:solidFill>
                            <a:schemeClr val="accent6">
                              <a:lumMod val="75000"/>
                            </a:schemeClr>
                          </a:solidFill>
                          <a:effectLst/>
                          <a:latin typeface="Wingdings" pitchFamily="2" charset="2"/>
                          <a:ea typeface="+mn-ea"/>
                          <a:cs typeface="+mn-cs"/>
                        </a:rPr>
                        <a:t>✓</a:t>
                      </a:r>
                      <a:endParaRPr lang="en-FR" sz="1000" b="1" dirty="0">
                        <a:solidFill>
                          <a:schemeClr val="accent6">
                            <a:lumMod val="75000"/>
                          </a:schemeClr>
                        </a:solidFill>
                        <a:latin typeface="Wingdings" pitchFamily="2" charset="2"/>
                      </a:endParaRP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338367"/>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R" sz="1000" b="1" dirty="0">
                          <a:solidFill>
                            <a:srgbClr val="C00000"/>
                          </a:solidFill>
                          <a:latin typeface="Wingdings" pitchFamily="2" charset="2"/>
                        </a:rPr>
                        <a:t>✗</a:t>
                      </a: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261357"/>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R" sz="1000" b="1" i="0" kern="1200" dirty="0">
                          <a:solidFill>
                            <a:schemeClr val="accent6">
                              <a:lumMod val="75000"/>
                            </a:schemeClr>
                          </a:solidFill>
                          <a:effectLst/>
                          <a:latin typeface="Wingdings" pitchFamily="2" charset="2"/>
                          <a:ea typeface="+mn-ea"/>
                          <a:cs typeface="+mn-cs"/>
                        </a:rPr>
                        <a:t>✓</a:t>
                      </a:r>
                      <a:endParaRPr lang="en-FR" sz="1000" b="1" dirty="0">
                        <a:solidFill>
                          <a:schemeClr val="accent6">
                            <a:lumMod val="75000"/>
                          </a:schemeClr>
                        </a:solidFill>
                        <a:latin typeface="Wingdings" pitchFamily="2" charset="2"/>
                      </a:endParaRPr>
                    </a:p>
                  </a:txBody>
                  <a:tcPr marL="30469" marR="30469" marT="15236" marB="15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16385"/>
                  </a:ext>
                </a:extLst>
              </a:tr>
            </a:tbl>
          </a:graphicData>
        </a:graphic>
      </p:graphicFrame>
      <p:cxnSp>
        <p:nvCxnSpPr>
          <p:cNvPr id="62" name="Straight Connector 61">
            <a:extLst>
              <a:ext uri="{FF2B5EF4-FFF2-40B4-BE49-F238E27FC236}">
                <a16:creationId xmlns:a16="http://schemas.microsoft.com/office/drawing/2014/main" id="{0DC2C0CF-F531-6F4A-8979-F3501384FB57}"/>
              </a:ext>
            </a:extLst>
          </p:cNvPr>
          <p:cNvCxnSpPr>
            <a:cxnSpLocks/>
          </p:cNvCxnSpPr>
          <p:nvPr/>
        </p:nvCxnSpPr>
        <p:spPr>
          <a:xfrm flipV="1">
            <a:off x="7000956" y="3298868"/>
            <a:ext cx="0" cy="272363"/>
          </a:xfrm>
          <a:prstGeom prst="line">
            <a:avLst/>
          </a:prstGeom>
          <a:ln w="158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BA01D649-2BBD-AB41-BD6E-F7E187DD6F12}"/>
              </a:ext>
            </a:extLst>
          </p:cNvPr>
          <p:cNvPicPr>
            <a:picLocks noChangeAspect="1"/>
          </p:cNvPicPr>
          <p:nvPr/>
        </p:nvPicPr>
        <p:blipFill>
          <a:blip r:embed="rId5"/>
          <a:stretch>
            <a:fillRect/>
          </a:stretch>
        </p:blipFill>
        <p:spPr>
          <a:xfrm>
            <a:off x="2136913" y="3897537"/>
            <a:ext cx="8065085" cy="2684121"/>
          </a:xfrm>
          <a:prstGeom prst="rect">
            <a:avLst/>
          </a:prstGeom>
        </p:spPr>
      </p:pic>
      <p:pic>
        <p:nvPicPr>
          <p:cNvPr id="73" name="Picture 72">
            <a:extLst>
              <a:ext uri="{FF2B5EF4-FFF2-40B4-BE49-F238E27FC236}">
                <a16:creationId xmlns:a16="http://schemas.microsoft.com/office/drawing/2014/main" id="{C1FD595A-31ED-0D41-B576-B54BA165E351}"/>
              </a:ext>
            </a:extLst>
          </p:cNvPr>
          <p:cNvPicPr>
            <a:picLocks noChangeAspect="1"/>
          </p:cNvPicPr>
          <p:nvPr/>
        </p:nvPicPr>
        <p:blipFill>
          <a:blip r:embed="rId6"/>
          <a:stretch>
            <a:fillRect/>
          </a:stretch>
        </p:blipFill>
        <p:spPr>
          <a:xfrm>
            <a:off x="0" y="-55453"/>
            <a:ext cx="12192000" cy="3830269"/>
          </a:xfrm>
          <a:prstGeom prst="rect">
            <a:avLst/>
          </a:prstGeom>
        </p:spPr>
      </p:pic>
    </p:spTree>
    <p:extLst>
      <p:ext uri="{BB962C8B-B14F-4D97-AF65-F5344CB8AC3E}">
        <p14:creationId xmlns:p14="http://schemas.microsoft.com/office/powerpoint/2010/main" val="78460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1DB8-3ABE-7D47-AFC1-1063867D43A0}"/>
              </a:ext>
            </a:extLst>
          </p:cNvPr>
          <p:cNvSpPr>
            <a:spLocks noGrp="1"/>
          </p:cNvSpPr>
          <p:nvPr>
            <p:ph type="title"/>
          </p:nvPr>
        </p:nvSpPr>
        <p:spPr>
          <a:xfrm>
            <a:off x="822700" y="321041"/>
            <a:ext cx="10515600" cy="896231"/>
          </a:xfrm>
        </p:spPr>
        <p:txBody>
          <a:bodyPr/>
          <a:lstStyle/>
          <a:p>
            <a:r>
              <a:rPr lang="en-GB" dirty="0"/>
              <a:t>Output explanations</a:t>
            </a:r>
          </a:p>
        </p:txBody>
      </p:sp>
      <p:sp>
        <p:nvSpPr>
          <p:cNvPr id="5" name="Slide Number Placeholder 4">
            <a:extLst>
              <a:ext uri="{FF2B5EF4-FFF2-40B4-BE49-F238E27FC236}">
                <a16:creationId xmlns:a16="http://schemas.microsoft.com/office/drawing/2014/main" id="{C2B670A8-0371-BD4C-9248-68FE785269A1}"/>
              </a:ext>
            </a:extLst>
          </p:cNvPr>
          <p:cNvSpPr>
            <a:spLocks noGrp="1"/>
          </p:cNvSpPr>
          <p:nvPr>
            <p:ph type="sldNum" sz="quarter" idx="12"/>
          </p:nvPr>
        </p:nvSpPr>
        <p:spPr/>
        <p:txBody>
          <a:bodyPr/>
          <a:lstStyle/>
          <a:p>
            <a:fld id="{E9126833-18F9-3942-8502-6BD65529E623}" type="slidenum">
              <a:rPr lang="fr-CA" smtClean="0"/>
              <a:t>24</a:t>
            </a:fld>
            <a:endParaRPr lang="fr-CA"/>
          </a:p>
        </p:txBody>
      </p:sp>
      <p:sp>
        <p:nvSpPr>
          <p:cNvPr id="7" name="Slide Number Placeholder 2">
            <a:extLst>
              <a:ext uri="{FF2B5EF4-FFF2-40B4-BE49-F238E27FC236}">
                <a16:creationId xmlns:a16="http://schemas.microsoft.com/office/drawing/2014/main" id="{5F4DD1A5-D0EE-4F4E-AAD7-371B948D5C83}"/>
              </a:ext>
            </a:extLst>
          </p:cNvPr>
          <p:cNvSpPr txBox="1">
            <a:spLocks/>
          </p:cNvSpPr>
          <p:nvPr/>
        </p:nvSpPr>
        <p:spPr>
          <a:xfrm>
            <a:off x="734708" y="6273735"/>
            <a:ext cx="533400" cy="365125"/>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26833-18F9-3942-8502-6BD65529E623}" type="slidenum">
              <a:rPr lang="fr-CA" smtClean="0"/>
              <a:pPr/>
              <a:t>24</a:t>
            </a:fld>
            <a:endParaRPr lang="fr-CA"/>
          </a:p>
        </p:txBody>
      </p:sp>
      <p:cxnSp>
        <p:nvCxnSpPr>
          <p:cNvPr id="27" name="Straight Connector 26">
            <a:extLst>
              <a:ext uri="{FF2B5EF4-FFF2-40B4-BE49-F238E27FC236}">
                <a16:creationId xmlns:a16="http://schemas.microsoft.com/office/drawing/2014/main" id="{EFA2827E-7474-6141-A31B-7EF1201B20BE}"/>
              </a:ext>
            </a:extLst>
          </p:cNvPr>
          <p:cNvCxnSpPr>
            <a:cxnSpLocks/>
          </p:cNvCxnSpPr>
          <p:nvPr/>
        </p:nvCxnSpPr>
        <p:spPr>
          <a:xfrm>
            <a:off x="1638457" y="2648183"/>
            <a:ext cx="87008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9EC3FDC3-1BFF-A346-8F76-68F6E6C8C65E}"/>
                  </a:ext>
                </a:extLst>
              </p:cNvPr>
              <p:cNvSpPr txBox="1"/>
              <p:nvPr/>
            </p:nvSpPr>
            <p:spPr>
              <a:xfrm>
                <a:off x="3728833" y="2108698"/>
                <a:ext cx="87769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𝐸</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𝑓</m:t>
                          </m:r>
                        </m:e>
                        <m:sub>
                          <m:r>
                            <a:rPr lang="fr-FR" sz="1400" b="0" i="1" smtClean="0">
                              <a:latin typeface="Cambria Math" panose="02040503050406030204" pitchFamily="18" charset="0"/>
                            </a:rPr>
                            <m:t>𝑣</m:t>
                          </m:r>
                        </m:sub>
                      </m:sSub>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𝑋</m:t>
                          </m:r>
                          <m:r>
                            <a:rPr lang="fr-FR" sz="1400" b="0" i="1" smtClean="0">
                              <a:latin typeface="Cambria Math" panose="02040503050406030204" pitchFamily="18" charset="0"/>
                            </a:rPr>
                            <m:t>,</m:t>
                          </m:r>
                          <m:r>
                            <a:rPr lang="fr-FR" sz="1400" b="0" i="1" smtClean="0">
                              <a:latin typeface="Cambria Math" panose="02040503050406030204" pitchFamily="18" charset="0"/>
                            </a:rPr>
                            <m:t>𝐴</m:t>
                          </m:r>
                        </m:e>
                      </m:d>
                      <m:r>
                        <a:rPr lang="fr-FR" sz="1400" b="0" i="1" smtClean="0">
                          <a:latin typeface="Cambria Math" panose="02040503050406030204" pitchFamily="18" charset="0"/>
                        </a:rPr>
                        <m:t>]</m:t>
                      </m:r>
                    </m:oMath>
                  </m:oMathPara>
                </a14:m>
                <a:endParaRPr lang="en-GB" sz="14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28" name="TextBox 27">
                <a:extLst>
                  <a:ext uri="{FF2B5EF4-FFF2-40B4-BE49-F238E27FC236}">
                    <a16:creationId xmlns:a16="http://schemas.microsoft.com/office/drawing/2014/main" id="{9EC3FDC3-1BFF-A346-8F76-68F6E6C8C65E}"/>
                  </a:ext>
                </a:extLst>
              </p:cNvPr>
              <p:cNvSpPr txBox="1">
                <a:spLocks noRot="1" noChangeAspect="1" noMove="1" noResize="1" noEditPoints="1" noAdjustHandles="1" noChangeArrowheads="1" noChangeShapeType="1" noTextEdit="1"/>
              </p:cNvSpPr>
              <p:nvPr/>
            </p:nvSpPr>
            <p:spPr>
              <a:xfrm>
                <a:off x="3728833" y="2108698"/>
                <a:ext cx="877690" cy="215444"/>
              </a:xfrm>
              <a:prstGeom prst="rect">
                <a:avLst/>
              </a:prstGeom>
              <a:blipFill>
                <a:blip r:embed="rId2"/>
                <a:stretch>
                  <a:fillRect l="-4286" t="-5556" r="-5714" b="-2222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FFD7EFEB-F6AD-6746-8763-CFABF46E3294}"/>
                  </a:ext>
                </a:extLst>
              </p:cNvPr>
              <p:cNvSpPr txBox="1"/>
              <p:nvPr/>
            </p:nvSpPr>
            <p:spPr>
              <a:xfrm>
                <a:off x="8231390" y="2063263"/>
                <a:ext cx="640438"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𝑓</m:t>
                          </m:r>
                        </m:e>
                        <m:sub>
                          <m:r>
                            <a:rPr lang="fr-FR" sz="1400" b="0" i="1" smtClean="0">
                              <a:latin typeface="Cambria Math" panose="02040503050406030204" pitchFamily="18" charset="0"/>
                            </a:rPr>
                            <m:t>𝑣</m:t>
                          </m:r>
                        </m:sub>
                      </m:sSub>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𝑋</m:t>
                          </m:r>
                          <m:r>
                            <a:rPr lang="fr-FR" sz="1400" b="0" i="1" smtClean="0">
                              <a:latin typeface="Cambria Math" panose="02040503050406030204" pitchFamily="18" charset="0"/>
                            </a:rPr>
                            <m:t>,</m:t>
                          </m:r>
                          <m:r>
                            <a:rPr lang="fr-FR" sz="1400" b="0" i="1" smtClean="0">
                              <a:latin typeface="Cambria Math" panose="02040503050406030204" pitchFamily="18" charset="0"/>
                            </a:rPr>
                            <m:t>𝐴</m:t>
                          </m:r>
                        </m:e>
                      </m:d>
                    </m:oMath>
                  </m:oMathPara>
                </a14:m>
                <a:endParaRPr lang="en-GB" sz="14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29" name="TextBox 28">
                <a:extLst>
                  <a:ext uri="{FF2B5EF4-FFF2-40B4-BE49-F238E27FC236}">
                    <a16:creationId xmlns:a16="http://schemas.microsoft.com/office/drawing/2014/main" id="{FFD7EFEB-F6AD-6746-8763-CFABF46E3294}"/>
                  </a:ext>
                </a:extLst>
              </p:cNvPr>
              <p:cNvSpPr txBox="1">
                <a:spLocks noRot="1" noChangeAspect="1" noMove="1" noResize="1" noEditPoints="1" noAdjustHandles="1" noChangeArrowheads="1" noChangeShapeType="1" noTextEdit="1"/>
              </p:cNvSpPr>
              <p:nvPr/>
            </p:nvSpPr>
            <p:spPr>
              <a:xfrm>
                <a:off x="8231390" y="2063263"/>
                <a:ext cx="640438" cy="215444"/>
              </a:xfrm>
              <a:prstGeom prst="rect">
                <a:avLst/>
              </a:prstGeom>
              <a:blipFill>
                <a:blip r:embed="rId3"/>
                <a:stretch>
                  <a:fillRect l="-9804" t="-5556" b="-27778"/>
                </a:stretch>
              </a:blipFill>
            </p:spPr>
            <p:txBody>
              <a:bodyPr/>
              <a:lstStyle/>
              <a:p>
                <a:r>
                  <a:rPr lang="en-GB">
                    <a:noFill/>
                  </a:rPr>
                  <a:t> </a:t>
                </a:r>
              </a:p>
            </p:txBody>
          </p:sp>
        </mc:Fallback>
      </mc:AlternateContent>
      <p:sp>
        <p:nvSpPr>
          <p:cNvPr id="30" name="TextBox 29">
            <a:extLst>
              <a:ext uri="{FF2B5EF4-FFF2-40B4-BE49-F238E27FC236}">
                <a16:creationId xmlns:a16="http://schemas.microsoft.com/office/drawing/2014/main" id="{706C30AC-F213-DE4B-8A81-316143DAC6CE}"/>
              </a:ext>
            </a:extLst>
          </p:cNvPr>
          <p:cNvSpPr txBox="1"/>
          <p:nvPr/>
        </p:nvSpPr>
        <p:spPr>
          <a:xfrm>
            <a:off x="9916823" y="2084641"/>
            <a:ext cx="248650" cy="369332"/>
          </a:xfrm>
          <a:prstGeom prst="rect">
            <a:avLst/>
          </a:prstGeom>
          <a:noFill/>
        </p:spPr>
        <p:txBody>
          <a:bodyPr wrap="square" rtlCol="0">
            <a:spAutoFit/>
          </a:bodyPr>
          <a:lstStyle/>
          <a:p>
            <a:r>
              <a:rPr lang="en-GB" dirty="0">
                <a:latin typeface="CMU Serif Roman" panose="02000603000000000000" pitchFamily="2" charset="0"/>
                <a:ea typeface="CMU Serif Roman" panose="02000603000000000000" pitchFamily="2" charset="0"/>
                <a:cs typeface="CMU Serif Roman" panose="02000603000000000000" pitchFamily="2" charset="0"/>
              </a:rPr>
              <a:t>1</a:t>
            </a:r>
          </a:p>
        </p:txBody>
      </p:sp>
      <p:sp>
        <p:nvSpPr>
          <p:cNvPr id="31" name="TextBox 30">
            <a:extLst>
              <a:ext uri="{FF2B5EF4-FFF2-40B4-BE49-F238E27FC236}">
                <a16:creationId xmlns:a16="http://schemas.microsoft.com/office/drawing/2014/main" id="{91E20154-61B1-6545-9570-D7F221257950}"/>
              </a:ext>
            </a:extLst>
          </p:cNvPr>
          <p:cNvSpPr txBox="1"/>
          <p:nvPr/>
        </p:nvSpPr>
        <p:spPr>
          <a:xfrm>
            <a:off x="1715961" y="2074973"/>
            <a:ext cx="293063" cy="369332"/>
          </a:xfrm>
          <a:prstGeom prst="rect">
            <a:avLst/>
          </a:prstGeom>
          <a:noFill/>
        </p:spPr>
        <p:txBody>
          <a:bodyPr wrap="square" rtlCol="0">
            <a:spAutoFit/>
          </a:bodyPr>
          <a:lstStyle/>
          <a:p>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cxnSp>
        <p:nvCxnSpPr>
          <p:cNvPr id="32" name="Straight Connector 31">
            <a:extLst>
              <a:ext uri="{FF2B5EF4-FFF2-40B4-BE49-F238E27FC236}">
                <a16:creationId xmlns:a16="http://schemas.microsoft.com/office/drawing/2014/main" id="{4E7A037A-CD57-C14A-82CE-E175E76600E9}"/>
              </a:ext>
            </a:extLst>
          </p:cNvPr>
          <p:cNvCxnSpPr>
            <a:cxnSpLocks/>
            <a:stCxn id="31" idx="2"/>
          </p:cNvCxnSpPr>
          <p:nvPr/>
        </p:nvCxnSpPr>
        <p:spPr>
          <a:xfrm flipH="1">
            <a:off x="1858183" y="2444305"/>
            <a:ext cx="4310" cy="4050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70D031-F514-B441-9247-D3E2384814DB}"/>
              </a:ext>
            </a:extLst>
          </p:cNvPr>
          <p:cNvCxnSpPr>
            <a:cxnSpLocks/>
          </p:cNvCxnSpPr>
          <p:nvPr/>
        </p:nvCxnSpPr>
        <p:spPr>
          <a:xfrm>
            <a:off x="10060350" y="2506663"/>
            <a:ext cx="0" cy="3820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CC03C10-05FE-C846-A8C1-23CA7CBC4094}"/>
              </a:ext>
            </a:extLst>
          </p:cNvPr>
          <p:cNvCxnSpPr>
            <a:cxnSpLocks/>
          </p:cNvCxnSpPr>
          <p:nvPr/>
        </p:nvCxnSpPr>
        <p:spPr>
          <a:xfrm>
            <a:off x="4441395" y="2320583"/>
            <a:ext cx="0" cy="307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D9EACAD-0768-8847-B0AC-FC0A9E5ACDD5}"/>
              </a:ext>
            </a:extLst>
          </p:cNvPr>
          <p:cNvCxnSpPr>
            <a:cxnSpLocks/>
          </p:cNvCxnSpPr>
          <p:nvPr/>
        </p:nvCxnSpPr>
        <p:spPr>
          <a:xfrm>
            <a:off x="5611827" y="2311439"/>
            <a:ext cx="0" cy="307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162DD6B-62E9-6242-8EFD-855E3745B4BD}"/>
              </a:ext>
            </a:extLst>
          </p:cNvPr>
          <p:cNvCxnSpPr>
            <a:cxnSpLocks/>
          </p:cNvCxnSpPr>
          <p:nvPr/>
        </p:nvCxnSpPr>
        <p:spPr>
          <a:xfrm>
            <a:off x="8624485" y="2317798"/>
            <a:ext cx="0" cy="307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a:extLst>
              <a:ext uri="{FF2B5EF4-FFF2-40B4-BE49-F238E27FC236}">
                <a16:creationId xmlns:a16="http://schemas.microsoft.com/office/drawing/2014/main" id="{58A45FB9-E3CA-8F44-BFF4-6859F9367ACD}"/>
              </a:ext>
            </a:extLst>
          </p:cNvPr>
          <p:cNvSpPr/>
          <p:nvPr/>
        </p:nvSpPr>
        <p:spPr>
          <a:xfrm>
            <a:off x="1987067" y="2770148"/>
            <a:ext cx="2408607" cy="213818"/>
          </a:xfrm>
          <a:prstGeom prst="rightArrow">
            <a:avLst>
              <a:gd name="adj1" fmla="val 29622"/>
              <a:gd name="adj2" fmla="val 108986"/>
            </a:avLst>
          </a:prstGeom>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38" name="Right Arrow 37">
            <a:extLst>
              <a:ext uri="{FF2B5EF4-FFF2-40B4-BE49-F238E27FC236}">
                <a16:creationId xmlns:a16="http://schemas.microsoft.com/office/drawing/2014/main" id="{1792DA1F-DE07-DC41-A5B5-4FB9BCB049D7}"/>
              </a:ext>
            </a:extLst>
          </p:cNvPr>
          <p:cNvSpPr/>
          <p:nvPr/>
        </p:nvSpPr>
        <p:spPr>
          <a:xfrm>
            <a:off x="7639203" y="2753585"/>
            <a:ext cx="1640601" cy="209315"/>
          </a:xfrm>
          <a:prstGeom prst="rightArrow">
            <a:avLst>
              <a:gd name="adj1" fmla="val 29622"/>
              <a:gd name="adj2" fmla="val 108986"/>
            </a:avLst>
          </a:prstGeom>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39" name="Right Arrow 38">
            <a:extLst>
              <a:ext uri="{FF2B5EF4-FFF2-40B4-BE49-F238E27FC236}">
                <a16:creationId xmlns:a16="http://schemas.microsoft.com/office/drawing/2014/main" id="{5150EF48-7F7B-D445-8762-13886F041126}"/>
              </a:ext>
            </a:extLst>
          </p:cNvPr>
          <p:cNvSpPr/>
          <p:nvPr/>
        </p:nvSpPr>
        <p:spPr>
          <a:xfrm flipH="1">
            <a:off x="8625952" y="3064262"/>
            <a:ext cx="653852" cy="201607"/>
          </a:xfrm>
          <a:prstGeom prst="rightArrow">
            <a:avLst>
              <a:gd name="adj1" fmla="val 29622"/>
              <a:gd name="adj2" fmla="val 108986"/>
            </a:avLst>
          </a:prstGeom>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598117C4-E95A-1D4A-A7FB-8CB484B101D9}"/>
                  </a:ext>
                </a:extLst>
              </p:cNvPr>
              <p:cNvSpPr txBox="1"/>
              <p:nvPr/>
            </p:nvSpPr>
            <p:spPr>
              <a:xfrm>
                <a:off x="2971168" y="2982878"/>
                <a:ext cx="294805"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𝜙</m:t>
                          </m:r>
                        </m:e>
                        <m:sub>
                          <m:r>
                            <a:rPr lang="fr-FR" sz="1600" i="1">
                              <a:latin typeface="Cambria Math" panose="02040503050406030204" pitchFamily="18" charset="0"/>
                            </a:rPr>
                            <m:t>0</m:t>
                          </m:r>
                        </m:sub>
                      </m:sSub>
                    </m:oMath>
                  </m:oMathPara>
                </a14:m>
                <a:endParaRPr lang="en-GB" sz="16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40" name="TextBox 39">
                <a:extLst>
                  <a:ext uri="{FF2B5EF4-FFF2-40B4-BE49-F238E27FC236}">
                    <a16:creationId xmlns:a16="http://schemas.microsoft.com/office/drawing/2014/main" id="{598117C4-E95A-1D4A-A7FB-8CB484B101D9}"/>
                  </a:ext>
                </a:extLst>
              </p:cNvPr>
              <p:cNvSpPr txBox="1">
                <a:spLocks noRot="1" noChangeAspect="1" noMove="1" noResize="1" noEditPoints="1" noAdjustHandles="1" noChangeArrowheads="1" noChangeShapeType="1" noTextEdit="1"/>
              </p:cNvSpPr>
              <p:nvPr/>
            </p:nvSpPr>
            <p:spPr>
              <a:xfrm>
                <a:off x="2971168" y="2982878"/>
                <a:ext cx="294805" cy="246221"/>
              </a:xfrm>
              <a:prstGeom prst="rect">
                <a:avLst/>
              </a:prstGeom>
              <a:blipFill>
                <a:blip r:embed="rId4"/>
                <a:stretch>
                  <a:fillRect l="-20833" r="-4167" b="-25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683E8B91-065A-D848-B6CE-52C88508E2B3}"/>
                  </a:ext>
                </a:extLst>
              </p:cNvPr>
              <p:cNvSpPr txBox="1"/>
              <p:nvPr/>
            </p:nvSpPr>
            <p:spPr>
              <a:xfrm>
                <a:off x="4796444" y="2082329"/>
                <a:ext cx="1188691"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𝐸</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𝑓</m:t>
                          </m:r>
                        </m:e>
                        <m:sub>
                          <m:r>
                            <a:rPr lang="fr-FR" sz="1400" b="0" i="1" smtClean="0">
                              <a:latin typeface="Cambria Math" panose="02040503050406030204" pitchFamily="18" charset="0"/>
                            </a:rPr>
                            <m:t>𝑣</m:t>
                          </m:r>
                        </m:sub>
                      </m:sSub>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𝑋</m:t>
                          </m:r>
                          <m:r>
                            <a:rPr lang="fr-FR" sz="1400" b="0" i="1" smtClean="0">
                              <a:latin typeface="Cambria Math" panose="02040503050406030204" pitchFamily="18" charset="0"/>
                            </a:rPr>
                            <m:t>,</m:t>
                          </m:r>
                          <m:r>
                            <a:rPr lang="fr-FR" sz="1400" b="0" i="1" smtClean="0">
                              <a:latin typeface="Cambria Math" panose="02040503050406030204" pitchFamily="18" charset="0"/>
                            </a:rPr>
                            <m:t>𝐴</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1</m:t>
                              </m:r>
                            </m:sub>
                          </m:sSub>
                        </m:e>
                      </m:d>
                      <m:r>
                        <a:rPr lang="fr-FR" sz="1400" b="0" i="1" smtClean="0">
                          <a:latin typeface="Cambria Math" panose="02040503050406030204" pitchFamily="18" charset="0"/>
                        </a:rPr>
                        <m:t>]</m:t>
                      </m:r>
                    </m:oMath>
                  </m:oMathPara>
                </a14:m>
                <a:endParaRPr lang="en-GB" sz="14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41" name="TextBox 40">
                <a:extLst>
                  <a:ext uri="{FF2B5EF4-FFF2-40B4-BE49-F238E27FC236}">
                    <a16:creationId xmlns:a16="http://schemas.microsoft.com/office/drawing/2014/main" id="{683E8B91-065A-D848-B6CE-52C88508E2B3}"/>
                  </a:ext>
                </a:extLst>
              </p:cNvPr>
              <p:cNvSpPr txBox="1">
                <a:spLocks noRot="1" noChangeAspect="1" noMove="1" noResize="1" noEditPoints="1" noAdjustHandles="1" noChangeArrowheads="1" noChangeShapeType="1" noTextEdit="1"/>
              </p:cNvSpPr>
              <p:nvPr/>
            </p:nvSpPr>
            <p:spPr>
              <a:xfrm>
                <a:off x="4796444" y="2082329"/>
                <a:ext cx="1188691" cy="215444"/>
              </a:xfrm>
              <a:prstGeom prst="rect">
                <a:avLst/>
              </a:prstGeom>
              <a:blipFill>
                <a:blip r:embed="rId5"/>
                <a:stretch>
                  <a:fillRect l="-3191" t="-5556" r="-5319" b="-22222"/>
                </a:stretch>
              </a:blipFill>
            </p:spPr>
            <p:txBody>
              <a:bodyPr/>
              <a:lstStyle/>
              <a:p>
                <a:r>
                  <a:rPr lang="en-GB">
                    <a:noFill/>
                  </a:rPr>
                  <a:t> </a:t>
                </a:r>
              </a:p>
            </p:txBody>
          </p:sp>
        </mc:Fallback>
      </mc:AlternateContent>
      <p:cxnSp>
        <p:nvCxnSpPr>
          <p:cNvPr id="42" name="Straight Arrow Connector 41">
            <a:extLst>
              <a:ext uri="{FF2B5EF4-FFF2-40B4-BE49-F238E27FC236}">
                <a16:creationId xmlns:a16="http://schemas.microsoft.com/office/drawing/2014/main" id="{F0C7F12C-3505-DB4D-A169-9B6CFC11575A}"/>
              </a:ext>
            </a:extLst>
          </p:cNvPr>
          <p:cNvCxnSpPr>
            <a:cxnSpLocks/>
          </p:cNvCxnSpPr>
          <p:nvPr/>
        </p:nvCxnSpPr>
        <p:spPr>
          <a:xfrm>
            <a:off x="6037228" y="1938163"/>
            <a:ext cx="0" cy="690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BF217133-0CAC-624F-8F66-84E135D92D64}"/>
                  </a:ext>
                </a:extLst>
              </p:cNvPr>
              <p:cNvSpPr txBox="1"/>
              <p:nvPr/>
            </p:nvSpPr>
            <p:spPr>
              <a:xfrm>
                <a:off x="4894861" y="1738778"/>
                <a:ext cx="158477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𝐸</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𝑓</m:t>
                          </m:r>
                        </m:e>
                        <m:sub>
                          <m:r>
                            <a:rPr lang="fr-FR" sz="1400" b="0" i="1" smtClean="0">
                              <a:latin typeface="Cambria Math" panose="02040503050406030204" pitchFamily="18" charset="0"/>
                            </a:rPr>
                            <m:t>𝑣</m:t>
                          </m:r>
                        </m:sub>
                      </m:sSub>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𝑋</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𝐴</m:t>
                              </m:r>
                            </m:e>
                            <m:sub>
                              <m:r>
                                <a:rPr lang="fr-FR" sz="1400" b="0" i="1" smtClean="0">
                                  <a:latin typeface="Cambria Math" panose="02040503050406030204" pitchFamily="18" charset="0"/>
                                </a:rPr>
                                <m:t>1</m:t>
                              </m:r>
                            </m:sub>
                          </m:sSub>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1</m:t>
                              </m:r>
                            </m:sub>
                          </m:sSub>
                          <m:r>
                            <a:rPr lang="fr-FR" sz="1400" b="0" i="1" smtClean="0">
                              <a:latin typeface="Cambria Math" panose="02040503050406030204" pitchFamily="18" charset="0"/>
                            </a:rPr>
                            <m:t>, </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2</m:t>
                              </m:r>
                            </m:sub>
                          </m:sSub>
                        </m:e>
                      </m:d>
                      <m:r>
                        <a:rPr lang="fr-FR" sz="1400" b="0" i="1" smtClean="0">
                          <a:latin typeface="Cambria Math" panose="02040503050406030204" pitchFamily="18" charset="0"/>
                        </a:rPr>
                        <m:t>]</m:t>
                      </m:r>
                    </m:oMath>
                  </m:oMathPara>
                </a14:m>
                <a:endParaRPr lang="en-GB" sz="14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43" name="TextBox 42">
                <a:extLst>
                  <a:ext uri="{FF2B5EF4-FFF2-40B4-BE49-F238E27FC236}">
                    <a16:creationId xmlns:a16="http://schemas.microsoft.com/office/drawing/2014/main" id="{BF217133-0CAC-624F-8F66-84E135D92D64}"/>
                  </a:ext>
                </a:extLst>
              </p:cNvPr>
              <p:cNvSpPr txBox="1">
                <a:spLocks noRot="1" noChangeAspect="1" noMove="1" noResize="1" noEditPoints="1" noAdjustHandles="1" noChangeArrowheads="1" noChangeShapeType="1" noTextEdit="1"/>
              </p:cNvSpPr>
              <p:nvPr/>
            </p:nvSpPr>
            <p:spPr>
              <a:xfrm>
                <a:off x="4894861" y="1738778"/>
                <a:ext cx="1584777" cy="215444"/>
              </a:xfrm>
              <a:prstGeom prst="rect">
                <a:avLst/>
              </a:prstGeom>
              <a:blipFill>
                <a:blip r:embed="rId6"/>
                <a:stretch>
                  <a:fillRect l="-2381" t="-5556" r="-4762" b="-22222"/>
                </a:stretch>
              </a:blipFill>
            </p:spPr>
            <p:txBody>
              <a:bodyPr/>
              <a:lstStyle/>
              <a:p>
                <a:r>
                  <a:rPr lang="en-GB">
                    <a:noFill/>
                  </a:rPr>
                  <a:t> </a:t>
                </a:r>
              </a:p>
            </p:txBody>
          </p:sp>
        </mc:Fallback>
      </mc:AlternateContent>
      <p:cxnSp>
        <p:nvCxnSpPr>
          <p:cNvPr id="44" name="Straight Arrow Connector 43">
            <a:extLst>
              <a:ext uri="{FF2B5EF4-FFF2-40B4-BE49-F238E27FC236}">
                <a16:creationId xmlns:a16="http://schemas.microsoft.com/office/drawing/2014/main" id="{DD53E712-879D-1E46-9D4C-8F6D294DD4AB}"/>
              </a:ext>
            </a:extLst>
          </p:cNvPr>
          <p:cNvCxnSpPr>
            <a:cxnSpLocks/>
          </p:cNvCxnSpPr>
          <p:nvPr/>
        </p:nvCxnSpPr>
        <p:spPr>
          <a:xfrm>
            <a:off x="6544300" y="2311439"/>
            <a:ext cx="0" cy="307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38C957C1-B847-2748-BA1E-78B5A5D6CED5}"/>
                  </a:ext>
                </a:extLst>
              </p:cNvPr>
              <p:cNvSpPr txBox="1"/>
              <p:nvPr/>
            </p:nvSpPr>
            <p:spPr>
              <a:xfrm>
                <a:off x="6080500" y="2111349"/>
                <a:ext cx="1336561"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𝐸</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𝑓</m:t>
                          </m:r>
                        </m:e>
                        <m:sub>
                          <m:r>
                            <a:rPr lang="fr-FR" sz="1400" b="0" i="1" smtClean="0">
                              <a:latin typeface="Cambria Math" panose="02040503050406030204" pitchFamily="18" charset="0"/>
                            </a:rPr>
                            <m:t>𝑣</m:t>
                          </m:r>
                        </m:sub>
                      </m:sSub>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𝑋</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𝐴</m:t>
                              </m:r>
                            </m:e>
                            <m:sub>
                              <m:r>
                                <a:rPr lang="fr-FR" sz="1400" b="0" i="1" smtClean="0">
                                  <a:latin typeface="Cambria Math" panose="02040503050406030204" pitchFamily="18" charset="0"/>
                                </a:rPr>
                                <m:t>12</m:t>
                              </m:r>
                            </m:sub>
                          </m:sSub>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1</m:t>
                              </m:r>
                            </m:sub>
                          </m:sSub>
                        </m:e>
                      </m:d>
                      <m:r>
                        <a:rPr lang="fr-FR" sz="1400" b="0" i="1" smtClean="0">
                          <a:latin typeface="Cambria Math" panose="02040503050406030204" pitchFamily="18" charset="0"/>
                        </a:rPr>
                        <m:t>]</m:t>
                      </m:r>
                    </m:oMath>
                  </m:oMathPara>
                </a14:m>
                <a:endParaRPr lang="en-GB" sz="14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45" name="TextBox 44">
                <a:extLst>
                  <a:ext uri="{FF2B5EF4-FFF2-40B4-BE49-F238E27FC236}">
                    <a16:creationId xmlns:a16="http://schemas.microsoft.com/office/drawing/2014/main" id="{38C957C1-B847-2748-BA1E-78B5A5D6CED5}"/>
                  </a:ext>
                </a:extLst>
              </p:cNvPr>
              <p:cNvSpPr txBox="1">
                <a:spLocks noRot="1" noChangeAspect="1" noMove="1" noResize="1" noEditPoints="1" noAdjustHandles="1" noChangeArrowheads="1" noChangeShapeType="1" noTextEdit="1"/>
              </p:cNvSpPr>
              <p:nvPr/>
            </p:nvSpPr>
            <p:spPr>
              <a:xfrm>
                <a:off x="6080500" y="2111349"/>
                <a:ext cx="1336561" cy="215444"/>
              </a:xfrm>
              <a:prstGeom prst="rect">
                <a:avLst/>
              </a:prstGeom>
              <a:blipFill>
                <a:blip r:embed="rId7"/>
                <a:stretch>
                  <a:fillRect l="-2830" t="-5556" r="-4717" b="-2777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4356FDC5-91D3-E248-9E0A-FDBFFC0CBFC4}"/>
                  </a:ext>
                </a:extLst>
              </p:cNvPr>
              <p:cNvSpPr txBox="1"/>
              <p:nvPr/>
            </p:nvSpPr>
            <p:spPr>
              <a:xfrm>
                <a:off x="8559206" y="1737474"/>
                <a:ext cx="19606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𝐸</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𝑓</m:t>
                          </m:r>
                        </m:e>
                        <m:sub>
                          <m:r>
                            <a:rPr lang="fr-FR" sz="1400" b="0" i="1" smtClean="0">
                              <a:latin typeface="Cambria Math" panose="02040503050406030204" pitchFamily="18" charset="0"/>
                            </a:rPr>
                            <m:t>𝑣</m:t>
                          </m:r>
                        </m:sub>
                      </m:sSub>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𝑋</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𝐴</m:t>
                              </m:r>
                            </m:e>
                            <m:sub>
                              <m:r>
                                <a:rPr lang="fr-FR" sz="1400" b="0" i="1" smtClean="0">
                                  <a:latin typeface="Cambria Math" panose="02040503050406030204" pitchFamily="18" charset="0"/>
                                </a:rPr>
                                <m:t>12</m:t>
                              </m:r>
                            </m:sub>
                          </m:sSub>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1</m:t>
                              </m:r>
                            </m:sub>
                          </m:sSub>
                          <m:r>
                            <a:rPr lang="fr-FR" sz="1400" b="0" i="1" smtClean="0">
                              <a:latin typeface="Cambria Math" panose="02040503050406030204" pitchFamily="18" charset="0"/>
                            </a:rPr>
                            <m:t>, </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2</m:t>
                              </m:r>
                            </m:sub>
                          </m:sSub>
                          <m:r>
                            <a:rPr lang="fr-FR" sz="1400" b="0" i="1" smtClean="0">
                              <a:latin typeface="Cambria Math" panose="02040503050406030204" pitchFamily="18" charset="0"/>
                            </a:rPr>
                            <m:t>, </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3</m:t>
                              </m:r>
                            </m:sub>
                          </m:sSub>
                        </m:e>
                      </m:d>
                      <m:r>
                        <a:rPr lang="fr-FR" sz="1400" b="0" i="1" smtClean="0">
                          <a:latin typeface="Cambria Math" panose="02040503050406030204" pitchFamily="18" charset="0"/>
                        </a:rPr>
                        <m:t>]</m:t>
                      </m:r>
                    </m:oMath>
                  </m:oMathPara>
                </a14:m>
                <a:endParaRPr lang="en-GB" sz="14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46" name="TextBox 45">
                <a:extLst>
                  <a:ext uri="{FF2B5EF4-FFF2-40B4-BE49-F238E27FC236}">
                    <a16:creationId xmlns:a16="http://schemas.microsoft.com/office/drawing/2014/main" id="{4356FDC5-91D3-E248-9E0A-FDBFFC0CBFC4}"/>
                  </a:ext>
                </a:extLst>
              </p:cNvPr>
              <p:cNvSpPr txBox="1">
                <a:spLocks noRot="1" noChangeAspect="1" noMove="1" noResize="1" noEditPoints="1" noAdjustHandles="1" noChangeArrowheads="1" noChangeShapeType="1" noTextEdit="1"/>
              </p:cNvSpPr>
              <p:nvPr/>
            </p:nvSpPr>
            <p:spPr>
              <a:xfrm>
                <a:off x="8559206" y="1737474"/>
                <a:ext cx="1960680" cy="215444"/>
              </a:xfrm>
              <a:prstGeom prst="rect">
                <a:avLst/>
              </a:prstGeom>
              <a:blipFill>
                <a:blip r:embed="rId8"/>
                <a:stretch>
                  <a:fillRect l="-2581" t="-5556" r="-4516" b="-22222"/>
                </a:stretch>
              </a:blipFill>
            </p:spPr>
            <p:txBody>
              <a:bodyPr/>
              <a:lstStyle/>
              <a:p>
                <a:r>
                  <a:rPr lang="en-GB">
                    <a:noFill/>
                  </a:rPr>
                  <a:t> </a:t>
                </a:r>
              </a:p>
            </p:txBody>
          </p:sp>
        </mc:Fallback>
      </mc:AlternateContent>
      <p:cxnSp>
        <p:nvCxnSpPr>
          <p:cNvPr id="47" name="Straight Arrow Connector 46">
            <a:extLst>
              <a:ext uri="{FF2B5EF4-FFF2-40B4-BE49-F238E27FC236}">
                <a16:creationId xmlns:a16="http://schemas.microsoft.com/office/drawing/2014/main" id="{A1CEA197-5DA8-9145-BF63-1640BF7243DD}"/>
              </a:ext>
            </a:extLst>
          </p:cNvPr>
          <p:cNvCxnSpPr>
            <a:cxnSpLocks/>
          </p:cNvCxnSpPr>
          <p:nvPr/>
        </p:nvCxnSpPr>
        <p:spPr>
          <a:xfrm>
            <a:off x="9279805" y="1984111"/>
            <a:ext cx="0" cy="6650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ight Arrow 47">
            <a:extLst>
              <a:ext uri="{FF2B5EF4-FFF2-40B4-BE49-F238E27FC236}">
                <a16:creationId xmlns:a16="http://schemas.microsoft.com/office/drawing/2014/main" id="{C70E612F-2136-304B-8D82-E0BAC8C8F654}"/>
              </a:ext>
            </a:extLst>
          </p:cNvPr>
          <p:cNvSpPr/>
          <p:nvPr/>
        </p:nvSpPr>
        <p:spPr>
          <a:xfrm>
            <a:off x="5679754" y="2799213"/>
            <a:ext cx="864545" cy="224116"/>
          </a:xfrm>
          <a:prstGeom prst="rightArrow">
            <a:avLst>
              <a:gd name="adj1" fmla="val 29622"/>
              <a:gd name="adj2" fmla="val 108986"/>
            </a:avLst>
          </a:prstGeom>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9" name="Right Arrow 48">
            <a:extLst>
              <a:ext uri="{FF2B5EF4-FFF2-40B4-BE49-F238E27FC236}">
                <a16:creationId xmlns:a16="http://schemas.microsoft.com/office/drawing/2014/main" id="{F4D8548F-B7C7-D342-87E5-A19FBF33DD48}"/>
              </a:ext>
            </a:extLst>
          </p:cNvPr>
          <p:cNvSpPr/>
          <p:nvPr/>
        </p:nvSpPr>
        <p:spPr>
          <a:xfrm>
            <a:off x="4511767" y="2795995"/>
            <a:ext cx="1100059" cy="209315"/>
          </a:xfrm>
          <a:prstGeom prst="rightArrow">
            <a:avLst>
              <a:gd name="adj1" fmla="val 29622"/>
              <a:gd name="adj2" fmla="val 108986"/>
            </a:avLst>
          </a:prstGeom>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50" name="Right Arrow 49">
            <a:extLst>
              <a:ext uri="{FF2B5EF4-FFF2-40B4-BE49-F238E27FC236}">
                <a16:creationId xmlns:a16="http://schemas.microsoft.com/office/drawing/2014/main" id="{7794ED62-41A3-3F45-970A-A21C8037CEFC}"/>
              </a:ext>
            </a:extLst>
          </p:cNvPr>
          <p:cNvSpPr/>
          <p:nvPr/>
        </p:nvSpPr>
        <p:spPr>
          <a:xfrm>
            <a:off x="6085469" y="3342977"/>
            <a:ext cx="1505461" cy="224116"/>
          </a:xfrm>
          <a:prstGeom prst="rightArrow">
            <a:avLst>
              <a:gd name="adj1" fmla="val 29622"/>
              <a:gd name="adj2" fmla="val 108986"/>
            </a:avLst>
          </a:prstGeom>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4D899B37-F2A4-2841-9AEF-8A6F2D13E635}"/>
                  </a:ext>
                </a:extLst>
              </p:cNvPr>
              <p:cNvSpPr txBox="1"/>
              <p:nvPr/>
            </p:nvSpPr>
            <p:spPr>
              <a:xfrm>
                <a:off x="6748907" y="1734106"/>
                <a:ext cx="1657964"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𝐸</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𝑓</m:t>
                          </m:r>
                        </m:e>
                        <m:sub>
                          <m:r>
                            <a:rPr lang="fr-FR" sz="1400" b="0" i="1" smtClean="0">
                              <a:latin typeface="Cambria Math" panose="02040503050406030204" pitchFamily="18" charset="0"/>
                            </a:rPr>
                            <m:t>𝑣</m:t>
                          </m:r>
                        </m:sub>
                      </m:sSub>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𝑋</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𝐴</m:t>
                              </m:r>
                            </m:e>
                            <m:sub>
                              <m:r>
                                <a:rPr lang="fr-FR" sz="1400" b="0" i="1" smtClean="0">
                                  <a:latin typeface="Cambria Math" panose="02040503050406030204" pitchFamily="18" charset="0"/>
                                </a:rPr>
                                <m:t>12</m:t>
                              </m:r>
                            </m:sub>
                          </m:sSub>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1</m:t>
                              </m:r>
                            </m:sub>
                          </m:sSub>
                          <m:r>
                            <a:rPr lang="fr-FR" sz="1400" b="0" i="1" smtClean="0">
                              <a:latin typeface="Cambria Math" panose="02040503050406030204" pitchFamily="18" charset="0"/>
                            </a:rPr>
                            <m:t>, </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𝑋</m:t>
                              </m:r>
                            </m:e>
                            <m:sub>
                              <m:r>
                                <a:rPr lang="fr-FR" sz="1400" b="0" i="1" smtClean="0">
                                  <a:latin typeface="Cambria Math" panose="02040503050406030204" pitchFamily="18" charset="0"/>
                                </a:rPr>
                                <m:t>𝑣</m:t>
                              </m:r>
                              <m:r>
                                <a:rPr lang="fr-FR" sz="1400" b="0" i="1" smtClean="0">
                                  <a:latin typeface="Cambria Math" panose="02040503050406030204" pitchFamily="18" charset="0"/>
                                </a:rPr>
                                <m:t>2</m:t>
                              </m:r>
                            </m:sub>
                          </m:sSub>
                        </m:e>
                      </m:d>
                      <m:r>
                        <a:rPr lang="fr-FR" sz="1400" b="0" i="1" smtClean="0">
                          <a:latin typeface="Cambria Math" panose="02040503050406030204" pitchFamily="18" charset="0"/>
                        </a:rPr>
                        <m:t>]</m:t>
                      </m:r>
                    </m:oMath>
                  </m:oMathPara>
                </a14:m>
                <a:endParaRPr lang="en-GB" sz="14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51" name="TextBox 50">
                <a:extLst>
                  <a:ext uri="{FF2B5EF4-FFF2-40B4-BE49-F238E27FC236}">
                    <a16:creationId xmlns:a16="http://schemas.microsoft.com/office/drawing/2014/main" id="{4D899B37-F2A4-2841-9AEF-8A6F2D13E635}"/>
                  </a:ext>
                </a:extLst>
              </p:cNvPr>
              <p:cNvSpPr txBox="1">
                <a:spLocks noRot="1" noChangeAspect="1" noMove="1" noResize="1" noEditPoints="1" noAdjustHandles="1" noChangeArrowheads="1" noChangeShapeType="1" noTextEdit="1"/>
              </p:cNvSpPr>
              <p:nvPr/>
            </p:nvSpPr>
            <p:spPr>
              <a:xfrm>
                <a:off x="6748907" y="1734106"/>
                <a:ext cx="1657964" cy="215444"/>
              </a:xfrm>
              <a:prstGeom prst="rect">
                <a:avLst/>
              </a:prstGeom>
              <a:blipFill>
                <a:blip r:embed="rId9"/>
                <a:stretch>
                  <a:fillRect l="-2273" t="-11111" r="-3788" b="-22222"/>
                </a:stretch>
              </a:blipFill>
            </p:spPr>
            <p:txBody>
              <a:bodyPr/>
              <a:lstStyle/>
              <a:p>
                <a:r>
                  <a:rPr lang="en-GB">
                    <a:noFill/>
                  </a:rPr>
                  <a:t> </a:t>
                </a:r>
              </a:p>
            </p:txBody>
          </p:sp>
        </mc:Fallback>
      </mc:AlternateContent>
      <p:cxnSp>
        <p:nvCxnSpPr>
          <p:cNvPr id="52" name="Straight Arrow Connector 51">
            <a:extLst>
              <a:ext uri="{FF2B5EF4-FFF2-40B4-BE49-F238E27FC236}">
                <a16:creationId xmlns:a16="http://schemas.microsoft.com/office/drawing/2014/main" id="{CCCE68E1-4C77-5548-945D-F199D878B599}"/>
              </a:ext>
            </a:extLst>
          </p:cNvPr>
          <p:cNvCxnSpPr>
            <a:cxnSpLocks/>
          </p:cNvCxnSpPr>
          <p:nvPr/>
        </p:nvCxnSpPr>
        <p:spPr>
          <a:xfrm>
            <a:off x="7590931" y="1999367"/>
            <a:ext cx="0" cy="6277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ight Arrow 52">
            <a:extLst>
              <a:ext uri="{FF2B5EF4-FFF2-40B4-BE49-F238E27FC236}">
                <a16:creationId xmlns:a16="http://schemas.microsoft.com/office/drawing/2014/main" id="{BB91F88E-D969-F54B-BE70-006F55AFEE69}"/>
              </a:ext>
            </a:extLst>
          </p:cNvPr>
          <p:cNvSpPr/>
          <p:nvPr/>
        </p:nvSpPr>
        <p:spPr>
          <a:xfrm flipH="1">
            <a:off x="6002987" y="3097580"/>
            <a:ext cx="525265" cy="196317"/>
          </a:xfrm>
          <a:prstGeom prst="rightArrow">
            <a:avLst>
              <a:gd name="adj1" fmla="val 29622"/>
              <a:gd name="adj2" fmla="val 108986"/>
            </a:avLst>
          </a:prstGeom>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7587906A-920B-794F-8C92-E67AEB4F7E85}"/>
                  </a:ext>
                </a:extLst>
              </p:cNvPr>
              <p:cNvSpPr txBox="1"/>
              <p:nvPr/>
            </p:nvSpPr>
            <p:spPr>
              <a:xfrm>
                <a:off x="4816321" y="2997620"/>
                <a:ext cx="290196"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i="1">
                              <a:latin typeface="Cambria Math" panose="02040503050406030204" pitchFamily="18" charset="0"/>
                            </a:rPr>
                            <m:t>𝜙</m:t>
                          </m:r>
                        </m:e>
                        <m:sub>
                          <m:r>
                            <a:rPr lang="fr-FR" sz="1600" b="0" i="1" smtClean="0">
                              <a:latin typeface="Cambria Math" panose="02040503050406030204" pitchFamily="18" charset="0"/>
                            </a:rPr>
                            <m:t>1</m:t>
                          </m:r>
                        </m:sub>
                      </m:sSub>
                    </m:oMath>
                  </m:oMathPara>
                </a14:m>
                <a:endParaRPr lang="en-GB" sz="16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54" name="TextBox 53">
                <a:extLst>
                  <a:ext uri="{FF2B5EF4-FFF2-40B4-BE49-F238E27FC236}">
                    <a16:creationId xmlns:a16="http://schemas.microsoft.com/office/drawing/2014/main" id="{7587906A-920B-794F-8C92-E67AEB4F7E85}"/>
                  </a:ext>
                </a:extLst>
              </p:cNvPr>
              <p:cNvSpPr txBox="1">
                <a:spLocks noRot="1" noChangeAspect="1" noMove="1" noResize="1" noEditPoints="1" noAdjustHandles="1" noChangeArrowheads="1" noChangeShapeType="1" noTextEdit="1"/>
              </p:cNvSpPr>
              <p:nvPr/>
            </p:nvSpPr>
            <p:spPr>
              <a:xfrm>
                <a:off x="4816321" y="2997620"/>
                <a:ext cx="290196" cy="246221"/>
              </a:xfrm>
              <a:prstGeom prst="rect">
                <a:avLst/>
              </a:prstGeom>
              <a:blipFill>
                <a:blip r:embed="rId10"/>
                <a:stretch>
                  <a:fillRect l="-16667" r="-4167" b="-25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6B8B4159-E752-DA47-8FD0-E9A7AD160B6F}"/>
                  </a:ext>
                </a:extLst>
              </p:cNvPr>
              <p:cNvSpPr txBox="1"/>
              <p:nvPr/>
            </p:nvSpPr>
            <p:spPr>
              <a:xfrm>
                <a:off x="6565881" y="3059908"/>
                <a:ext cx="294805"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i="1">
                              <a:latin typeface="Cambria Math" panose="02040503050406030204" pitchFamily="18" charset="0"/>
                            </a:rPr>
                            <m:t>𝜙</m:t>
                          </m:r>
                        </m:e>
                        <m:sub>
                          <m:r>
                            <a:rPr lang="fr-FR" sz="1600" b="0" i="1" smtClean="0">
                              <a:latin typeface="Cambria Math" panose="02040503050406030204" pitchFamily="18" charset="0"/>
                            </a:rPr>
                            <m:t>2</m:t>
                          </m:r>
                        </m:sub>
                      </m:sSub>
                    </m:oMath>
                  </m:oMathPara>
                </a14:m>
                <a:endParaRPr lang="en-GB" sz="16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55" name="TextBox 54">
                <a:extLst>
                  <a:ext uri="{FF2B5EF4-FFF2-40B4-BE49-F238E27FC236}">
                    <a16:creationId xmlns:a16="http://schemas.microsoft.com/office/drawing/2014/main" id="{6B8B4159-E752-DA47-8FD0-E9A7AD160B6F}"/>
                  </a:ext>
                </a:extLst>
              </p:cNvPr>
              <p:cNvSpPr txBox="1">
                <a:spLocks noRot="1" noChangeAspect="1" noMove="1" noResize="1" noEditPoints="1" noAdjustHandles="1" noChangeArrowheads="1" noChangeShapeType="1" noTextEdit="1"/>
              </p:cNvSpPr>
              <p:nvPr/>
            </p:nvSpPr>
            <p:spPr>
              <a:xfrm>
                <a:off x="6565881" y="3059908"/>
                <a:ext cx="294805" cy="246221"/>
              </a:xfrm>
              <a:prstGeom prst="rect">
                <a:avLst/>
              </a:prstGeom>
              <a:blipFill>
                <a:blip r:embed="rId11"/>
                <a:stretch>
                  <a:fillRect l="-16667" r="-4167" b="-20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2EDE12DA-B3A1-6B46-83DC-40FC4160A57D}"/>
                  </a:ext>
                </a:extLst>
              </p:cNvPr>
              <p:cNvSpPr txBox="1"/>
              <p:nvPr/>
            </p:nvSpPr>
            <p:spPr>
              <a:xfrm flipH="1">
                <a:off x="6543723" y="2782386"/>
                <a:ext cx="36751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i="1">
                              <a:latin typeface="Cambria Math" panose="02040503050406030204" pitchFamily="18" charset="0"/>
                            </a:rPr>
                            <m:t>𝜙</m:t>
                          </m:r>
                        </m:e>
                        <m:sub>
                          <m:r>
                            <a:rPr lang="fr-FR" sz="1600" b="0" i="1" smtClean="0">
                              <a:latin typeface="Cambria Math" panose="02040503050406030204" pitchFamily="18" charset="0"/>
                            </a:rPr>
                            <m:t>4</m:t>
                          </m:r>
                        </m:sub>
                      </m:sSub>
                    </m:oMath>
                  </m:oMathPara>
                </a14:m>
                <a:endParaRPr lang="en-GB" sz="16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56" name="TextBox 55">
                <a:extLst>
                  <a:ext uri="{FF2B5EF4-FFF2-40B4-BE49-F238E27FC236}">
                    <a16:creationId xmlns:a16="http://schemas.microsoft.com/office/drawing/2014/main" id="{2EDE12DA-B3A1-6B46-83DC-40FC4160A57D}"/>
                  </a:ext>
                </a:extLst>
              </p:cNvPr>
              <p:cNvSpPr txBox="1">
                <a:spLocks noRot="1" noChangeAspect="1" noMove="1" noResize="1" noEditPoints="1" noAdjustHandles="1" noChangeArrowheads="1" noChangeShapeType="1" noTextEdit="1"/>
              </p:cNvSpPr>
              <p:nvPr/>
            </p:nvSpPr>
            <p:spPr>
              <a:xfrm flipH="1">
                <a:off x="6543723" y="2782386"/>
                <a:ext cx="367518" cy="246221"/>
              </a:xfrm>
              <a:prstGeom prst="rect">
                <a:avLst/>
              </a:prstGeom>
              <a:blipFill>
                <a:blip r:embed="rId12"/>
                <a:stretch>
                  <a:fillRect l="-3333" b="-25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13312EA2-D9AE-E24F-BCAA-124102DD5A89}"/>
                  </a:ext>
                </a:extLst>
              </p:cNvPr>
              <p:cNvSpPr txBox="1"/>
              <p:nvPr/>
            </p:nvSpPr>
            <p:spPr>
              <a:xfrm>
                <a:off x="5742002" y="3306726"/>
                <a:ext cx="294805"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i="1">
                              <a:latin typeface="Cambria Math" panose="02040503050406030204" pitchFamily="18" charset="0"/>
                            </a:rPr>
                            <m:t>𝜙</m:t>
                          </m:r>
                        </m:e>
                        <m:sub>
                          <m:r>
                            <a:rPr lang="fr-FR" sz="1600" b="0" i="1" smtClean="0">
                              <a:latin typeface="Cambria Math" panose="02040503050406030204" pitchFamily="18" charset="0"/>
                            </a:rPr>
                            <m:t>5</m:t>
                          </m:r>
                        </m:sub>
                      </m:sSub>
                    </m:oMath>
                  </m:oMathPara>
                </a14:m>
                <a:endParaRPr lang="en-GB" sz="16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57" name="TextBox 56">
                <a:extLst>
                  <a:ext uri="{FF2B5EF4-FFF2-40B4-BE49-F238E27FC236}">
                    <a16:creationId xmlns:a16="http://schemas.microsoft.com/office/drawing/2014/main" id="{13312EA2-D9AE-E24F-BCAA-124102DD5A89}"/>
                  </a:ext>
                </a:extLst>
              </p:cNvPr>
              <p:cNvSpPr txBox="1">
                <a:spLocks noRot="1" noChangeAspect="1" noMove="1" noResize="1" noEditPoints="1" noAdjustHandles="1" noChangeArrowheads="1" noChangeShapeType="1" noTextEdit="1"/>
              </p:cNvSpPr>
              <p:nvPr/>
            </p:nvSpPr>
            <p:spPr>
              <a:xfrm>
                <a:off x="5742002" y="3306726"/>
                <a:ext cx="294805" cy="246221"/>
              </a:xfrm>
              <a:prstGeom prst="rect">
                <a:avLst/>
              </a:prstGeom>
              <a:blipFill>
                <a:blip r:embed="rId13"/>
                <a:stretch>
                  <a:fillRect l="-16667" r="-4167" b="-1904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E2BB8062-A7C7-F84D-9F20-3A6FAF3FF667}"/>
                  </a:ext>
                </a:extLst>
              </p:cNvPr>
              <p:cNvSpPr txBox="1"/>
              <p:nvPr/>
            </p:nvSpPr>
            <p:spPr>
              <a:xfrm>
                <a:off x="8026105" y="2898406"/>
                <a:ext cx="294805"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i="1">
                              <a:latin typeface="Cambria Math" panose="02040503050406030204" pitchFamily="18" charset="0"/>
                            </a:rPr>
                            <m:t>𝜙</m:t>
                          </m:r>
                        </m:e>
                        <m:sub>
                          <m:r>
                            <a:rPr lang="fr-FR" sz="1600" b="0" i="1" smtClean="0">
                              <a:latin typeface="Cambria Math" panose="02040503050406030204" pitchFamily="18" charset="0"/>
                            </a:rPr>
                            <m:t>3</m:t>
                          </m:r>
                        </m:sub>
                      </m:sSub>
                    </m:oMath>
                  </m:oMathPara>
                </a14:m>
                <a:endParaRPr lang="en-GB" sz="16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58" name="TextBox 57">
                <a:extLst>
                  <a:ext uri="{FF2B5EF4-FFF2-40B4-BE49-F238E27FC236}">
                    <a16:creationId xmlns:a16="http://schemas.microsoft.com/office/drawing/2014/main" id="{E2BB8062-A7C7-F84D-9F20-3A6FAF3FF667}"/>
                  </a:ext>
                </a:extLst>
              </p:cNvPr>
              <p:cNvSpPr txBox="1">
                <a:spLocks noRot="1" noChangeAspect="1" noMove="1" noResize="1" noEditPoints="1" noAdjustHandles="1" noChangeArrowheads="1" noChangeShapeType="1" noTextEdit="1"/>
              </p:cNvSpPr>
              <p:nvPr/>
            </p:nvSpPr>
            <p:spPr>
              <a:xfrm>
                <a:off x="8026105" y="2898406"/>
                <a:ext cx="294805" cy="246221"/>
              </a:xfrm>
              <a:prstGeom prst="rect">
                <a:avLst/>
              </a:prstGeom>
              <a:blipFill>
                <a:blip r:embed="rId14"/>
                <a:stretch>
                  <a:fillRect l="-16667" t="-5000" r="-4167" b="-20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F379A168-0936-3548-8DEA-4F541AC7F3EE}"/>
                  </a:ext>
                </a:extLst>
              </p:cNvPr>
              <p:cNvSpPr txBox="1"/>
              <p:nvPr/>
            </p:nvSpPr>
            <p:spPr>
              <a:xfrm>
                <a:off x="9367634" y="3016354"/>
                <a:ext cx="294805"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i="1">
                              <a:latin typeface="Cambria Math" panose="02040503050406030204" pitchFamily="18" charset="0"/>
                            </a:rPr>
                            <m:t>𝜙</m:t>
                          </m:r>
                        </m:e>
                        <m:sub>
                          <m:r>
                            <a:rPr lang="fr-FR" sz="1600" b="0" i="1" smtClean="0">
                              <a:latin typeface="Cambria Math" panose="02040503050406030204" pitchFamily="18" charset="0"/>
                            </a:rPr>
                            <m:t>6</m:t>
                          </m:r>
                        </m:sub>
                      </m:sSub>
                    </m:oMath>
                  </m:oMathPara>
                </a14:m>
                <a:endParaRPr lang="en-GB" sz="1600" dirty="0">
                  <a:latin typeface="CMU Serif Roman" panose="02000603000000000000" pitchFamily="2" charset="0"/>
                  <a:ea typeface="CMU Serif Roman" panose="02000603000000000000" pitchFamily="2" charset="0"/>
                  <a:cs typeface="CMU Serif Roman" panose="02000603000000000000" pitchFamily="2" charset="0"/>
                </a:endParaRPr>
              </a:p>
            </p:txBody>
          </p:sp>
        </mc:Choice>
        <mc:Fallback>
          <p:sp>
            <p:nvSpPr>
              <p:cNvPr id="59" name="TextBox 58">
                <a:extLst>
                  <a:ext uri="{FF2B5EF4-FFF2-40B4-BE49-F238E27FC236}">
                    <a16:creationId xmlns:a16="http://schemas.microsoft.com/office/drawing/2014/main" id="{F379A168-0936-3548-8DEA-4F541AC7F3EE}"/>
                  </a:ext>
                </a:extLst>
              </p:cNvPr>
              <p:cNvSpPr txBox="1">
                <a:spLocks noRot="1" noChangeAspect="1" noMove="1" noResize="1" noEditPoints="1" noAdjustHandles="1" noChangeArrowheads="1" noChangeShapeType="1" noTextEdit="1"/>
              </p:cNvSpPr>
              <p:nvPr/>
            </p:nvSpPr>
            <p:spPr>
              <a:xfrm>
                <a:off x="9367634" y="3016354"/>
                <a:ext cx="294805" cy="246221"/>
              </a:xfrm>
              <a:prstGeom prst="rect">
                <a:avLst/>
              </a:prstGeom>
              <a:blipFill>
                <a:blip r:embed="rId15"/>
                <a:stretch>
                  <a:fillRect l="-20833" t="-5000" b="-20000"/>
                </a:stretch>
              </a:blipFill>
            </p:spPr>
            <p:txBody>
              <a:bodyPr/>
              <a:lstStyle/>
              <a:p>
                <a:r>
                  <a:rPr lang="en-GB">
                    <a:noFill/>
                  </a:rPr>
                  <a:t> </a:t>
                </a:r>
              </a:p>
            </p:txBody>
          </p:sp>
        </mc:Fallback>
      </mc:AlternateContent>
      <p:sp>
        <p:nvSpPr>
          <p:cNvPr id="62" name="Rectangle 61">
            <a:extLst>
              <a:ext uri="{FF2B5EF4-FFF2-40B4-BE49-F238E27FC236}">
                <a16:creationId xmlns:a16="http://schemas.microsoft.com/office/drawing/2014/main" id="{4149F836-3FD1-2443-BAFC-7C15A61A058A}"/>
              </a:ext>
            </a:extLst>
          </p:cNvPr>
          <p:cNvSpPr/>
          <p:nvPr/>
        </p:nvSpPr>
        <p:spPr>
          <a:xfrm>
            <a:off x="1510749" y="1664533"/>
            <a:ext cx="9193102" cy="2112784"/>
          </a:xfrm>
          <a:prstGeom prst="rect">
            <a:avLst/>
          </a:prstGeom>
          <a:solidFill>
            <a:schemeClr val="accent5">
              <a:alpha val="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TextBox 85">
            <a:extLst>
              <a:ext uri="{FF2B5EF4-FFF2-40B4-BE49-F238E27FC236}">
                <a16:creationId xmlns:a16="http://schemas.microsoft.com/office/drawing/2014/main" id="{64161D2D-59B1-834D-8BD5-89F5E0490BCA}"/>
              </a:ext>
            </a:extLst>
          </p:cNvPr>
          <p:cNvSpPr txBox="1"/>
          <p:nvPr/>
        </p:nvSpPr>
        <p:spPr>
          <a:xfrm>
            <a:off x="766733" y="4905114"/>
            <a:ext cx="10402930"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2"/>
                </a:solidFill>
              </a:rPr>
              <a:t>It is proved that, under some properties, these explanations compute the extension of  Shapley Values to graphs, where both features and nodes are considered as players.</a:t>
            </a:r>
          </a:p>
        </p:txBody>
      </p:sp>
      <p:sp>
        <p:nvSpPr>
          <p:cNvPr id="87" name="TextBox 86">
            <a:extLst>
              <a:ext uri="{FF2B5EF4-FFF2-40B4-BE49-F238E27FC236}">
                <a16:creationId xmlns:a16="http://schemas.microsoft.com/office/drawing/2014/main" id="{37098015-6CF4-DB41-9BB8-A7C0F4422D87}"/>
              </a:ext>
            </a:extLst>
          </p:cNvPr>
          <p:cNvSpPr txBox="1"/>
          <p:nvPr/>
        </p:nvSpPr>
        <p:spPr>
          <a:xfrm>
            <a:off x="766733" y="4112158"/>
            <a:ext cx="10235682"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2"/>
                </a:solidFill>
              </a:rPr>
              <a:t>Ultimately, this method produces a unique deterministic explanation that decomposes the original prediction and has a real signification as well as other desirable properties.</a:t>
            </a:r>
          </a:p>
        </p:txBody>
      </p:sp>
      <p:sp>
        <p:nvSpPr>
          <p:cNvPr id="88" name="TextBox 87">
            <a:extLst>
              <a:ext uri="{FF2B5EF4-FFF2-40B4-BE49-F238E27FC236}">
                <a16:creationId xmlns:a16="http://schemas.microsoft.com/office/drawing/2014/main" id="{DE06C1FE-E55F-1D4D-8325-B10A69EC9DAA}"/>
              </a:ext>
            </a:extLst>
          </p:cNvPr>
          <p:cNvSpPr txBox="1"/>
          <p:nvPr/>
        </p:nvSpPr>
        <p:spPr>
          <a:xfrm>
            <a:off x="776348" y="5754653"/>
            <a:ext cx="9894568" cy="369332"/>
          </a:xfrm>
          <a:prstGeom prst="rect">
            <a:avLst/>
          </a:prstGeom>
          <a:noFill/>
        </p:spPr>
        <p:txBody>
          <a:bodyPr wrap="none" rtlCol="0">
            <a:spAutoFit/>
          </a:bodyPr>
          <a:lstStyle/>
          <a:p>
            <a:pPr marL="285750" indent="-285750">
              <a:buFont typeface="Arial" panose="020B0604020202020204" pitchFamily="34" charset="0"/>
              <a:buChar char="•"/>
            </a:pPr>
            <a:r>
              <a:rPr lang="en-GB" dirty="0">
                <a:solidFill>
                  <a:schemeClr val="tx2"/>
                </a:solidFill>
              </a:rPr>
              <a:t>In fact, it approximates the Shapley Values by cleverly sampling a small number of coalitions.</a:t>
            </a:r>
          </a:p>
        </p:txBody>
      </p:sp>
    </p:spTree>
    <p:extLst>
      <p:ext uri="{BB962C8B-B14F-4D97-AF65-F5344CB8AC3E}">
        <p14:creationId xmlns:p14="http://schemas.microsoft.com/office/powerpoint/2010/main" val="200453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E3A572-418D-E84C-B9D1-0A53E23B6DE8}"/>
              </a:ext>
            </a:extLst>
          </p:cNvPr>
          <p:cNvSpPr>
            <a:spLocks noGrp="1"/>
          </p:cNvSpPr>
          <p:nvPr>
            <p:ph type="title"/>
          </p:nvPr>
        </p:nvSpPr>
        <p:spPr/>
        <p:txBody>
          <a:bodyPr/>
          <a:lstStyle/>
          <a:p>
            <a:r>
              <a:rPr lang="fr-CA" dirty="0"/>
              <a:t>05</a:t>
            </a:r>
          </a:p>
        </p:txBody>
      </p:sp>
      <p:sp>
        <p:nvSpPr>
          <p:cNvPr id="5" name="Espace réservé du texte 4">
            <a:extLst>
              <a:ext uri="{FF2B5EF4-FFF2-40B4-BE49-F238E27FC236}">
                <a16:creationId xmlns:a16="http://schemas.microsoft.com/office/drawing/2014/main" id="{F8BA13CE-90CA-A54A-945C-CA371E3F4097}"/>
              </a:ext>
            </a:extLst>
          </p:cNvPr>
          <p:cNvSpPr>
            <a:spLocks noGrp="1"/>
          </p:cNvSpPr>
          <p:nvPr>
            <p:ph type="body" idx="1"/>
          </p:nvPr>
        </p:nvSpPr>
        <p:spPr/>
        <p:txBody>
          <a:bodyPr/>
          <a:lstStyle/>
          <a:p>
            <a:r>
              <a:rPr lang="fr-CA" dirty="0" err="1"/>
              <a:t>Evaluation</a:t>
            </a:r>
            <a:endParaRPr lang="fr-CA" dirty="0"/>
          </a:p>
        </p:txBody>
      </p:sp>
    </p:spTree>
    <p:extLst>
      <p:ext uri="{BB962C8B-B14F-4D97-AF65-F5344CB8AC3E}">
        <p14:creationId xmlns:p14="http://schemas.microsoft.com/office/powerpoint/2010/main" val="376609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9CA586C-E363-1747-81DE-85F6A353FE19}"/>
              </a:ext>
            </a:extLst>
          </p:cNvPr>
          <p:cNvSpPr>
            <a:spLocks noGrp="1"/>
          </p:cNvSpPr>
          <p:nvPr>
            <p:ph type="title"/>
          </p:nvPr>
        </p:nvSpPr>
        <p:spPr>
          <a:xfrm>
            <a:off x="822960" y="299153"/>
            <a:ext cx="10515600" cy="896231"/>
          </a:xfrm>
        </p:spPr>
        <p:txBody>
          <a:bodyPr/>
          <a:lstStyle/>
          <a:p>
            <a:r>
              <a:rPr lang="fr-CA" dirty="0" err="1"/>
              <a:t>Metrics</a:t>
            </a:r>
            <a:endParaRPr lang="fr-CA" dirty="0"/>
          </a:p>
        </p:txBody>
      </p:sp>
      <p:sp>
        <p:nvSpPr>
          <p:cNvPr id="4" name="Espace réservé du contenu 3">
            <a:extLst>
              <a:ext uri="{FF2B5EF4-FFF2-40B4-BE49-F238E27FC236}">
                <a16:creationId xmlns:a16="http://schemas.microsoft.com/office/drawing/2014/main" id="{738D0E33-D219-E241-9110-40622062E7AA}"/>
              </a:ext>
            </a:extLst>
          </p:cNvPr>
          <p:cNvSpPr>
            <a:spLocks noGrp="1"/>
          </p:cNvSpPr>
          <p:nvPr>
            <p:ph sz="half" idx="1"/>
          </p:nvPr>
        </p:nvSpPr>
        <p:spPr>
          <a:xfrm>
            <a:off x="822960" y="1825625"/>
            <a:ext cx="4114800" cy="4351338"/>
          </a:xfrm>
        </p:spPr>
        <p:txBody>
          <a:bodyPr/>
          <a:lstStyle/>
          <a:p>
            <a:pPr lvl="4"/>
            <a:endParaRPr lang="fr-CA" dirty="0"/>
          </a:p>
          <a:p>
            <a:pPr lvl="4"/>
            <a:endParaRPr lang="fr-CA" dirty="0"/>
          </a:p>
          <a:p>
            <a:pPr lvl="4"/>
            <a:r>
              <a:rPr lang="fr-CA" dirty="0" err="1"/>
              <a:t>Metrics</a:t>
            </a:r>
            <a:endParaRPr lang="fr-CA" dirty="0"/>
          </a:p>
        </p:txBody>
      </p:sp>
      <p:sp>
        <p:nvSpPr>
          <p:cNvPr id="6" name="Espace réservé du contenu 5">
            <a:extLst>
              <a:ext uri="{FF2B5EF4-FFF2-40B4-BE49-F238E27FC236}">
                <a16:creationId xmlns:a16="http://schemas.microsoft.com/office/drawing/2014/main" id="{539E45E2-09CA-B24D-8A3D-481C73940EA9}"/>
              </a:ext>
            </a:extLst>
          </p:cNvPr>
          <p:cNvSpPr>
            <a:spLocks noGrp="1"/>
          </p:cNvSpPr>
          <p:nvPr>
            <p:ph sz="half" idx="2"/>
          </p:nvPr>
        </p:nvSpPr>
        <p:spPr>
          <a:xfrm>
            <a:off x="4256134" y="2579941"/>
            <a:ext cx="2711395" cy="1603375"/>
          </a:xfrm>
        </p:spPr>
        <p:txBody>
          <a:bodyPr/>
          <a:lstStyle/>
          <a:p>
            <a:r>
              <a:rPr lang="fr-CA" dirty="0" err="1"/>
              <a:t>Accuracy</a:t>
            </a:r>
            <a:endParaRPr lang="fr-CA" dirty="0"/>
          </a:p>
          <a:p>
            <a:pPr lvl="1"/>
            <a:r>
              <a:rPr lang="en-GB" dirty="0"/>
              <a:t>the explanation should accurately recover the ground truth explanations.</a:t>
            </a:r>
            <a:endParaRPr lang="fr-CA" dirty="0"/>
          </a:p>
        </p:txBody>
      </p:sp>
      <p:sp>
        <p:nvSpPr>
          <p:cNvPr id="7" name="Espace réservé du contenu 6">
            <a:extLst>
              <a:ext uri="{FF2B5EF4-FFF2-40B4-BE49-F238E27FC236}">
                <a16:creationId xmlns:a16="http://schemas.microsoft.com/office/drawing/2014/main" id="{C799228B-0FBF-DF41-A5CE-F1810DB1AFCF}"/>
              </a:ext>
            </a:extLst>
          </p:cNvPr>
          <p:cNvSpPr>
            <a:spLocks noGrp="1"/>
          </p:cNvSpPr>
          <p:nvPr>
            <p:ph sz="half" idx="13"/>
          </p:nvPr>
        </p:nvSpPr>
        <p:spPr>
          <a:xfrm>
            <a:off x="7822095" y="2579941"/>
            <a:ext cx="2711395" cy="1603375"/>
          </a:xfrm>
        </p:spPr>
        <p:txBody>
          <a:bodyPr/>
          <a:lstStyle/>
          <a:p>
            <a:r>
              <a:rPr lang="fr-CA" dirty="0" err="1"/>
              <a:t>Fidelity</a:t>
            </a:r>
            <a:endParaRPr lang="fr-CA" dirty="0"/>
          </a:p>
          <a:p>
            <a:pPr lvl="1"/>
            <a:r>
              <a:rPr lang="en-GB" dirty="0"/>
              <a:t>the explainable model should have consistent predictions as the original GNN that is being explained.</a:t>
            </a:r>
            <a:endParaRPr lang="fr-CA" dirty="0"/>
          </a:p>
        </p:txBody>
      </p:sp>
      <p:sp>
        <p:nvSpPr>
          <p:cNvPr id="8" name="Espace réservé du contenu 7">
            <a:extLst>
              <a:ext uri="{FF2B5EF4-FFF2-40B4-BE49-F238E27FC236}">
                <a16:creationId xmlns:a16="http://schemas.microsoft.com/office/drawing/2014/main" id="{64131231-DF2F-2241-BF2A-2CD674C8E58C}"/>
              </a:ext>
            </a:extLst>
          </p:cNvPr>
          <p:cNvSpPr>
            <a:spLocks noGrp="1"/>
          </p:cNvSpPr>
          <p:nvPr>
            <p:ph sz="half" idx="14"/>
          </p:nvPr>
        </p:nvSpPr>
        <p:spPr>
          <a:xfrm>
            <a:off x="4256134" y="4735959"/>
            <a:ext cx="2711395" cy="1603375"/>
          </a:xfrm>
        </p:spPr>
        <p:txBody>
          <a:bodyPr/>
          <a:lstStyle/>
          <a:p>
            <a:r>
              <a:rPr lang="fr-CA" dirty="0" err="1"/>
              <a:t>Sparsity</a:t>
            </a:r>
            <a:endParaRPr lang="fr-CA" dirty="0"/>
          </a:p>
          <a:p>
            <a:pPr lvl="1"/>
            <a:r>
              <a:rPr lang="en-GB" dirty="0"/>
              <a:t>only a </a:t>
            </a:r>
            <a:r>
              <a:rPr lang="en-GB" i="1" dirty="0"/>
              <a:t>small fraction</a:t>
            </a:r>
            <a:r>
              <a:rPr lang="en-GB" dirty="0"/>
              <a:t> of nodes/edges/features are used as explanations.</a:t>
            </a:r>
            <a:endParaRPr lang="fr-CA" dirty="0"/>
          </a:p>
        </p:txBody>
      </p:sp>
      <p:sp>
        <p:nvSpPr>
          <p:cNvPr id="9" name="Espace réservé du contenu 8">
            <a:extLst>
              <a:ext uri="{FF2B5EF4-FFF2-40B4-BE49-F238E27FC236}">
                <a16:creationId xmlns:a16="http://schemas.microsoft.com/office/drawing/2014/main" id="{2F0DF3F1-A877-0E49-B5B4-2EE9A9CC119D}"/>
              </a:ext>
            </a:extLst>
          </p:cNvPr>
          <p:cNvSpPr>
            <a:spLocks noGrp="1"/>
          </p:cNvSpPr>
          <p:nvPr>
            <p:ph sz="half" idx="15"/>
          </p:nvPr>
        </p:nvSpPr>
        <p:spPr>
          <a:xfrm>
            <a:off x="7822095" y="4735959"/>
            <a:ext cx="2711395" cy="1603375"/>
          </a:xfrm>
        </p:spPr>
        <p:txBody>
          <a:bodyPr/>
          <a:lstStyle/>
          <a:p>
            <a:r>
              <a:rPr lang="fr-CA" dirty="0" err="1"/>
              <a:t>Stability</a:t>
            </a:r>
            <a:endParaRPr lang="fr-CA" dirty="0"/>
          </a:p>
          <a:p>
            <a:pPr lvl="1"/>
            <a:r>
              <a:rPr lang="en-GB" dirty="0"/>
              <a:t>small changes to the input should not affect the explanation too much.</a:t>
            </a:r>
            <a:endParaRPr lang="fr-CA" dirty="0"/>
          </a:p>
        </p:txBody>
      </p:sp>
      <p:sp>
        <p:nvSpPr>
          <p:cNvPr id="24" name="Ellipse 23">
            <a:extLst>
              <a:ext uri="{FF2B5EF4-FFF2-40B4-BE49-F238E27FC236}">
                <a16:creationId xmlns:a16="http://schemas.microsoft.com/office/drawing/2014/main" id="{540B294E-F2EF-4049-96A1-1E2E2DE6F149}"/>
              </a:ext>
            </a:extLst>
          </p:cNvPr>
          <p:cNvSpPr/>
          <p:nvPr/>
        </p:nvSpPr>
        <p:spPr>
          <a:xfrm>
            <a:off x="4237169" y="1728852"/>
            <a:ext cx="777240" cy="777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Ellipse 24">
            <a:extLst>
              <a:ext uri="{FF2B5EF4-FFF2-40B4-BE49-F238E27FC236}">
                <a16:creationId xmlns:a16="http://schemas.microsoft.com/office/drawing/2014/main" id="{63815E5C-3D62-3542-90C8-8E9B4C22299C}"/>
              </a:ext>
            </a:extLst>
          </p:cNvPr>
          <p:cNvSpPr/>
          <p:nvPr/>
        </p:nvSpPr>
        <p:spPr>
          <a:xfrm>
            <a:off x="7817548" y="1728852"/>
            <a:ext cx="777240" cy="777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llipse 25">
            <a:extLst>
              <a:ext uri="{FF2B5EF4-FFF2-40B4-BE49-F238E27FC236}">
                <a16:creationId xmlns:a16="http://schemas.microsoft.com/office/drawing/2014/main" id="{BFC636D5-1EA5-B14C-A485-00BEFB9DD757}"/>
              </a:ext>
            </a:extLst>
          </p:cNvPr>
          <p:cNvSpPr/>
          <p:nvPr/>
        </p:nvSpPr>
        <p:spPr>
          <a:xfrm>
            <a:off x="7817548" y="3759876"/>
            <a:ext cx="777240" cy="777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llipse 26">
            <a:extLst>
              <a:ext uri="{FF2B5EF4-FFF2-40B4-BE49-F238E27FC236}">
                <a16:creationId xmlns:a16="http://schemas.microsoft.com/office/drawing/2014/main" id="{A555E74F-2E38-CC44-9564-69EE94F6E82E}"/>
              </a:ext>
            </a:extLst>
          </p:cNvPr>
          <p:cNvSpPr/>
          <p:nvPr/>
        </p:nvSpPr>
        <p:spPr>
          <a:xfrm>
            <a:off x="4237169" y="3759876"/>
            <a:ext cx="777240" cy="777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9" name="Image 78">
            <a:extLst>
              <a:ext uri="{FF2B5EF4-FFF2-40B4-BE49-F238E27FC236}">
                <a16:creationId xmlns:a16="http://schemas.microsoft.com/office/drawing/2014/main" id="{E7F5FECE-F56F-FC47-9364-2875BA7C8ADE}"/>
              </a:ext>
            </a:extLst>
          </p:cNvPr>
          <p:cNvPicPr>
            <a:picLocks noChangeAspect="1"/>
          </p:cNvPicPr>
          <p:nvPr/>
        </p:nvPicPr>
        <p:blipFill>
          <a:blip r:embed="rId2"/>
          <a:stretch>
            <a:fillRect/>
          </a:stretch>
        </p:blipFill>
        <p:spPr>
          <a:xfrm>
            <a:off x="4402411" y="3854930"/>
            <a:ext cx="382515" cy="567977"/>
          </a:xfrm>
          <a:prstGeom prst="rect">
            <a:avLst/>
          </a:prstGeom>
        </p:spPr>
      </p:pic>
      <p:pic>
        <p:nvPicPr>
          <p:cNvPr id="81" name="Image 80">
            <a:extLst>
              <a:ext uri="{FF2B5EF4-FFF2-40B4-BE49-F238E27FC236}">
                <a16:creationId xmlns:a16="http://schemas.microsoft.com/office/drawing/2014/main" id="{19C17555-98AF-674D-B03E-408C30D24E0F}"/>
              </a:ext>
            </a:extLst>
          </p:cNvPr>
          <p:cNvPicPr>
            <a:picLocks noChangeAspect="1"/>
          </p:cNvPicPr>
          <p:nvPr/>
        </p:nvPicPr>
        <p:blipFill>
          <a:blip r:embed="rId3"/>
          <a:stretch>
            <a:fillRect/>
          </a:stretch>
        </p:blipFill>
        <p:spPr>
          <a:xfrm>
            <a:off x="8061094" y="1891223"/>
            <a:ext cx="312967" cy="428881"/>
          </a:xfrm>
          <a:prstGeom prst="rect">
            <a:avLst/>
          </a:prstGeom>
        </p:spPr>
      </p:pic>
      <p:pic>
        <p:nvPicPr>
          <p:cNvPr id="85" name="Image 84">
            <a:extLst>
              <a:ext uri="{FF2B5EF4-FFF2-40B4-BE49-F238E27FC236}">
                <a16:creationId xmlns:a16="http://schemas.microsoft.com/office/drawing/2014/main" id="{BC92534B-8C9B-8E46-9F43-FFEF309C22B4}"/>
              </a:ext>
            </a:extLst>
          </p:cNvPr>
          <p:cNvPicPr>
            <a:picLocks noChangeAspect="1"/>
          </p:cNvPicPr>
          <p:nvPr/>
        </p:nvPicPr>
        <p:blipFill>
          <a:blip r:embed="rId4"/>
          <a:stretch>
            <a:fillRect/>
          </a:stretch>
        </p:blipFill>
        <p:spPr>
          <a:xfrm>
            <a:off x="8000036" y="3895854"/>
            <a:ext cx="440472" cy="475246"/>
          </a:xfrm>
          <a:prstGeom prst="rect">
            <a:avLst/>
          </a:prstGeom>
        </p:spPr>
      </p:pic>
      <p:pic>
        <p:nvPicPr>
          <p:cNvPr id="87" name="Image 86">
            <a:extLst>
              <a:ext uri="{FF2B5EF4-FFF2-40B4-BE49-F238E27FC236}">
                <a16:creationId xmlns:a16="http://schemas.microsoft.com/office/drawing/2014/main" id="{3D274479-CD2B-084B-AD8D-1209092BAF8F}"/>
              </a:ext>
            </a:extLst>
          </p:cNvPr>
          <p:cNvPicPr>
            <a:picLocks noChangeAspect="1"/>
          </p:cNvPicPr>
          <p:nvPr/>
        </p:nvPicPr>
        <p:blipFill>
          <a:blip r:embed="rId5"/>
          <a:stretch>
            <a:fillRect/>
          </a:stretch>
        </p:blipFill>
        <p:spPr>
          <a:xfrm>
            <a:off x="4312197" y="1895558"/>
            <a:ext cx="556385" cy="463654"/>
          </a:xfrm>
          <a:prstGeom prst="rect">
            <a:avLst/>
          </a:prstGeom>
        </p:spPr>
      </p:pic>
      <p:sp>
        <p:nvSpPr>
          <p:cNvPr id="88" name="Parenthèse ouvrante 87">
            <a:extLst>
              <a:ext uri="{FF2B5EF4-FFF2-40B4-BE49-F238E27FC236}">
                <a16:creationId xmlns:a16="http://schemas.microsoft.com/office/drawing/2014/main" id="{617FB19F-5A8F-8E49-A318-82935D3B5AB9}"/>
              </a:ext>
            </a:extLst>
          </p:cNvPr>
          <p:cNvSpPr/>
          <p:nvPr/>
        </p:nvSpPr>
        <p:spPr>
          <a:xfrm>
            <a:off x="3844150" y="2117120"/>
            <a:ext cx="281353" cy="3297115"/>
          </a:xfrm>
          <a:prstGeom prst="leftBracket">
            <a:avLst>
              <a:gd name="adj" fmla="val 0"/>
            </a:avLst>
          </a:pr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90" name="Connecteur droit 89">
            <a:extLst>
              <a:ext uri="{FF2B5EF4-FFF2-40B4-BE49-F238E27FC236}">
                <a16:creationId xmlns:a16="http://schemas.microsoft.com/office/drawing/2014/main" id="{A7302CBF-2D31-C740-AFB4-82CAF1C8D6A7}"/>
              </a:ext>
            </a:extLst>
          </p:cNvPr>
          <p:cNvCxnSpPr>
            <a:cxnSpLocks/>
          </p:cNvCxnSpPr>
          <p:nvPr/>
        </p:nvCxnSpPr>
        <p:spPr>
          <a:xfrm flipH="1">
            <a:off x="2380369" y="3377752"/>
            <a:ext cx="146378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 name="Espace réservé du pied de page 91">
            <a:extLst>
              <a:ext uri="{FF2B5EF4-FFF2-40B4-BE49-F238E27FC236}">
                <a16:creationId xmlns:a16="http://schemas.microsoft.com/office/drawing/2014/main" id="{E21015BD-6825-F544-9A29-157AE5C96730}"/>
              </a:ext>
            </a:extLst>
          </p:cNvPr>
          <p:cNvSpPr>
            <a:spLocks noGrp="1"/>
          </p:cNvSpPr>
          <p:nvPr>
            <p:ph type="ftr" sz="quarter" idx="11"/>
          </p:nvPr>
        </p:nvSpPr>
        <p:spPr/>
        <p:txBody>
          <a:bodyPr/>
          <a:lstStyle/>
          <a:p>
            <a:r>
              <a:rPr lang="fr-CA"/>
              <a:t>Lorem ipsum dolor sit amet consectetuer adpiscing</a:t>
            </a:r>
          </a:p>
        </p:txBody>
      </p:sp>
      <p:sp>
        <p:nvSpPr>
          <p:cNvPr id="93" name="Espace réservé du numéro de diapositive 92">
            <a:extLst>
              <a:ext uri="{FF2B5EF4-FFF2-40B4-BE49-F238E27FC236}">
                <a16:creationId xmlns:a16="http://schemas.microsoft.com/office/drawing/2014/main" id="{9DB0F793-D667-7E45-8F74-797458C249CA}"/>
              </a:ext>
            </a:extLst>
          </p:cNvPr>
          <p:cNvSpPr>
            <a:spLocks noGrp="1"/>
          </p:cNvSpPr>
          <p:nvPr>
            <p:ph type="sldNum" sz="quarter" idx="12"/>
          </p:nvPr>
        </p:nvSpPr>
        <p:spPr/>
        <p:txBody>
          <a:bodyPr/>
          <a:lstStyle/>
          <a:p>
            <a:fld id="{E9126833-18F9-3942-8502-6BD65529E623}" type="slidenum">
              <a:rPr lang="fr-CA" smtClean="0"/>
              <a:t>26</a:t>
            </a:fld>
            <a:endParaRPr lang="fr-CA"/>
          </a:p>
        </p:txBody>
      </p:sp>
    </p:spTree>
    <p:extLst>
      <p:ext uri="{BB962C8B-B14F-4D97-AF65-F5344CB8AC3E}">
        <p14:creationId xmlns:p14="http://schemas.microsoft.com/office/powerpoint/2010/main" val="10961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07F2-32E8-5D41-B563-70AD451CB749}"/>
              </a:ext>
            </a:extLst>
          </p:cNvPr>
          <p:cNvSpPr>
            <a:spLocks noGrp="1"/>
          </p:cNvSpPr>
          <p:nvPr>
            <p:ph type="title"/>
          </p:nvPr>
        </p:nvSpPr>
        <p:spPr/>
        <p:txBody>
          <a:bodyPr/>
          <a:lstStyle/>
          <a:p>
            <a:r>
              <a:rPr lang="en-GB" dirty="0"/>
              <a:t>Graph-specific evaluation</a:t>
            </a:r>
          </a:p>
        </p:txBody>
      </p:sp>
      <p:pic>
        <p:nvPicPr>
          <p:cNvPr id="11" name="Content Placeholder 10">
            <a:extLst>
              <a:ext uri="{FF2B5EF4-FFF2-40B4-BE49-F238E27FC236}">
                <a16:creationId xmlns:a16="http://schemas.microsoft.com/office/drawing/2014/main" id="{2C33B5BE-D8DE-3C41-AB13-BF3B13BBAE3F}"/>
              </a:ext>
            </a:extLst>
          </p:cNvPr>
          <p:cNvPicPr>
            <a:picLocks noGrp="1" noChangeAspect="1"/>
          </p:cNvPicPr>
          <p:nvPr>
            <p:ph sz="half" idx="1"/>
          </p:nvPr>
        </p:nvPicPr>
        <p:blipFill>
          <a:blip r:embed="rId3"/>
          <a:stretch>
            <a:fillRect/>
          </a:stretch>
        </p:blipFill>
        <p:spPr>
          <a:xfrm>
            <a:off x="822960" y="1649896"/>
            <a:ext cx="7333441" cy="4458133"/>
          </a:xfrm>
        </p:spPr>
      </p:pic>
      <p:sp>
        <p:nvSpPr>
          <p:cNvPr id="6" name="Slide Number Placeholder 5">
            <a:extLst>
              <a:ext uri="{FF2B5EF4-FFF2-40B4-BE49-F238E27FC236}">
                <a16:creationId xmlns:a16="http://schemas.microsoft.com/office/drawing/2014/main" id="{F3F91C19-EA9F-2E4E-8C9A-C50DE70094AE}"/>
              </a:ext>
            </a:extLst>
          </p:cNvPr>
          <p:cNvSpPr>
            <a:spLocks noGrp="1"/>
          </p:cNvSpPr>
          <p:nvPr>
            <p:ph type="sldNum" sz="quarter" idx="12"/>
          </p:nvPr>
        </p:nvSpPr>
        <p:spPr/>
        <p:txBody>
          <a:bodyPr/>
          <a:lstStyle/>
          <a:p>
            <a:fld id="{E9126833-18F9-3942-8502-6BD65529E623}" type="slidenum">
              <a:rPr lang="fr-CA" smtClean="0"/>
              <a:t>27</a:t>
            </a:fld>
            <a:endParaRPr lang="fr-CA"/>
          </a:p>
        </p:txBody>
      </p:sp>
      <p:sp>
        <p:nvSpPr>
          <p:cNvPr id="15" name="Rectangle 14">
            <a:extLst>
              <a:ext uri="{FF2B5EF4-FFF2-40B4-BE49-F238E27FC236}">
                <a16:creationId xmlns:a16="http://schemas.microsoft.com/office/drawing/2014/main" id="{B2195A16-5033-A64D-BF7A-F2021375F573}"/>
              </a:ext>
            </a:extLst>
          </p:cNvPr>
          <p:cNvSpPr/>
          <p:nvPr/>
        </p:nvSpPr>
        <p:spPr>
          <a:xfrm>
            <a:off x="9412481" y="4220369"/>
            <a:ext cx="2046549" cy="12547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br>
              <a:rPr lang="en-GB" dirty="0"/>
            </a:br>
            <a:r>
              <a:rPr lang="en-GB" dirty="0"/>
              <a:t>Use of real-world datasets where we know the ground truth.</a:t>
            </a:r>
          </a:p>
          <a:p>
            <a:pPr algn="ctr"/>
            <a:endParaRPr lang="en-GB" dirty="0"/>
          </a:p>
        </p:txBody>
      </p:sp>
      <p:pic>
        <p:nvPicPr>
          <p:cNvPr id="17" name="Picture 6">
            <a:extLst>
              <a:ext uri="{FF2B5EF4-FFF2-40B4-BE49-F238E27FC236}">
                <a16:creationId xmlns:a16="http://schemas.microsoft.com/office/drawing/2014/main" id="{BBA20BC4-05B3-C54D-AD6A-565599FB4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826" y="2485261"/>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6D884771-C60B-B048-9492-3888745036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826" y="4435413"/>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176AE71-9A06-FF44-9981-2645E8C92543}"/>
              </a:ext>
            </a:extLst>
          </p:cNvPr>
          <p:cNvSpPr/>
          <p:nvPr/>
        </p:nvSpPr>
        <p:spPr>
          <a:xfrm>
            <a:off x="9412481" y="2188025"/>
            <a:ext cx="2046549" cy="12547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Construct synthetic datasets where we ”know” the ground truth</a:t>
            </a:r>
          </a:p>
        </p:txBody>
      </p:sp>
    </p:spTree>
    <p:extLst>
      <p:ext uri="{BB962C8B-B14F-4D97-AF65-F5344CB8AC3E}">
        <p14:creationId xmlns:p14="http://schemas.microsoft.com/office/powerpoint/2010/main" val="159772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3D45616D-CB68-A042-B6F8-D463D2F97960}"/>
              </a:ext>
            </a:extLst>
          </p:cNvPr>
          <p:cNvSpPr/>
          <p:nvPr/>
        </p:nvSpPr>
        <p:spPr>
          <a:xfrm>
            <a:off x="3371199" y="939897"/>
            <a:ext cx="2884402" cy="2288015"/>
          </a:xfrm>
          <a:prstGeom prst="ellipse">
            <a:avLst/>
          </a:prstGeom>
          <a:solidFill>
            <a:schemeClr val="bg2">
              <a:lumMod val="90000"/>
            </a:schemeClr>
          </a:solidFill>
          <a:ln>
            <a:solidFill>
              <a:schemeClr val="bg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 name="Title 1">
            <a:extLst>
              <a:ext uri="{FF2B5EF4-FFF2-40B4-BE49-F238E27FC236}">
                <a16:creationId xmlns:a16="http://schemas.microsoft.com/office/drawing/2014/main" id="{8AB107F2-32E8-5D41-B563-70AD451CB749}"/>
              </a:ext>
            </a:extLst>
          </p:cNvPr>
          <p:cNvSpPr>
            <a:spLocks noGrp="1"/>
          </p:cNvSpPr>
          <p:nvPr>
            <p:ph type="title"/>
          </p:nvPr>
        </p:nvSpPr>
        <p:spPr/>
        <p:txBody>
          <a:bodyPr/>
          <a:lstStyle/>
          <a:p>
            <a:r>
              <a:rPr lang="en-GB" dirty="0"/>
              <a:t>Example</a:t>
            </a:r>
          </a:p>
        </p:txBody>
      </p:sp>
      <p:sp>
        <p:nvSpPr>
          <p:cNvPr id="6" name="Slide Number Placeholder 5">
            <a:extLst>
              <a:ext uri="{FF2B5EF4-FFF2-40B4-BE49-F238E27FC236}">
                <a16:creationId xmlns:a16="http://schemas.microsoft.com/office/drawing/2014/main" id="{F3F91C19-EA9F-2E4E-8C9A-C50DE70094AE}"/>
              </a:ext>
            </a:extLst>
          </p:cNvPr>
          <p:cNvSpPr>
            <a:spLocks noGrp="1"/>
          </p:cNvSpPr>
          <p:nvPr>
            <p:ph type="sldNum" sz="quarter" idx="12"/>
          </p:nvPr>
        </p:nvSpPr>
        <p:spPr/>
        <p:txBody>
          <a:bodyPr/>
          <a:lstStyle/>
          <a:p>
            <a:fld id="{E9126833-18F9-3942-8502-6BD65529E623}" type="slidenum">
              <a:rPr lang="fr-CA" smtClean="0"/>
              <a:t>28</a:t>
            </a:fld>
            <a:endParaRPr lang="fr-CA"/>
          </a:p>
        </p:txBody>
      </p:sp>
      <p:cxnSp>
        <p:nvCxnSpPr>
          <p:cNvPr id="13" name="Straight Connector 12">
            <a:extLst>
              <a:ext uri="{FF2B5EF4-FFF2-40B4-BE49-F238E27FC236}">
                <a16:creationId xmlns:a16="http://schemas.microsoft.com/office/drawing/2014/main" id="{48AA6324-8CD2-FD43-AE8D-5C13532BEE22}"/>
              </a:ext>
            </a:extLst>
          </p:cNvPr>
          <p:cNvCxnSpPr>
            <a:cxnSpLocks/>
            <a:stCxn id="25" idx="7"/>
            <a:endCxn id="23" idx="3"/>
          </p:cNvCxnSpPr>
          <p:nvPr/>
        </p:nvCxnSpPr>
        <p:spPr>
          <a:xfrm flipV="1">
            <a:off x="2737834" y="3439894"/>
            <a:ext cx="924889" cy="36052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8EA271-ABC3-5C41-8C01-3CE410D83847}"/>
              </a:ext>
            </a:extLst>
          </p:cNvPr>
          <p:cNvCxnSpPr>
            <a:cxnSpLocks/>
            <a:endCxn id="24" idx="3"/>
          </p:cNvCxnSpPr>
          <p:nvPr/>
        </p:nvCxnSpPr>
        <p:spPr>
          <a:xfrm flipV="1">
            <a:off x="4014352" y="3973294"/>
            <a:ext cx="677071" cy="637588"/>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D4654C-8311-2949-8D84-5F0433449CA9}"/>
              </a:ext>
            </a:extLst>
          </p:cNvPr>
          <p:cNvCxnSpPr>
            <a:cxnSpLocks/>
            <a:endCxn id="24" idx="2"/>
          </p:cNvCxnSpPr>
          <p:nvPr/>
        </p:nvCxnSpPr>
        <p:spPr>
          <a:xfrm>
            <a:off x="3804802" y="3356394"/>
            <a:ext cx="836096" cy="49551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8AB4B78-2E0A-034D-AFB3-11D6893D5F9C}"/>
              </a:ext>
            </a:extLst>
          </p:cNvPr>
          <p:cNvCxnSpPr>
            <a:cxnSpLocks/>
            <a:stCxn id="26" idx="6"/>
            <a:endCxn id="27" idx="1"/>
          </p:cNvCxnSpPr>
          <p:nvPr/>
        </p:nvCxnSpPr>
        <p:spPr>
          <a:xfrm>
            <a:off x="4166752" y="4690109"/>
            <a:ext cx="831946" cy="29968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705537-00E9-204F-B61F-AB4F6F2D7C5E}"/>
              </a:ext>
            </a:extLst>
          </p:cNvPr>
          <p:cNvCxnSpPr>
            <a:cxnSpLocks/>
            <a:stCxn id="26" idx="3"/>
            <a:endCxn id="28" idx="6"/>
          </p:cNvCxnSpPr>
          <p:nvPr/>
        </p:nvCxnSpPr>
        <p:spPr>
          <a:xfrm flipH="1">
            <a:off x="3381002" y="4811494"/>
            <a:ext cx="491271" cy="43785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19CA435-F7E0-D344-B4E5-9A4EAA591CF8}"/>
              </a:ext>
            </a:extLst>
          </p:cNvPr>
          <p:cNvSpPr/>
          <p:nvPr/>
        </p:nvSpPr>
        <p:spPr>
          <a:xfrm>
            <a:off x="3612198" y="3146844"/>
            <a:ext cx="345004" cy="34332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sp>
        <p:nvSpPr>
          <p:cNvPr id="24" name="Oval 23">
            <a:extLst>
              <a:ext uri="{FF2B5EF4-FFF2-40B4-BE49-F238E27FC236}">
                <a16:creationId xmlns:a16="http://schemas.microsoft.com/office/drawing/2014/main" id="{49E47132-BC88-644E-949A-7E33392B3F6F}"/>
              </a:ext>
            </a:extLst>
          </p:cNvPr>
          <p:cNvSpPr/>
          <p:nvPr/>
        </p:nvSpPr>
        <p:spPr>
          <a:xfrm>
            <a:off x="4640898" y="3680244"/>
            <a:ext cx="345004" cy="34332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sp>
        <p:nvSpPr>
          <p:cNvPr id="25" name="Oval 24">
            <a:extLst>
              <a:ext uri="{FF2B5EF4-FFF2-40B4-BE49-F238E27FC236}">
                <a16:creationId xmlns:a16="http://schemas.microsoft.com/office/drawing/2014/main" id="{CB5DCE9B-5A90-F34A-9654-C06CA83B7113}"/>
              </a:ext>
            </a:extLst>
          </p:cNvPr>
          <p:cNvSpPr/>
          <p:nvPr/>
        </p:nvSpPr>
        <p:spPr>
          <a:xfrm>
            <a:off x="2443355" y="3750141"/>
            <a:ext cx="345004" cy="34332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sp>
        <p:nvSpPr>
          <p:cNvPr id="26" name="Oval 25">
            <a:extLst>
              <a:ext uri="{FF2B5EF4-FFF2-40B4-BE49-F238E27FC236}">
                <a16:creationId xmlns:a16="http://schemas.microsoft.com/office/drawing/2014/main" id="{847A8845-2380-3940-9B4C-F404D093156E}"/>
              </a:ext>
            </a:extLst>
          </p:cNvPr>
          <p:cNvSpPr/>
          <p:nvPr/>
        </p:nvSpPr>
        <p:spPr>
          <a:xfrm>
            <a:off x="3821748" y="4518444"/>
            <a:ext cx="345004" cy="34332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sp>
        <p:nvSpPr>
          <p:cNvPr id="27" name="Oval 26">
            <a:extLst>
              <a:ext uri="{FF2B5EF4-FFF2-40B4-BE49-F238E27FC236}">
                <a16:creationId xmlns:a16="http://schemas.microsoft.com/office/drawing/2014/main" id="{22DE87A6-573A-3F44-8646-52A04F15E2D7}"/>
              </a:ext>
            </a:extLst>
          </p:cNvPr>
          <p:cNvSpPr/>
          <p:nvPr/>
        </p:nvSpPr>
        <p:spPr>
          <a:xfrm>
            <a:off x="4948173" y="4939519"/>
            <a:ext cx="345004" cy="34332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sp>
        <p:nvSpPr>
          <p:cNvPr id="28" name="Oval 27">
            <a:extLst>
              <a:ext uri="{FF2B5EF4-FFF2-40B4-BE49-F238E27FC236}">
                <a16:creationId xmlns:a16="http://schemas.microsoft.com/office/drawing/2014/main" id="{BFC457A5-C808-1A43-B42D-94B6DF9C3045}"/>
              </a:ext>
            </a:extLst>
          </p:cNvPr>
          <p:cNvSpPr/>
          <p:nvPr/>
        </p:nvSpPr>
        <p:spPr>
          <a:xfrm>
            <a:off x="3035998" y="5077680"/>
            <a:ext cx="345004" cy="34332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sp>
        <p:nvSpPr>
          <p:cNvPr id="29" name="Oval 28">
            <a:extLst>
              <a:ext uri="{FF2B5EF4-FFF2-40B4-BE49-F238E27FC236}">
                <a16:creationId xmlns:a16="http://schemas.microsoft.com/office/drawing/2014/main" id="{61CE0614-A02C-3441-8973-1385D2779C89}"/>
              </a:ext>
            </a:extLst>
          </p:cNvPr>
          <p:cNvSpPr/>
          <p:nvPr/>
        </p:nvSpPr>
        <p:spPr>
          <a:xfrm>
            <a:off x="4696387" y="5828960"/>
            <a:ext cx="345004" cy="34332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cxnSp>
        <p:nvCxnSpPr>
          <p:cNvPr id="30" name="Straight Connector 29">
            <a:extLst>
              <a:ext uri="{FF2B5EF4-FFF2-40B4-BE49-F238E27FC236}">
                <a16:creationId xmlns:a16="http://schemas.microsoft.com/office/drawing/2014/main" id="{88FD42FD-6B4A-DF46-983A-67FD2588CE6A}"/>
              </a:ext>
            </a:extLst>
          </p:cNvPr>
          <p:cNvCxnSpPr>
            <a:cxnSpLocks/>
            <a:stCxn id="29" idx="0"/>
            <a:endCxn id="27" idx="3"/>
          </p:cNvCxnSpPr>
          <p:nvPr/>
        </p:nvCxnSpPr>
        <p:spPr>
          <a:xfrm flipV="1">
            <a:off x="4868889" y="5232569"/>
            <a:ext cx="129809" cy="59639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AEDD03C-62AB-8D4F-9BDA-1D6BD2815CAF}"/>
              </a:ext>
            </a:extLst>
          </p:cNvPr>
          <p:cNvSpPr/>
          <p:nvPr/>
        </p:nvSpPr>
        <p:spPr>
          <a:xfrm>
            <a:off x="2108850" y="4518444"/>
            <a:ext cx="345004" cy="34332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0</a:t>
            </a:r>
          </a:p>
        </p:txBody>
      </p:sp>
      <p:cxnSp>
        <p:nvCxnSpPr>
          <p:cNvPr id="32" name="Straight Connector 31">
            <a:extLst>
              <a:ext uri="{FF2B5EF4-FFF2-40B4-BE49-F238E27FC236}">
                <a16:creationId xmlns:a16="http://schemas.microsoft.com/office/drawing/2014/main" id="{95E8DFD2-CE65-5A47-8DA4-0D200AF4E421}"/>
              </a:ext>
            </a:extLst>
          </p:cNvPr>
          <p:cNvCxnSpPr>
            <a:cxnSpLocks/>
            <a:stCxn id="28" idx="1"/>
            <a:endCxn id="31" idx="5"/>
          </p:cNvCxnSpPr>
          <p:nvPr/>
        </p:nvCxnSpPr>
        <p:spPr>
          <a:xfrm flipH="1" flipV="1">
            <a:off x="2403329" y="4811494"/>
            <a:ext cx="683194" cy="31646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57A5868-1C8B-7848-A6EC-D52C188D7221}"/>
              </a:ext>
            </a:extLst>
          </p:cNvPr>
          <p:cNvCxnSpPr>
            <a:cxnSpLocks/>
            <a:stCxn id="31" idx="0"/>
            <a:endCxn id="25" idx="3"/>
          </p:cNvCxnSpPr>
          <p:nvPr/>
        </p:nvCxnSpPr>
        <p:spPr>
          <a:xfrm flipV="1">
            <a:off x="2281352" y="4043191"/>
            <a:ext cx="212528" cy="47525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6F8AB8-962B-004E-98C6-9A5C7E54BE5A}"/>
              </a:ext>
            </a:extLst>
          </p:cNvPr>
          <p:cNvCxnSpPr>
            <a:cxnSpLocks/>
            <a:stCxn id="28" idx="0"/>
            <a:endCxn id="25" idx="4"/>
          </p:cNvCxnSpPr>
          <p:nvPr/>
        </p:nvCxnSpPr>
        <p:spPr>
          <a:xfrm flipH="1" flipV="1">
            <a:off x="2615857" y="4093470"/>
            <a:ext cx="592643" cy="9842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41195C8F-94AC-F845-A540-C5C9CB2D9886}"/>
              </a:ext>
            </a:extLst>
          </p:cNvPr>
          <p:cNvSpPr/>
          <p:nvPr/>
        </p:nvSpPr>
        <p:spPr>
          <a:xfrm>
            <a:off x="4089027" y="1724309"/>
            <a:ext cx="345004" cy="34332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2</a:t>
            </a:r>
          </a:p>
        </p:txBody>
      </p:sp>
      <p:sp>
        <p:nvSpPr>
          <p:cNvPr id="39" name="Oval 38">
            <a:extLst>
              <a:ext uri="{FF2B5EF4-FFF2-40B4-BE49-F238E27FC236}">
                <a16:creationId xmlns:a16="http://schemas.microsoft.com/office/drawing/2014/main" id="{B6A451C1-D244-CC4B-94B9-F23D0F0B1FDB}"/>
              </a:ext>
            </a:extLst>
          </p:cNvPr>
          <p:cNvSpPr/>
          <p:nvPr/>
        </p:nvSpPr>
        <p:spPr>
          <a:xfrm>
            <a:off x="5108326" y="1724309"/>
            <a:ext cx="345004" cy="34332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2</a:t>
            </a:r>
          </a:p>
        </p:txBody>
      </p:sp>
      <p:sp>
        <p:nvSpPr>
          <p:cNvPr id="40" name="Oval 39">
            <a:extLst>
              <a:ext uri="{FF2B5EF4-FFF2-40B4-BE49-F238E27FC236}">
                <a16:creationId xmlns:a16="http://schemas.microsoft.com/office/drawing/2014/main" id="{133995C9-93DA-1B48-A890-AD8D12E29192}"/>
              </a:ext>
            </a:extLst>
          </p:cNvPr>
          <p:cNvSpPr/>
          <p:nvPr/>
        </p:nvSpPr>
        <p:spPr>
          <a:xfrm>
            <a:off x="4114137" y="2577353"/>
            <a:ext cx="345004" cy="343329"/>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3</a:t>
            </a:r>
          </a:p>
        </p:txBody>
      </p:sp>
      <p:sp>
        <p:nvSpPr>
          <p:cNvPr id="41" name="Oval 40">
            <a:extLst>
              <a:ext uri="{FF2B5EF4-FFF2-40B4-BE49-F238E27FC236}">
                <a16:creationId xmlns:a16="http://schemas.microsoft.com/office/drawing/2014/main" id="{614E4AAD-00AD-AD46-B815-6402F7CB2906}"/>
              </a:ext>
            </a:extLst>
          </p:cNvPr>
          <p:cNvSpPr/>
          <p:nvPr/>
        </p:nvSpPr>
        <p:spPr>
          <a:xfrm>
            <a:off x="5108326" y="2577353"/>
            <a:ext cx="345004" cy="343329"/>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3</a:t>
            </a:r>
          </a:p>
        </p:txBody>
      </p:sp>
      <p:sp>
        <p:nvSpPr>
          <p:cNvPr id="42" name="Oval 41">
            <a:extLst>
              <a:ext uri="{FF2B5EF4-FFF2-40B4-BE49-F238E27FC236}">
                <a16:creationId xmlns:a16="http://schemas.microsoft.com/office/drawing/2014/main" id="{604EB420-7AEA-3D43-B6DF-B1A58AA52664}"/>
              </a:ext>
            </a:extLst>
          </p:cNvPr>
          <p:cNvSpPr/>
          <p:nvPr/>
        </p:nvSpPr>
        <p:spPr>
          <a:xfrm>
            <a:off x="4603169" y="1005911"/>
            <a:ext cx="345004" cy="34332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MU Serif Roman" panose="02000603000000000000" pitchFamily="2" charset="0"/>
                <a:ea typeface="CMU Serif Roman" panose="02000603000000000000" pitchFamily="2" charset="0"/>
                <a:cs typeface="CMU Serif Roman" panose="02000603000000000000" pitchFamily="2" charset="0"/>
              </a:rPr>
              <a:t>1</a:t>
            </a:r>
          </a:p>
        </p:txBody>
      </p:sp>
      <p:cxnSp>
        <p:nvCxnSpPr>
          <p:cNvPr id="43" name="Straight Connector 42">
            <a:extLst>
              <a:ext uri="{FF2B5EF4-FFF2-40B4-BE49-F238E27FC236}">
                <a16:creationId xmlns:a16="http://schemas.microsoft.com/office/drawing/2014/main" id="{F7E5FEED-802C-B847-98D7-DB013D04C5AF}"/>
              </a:ext>
            </a:extLst>
          </p:cNvPr>
          <p:cNvCxnSpPr>
            <a:cxnSpLocks/>
            <a:stCxn id="42" idx="3"/>
            <a:endCxn id="38" idx="7"/>
          </p:cNvCxnSpPr>
          <p:nvPr/>
        </p:nvCxnSpPr>
        <p:spPr>
          <a:xfrm flipH="1">
            <a:off x="4383506" y="1298961"/>
            <a:ext cx="270188" cy="475627"/>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EAF40AF-D24E-E042-B211-D10E4173FBE2}"/>
              </a:ext>
            </a:extLst>
          </p:cNvPr>
          <p:cNvCxnSpPr>
            <a:cxnSpLocks/>
            <a:stCxn id="38" idx="4"/>
            <a:endCxn id="40" idx="0"/>
          </p:cNvCxnSpPr>
          <p:nvPr/>
        </p:nvCxnSpPr>
        <p:spPr>
          <a:xfrm>
            <a:off x="4261529" y="2067638"/>
            <a:ext cx="25110" cy="50971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D5B312F-0B11-3643-A176-EB4F76572E9E}"/>
              </a:ext>
            </a:extLst>
          </p:cNvPr>
          <p:cNvCxnSpPr>
            <a:cxnSpLocks/>
            <a:stCxn id="39" idx="4"/>
            <a:endCxn id="41" idx="0"/>
          </p:cNvCxnSpPr>
          <p:nvPr/>
        </p:nvCxnSpPr>
        <p:spPr>
          <a:xfrm>
            <a:off x="5280828" y="2067638"/>
            <a:ext cx="0" cy="50971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26CA2C-3B15-C144-B500-53CA23F8496A}"/>
              </a:ext>
            </a:extLst>
          </p:cNvPr>
          <p:cNvCxnSpPr>
            <a:cxnSpLocks/>
            <a:stCxn id="40" idx="6"/>
            <a:endCxn id="41" idx="2"/>
          </p:cNvCxnSpPr>
          <p:nvPr/>
        </p:nvCxnSpPr>
        <p:spPr>
          <a:xfrm>
            <a:off x="4459141" y="2749018"/>
            <a:ext cx="649185"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921C7DF-09D5-954E-9157-6AE9E97AB54C}"/>
              </a:ext>
            </a:extLst>
          </p:cNvPr>
          <p:cNvCxnSpPr>
            <a:cxnSpLocks/>
            <a:stCxn id="38" idx="6"/>
            <a:endCxn id="39" idx="2"/>
          </p:cNvCxnSpPr>
          <p:nvPr/>
        </p:nvCxnSpPr>
        <p:spPr>
          <a:xfrm>
            <a:off x="4434031" y="1895974"/>
            <a:ext cx="674295"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5C8C6D8-514B-BB45-B4CF-69157BA9709D}"/>
              </a:ext>
            </a:extLst>
          </p:cNvPr>
          <p:cNvCxnSpPr>
            <a:cxnSpLocks/>
            <a:stCxn id="42" idx="5"/>
            <a:endCxn id="39" idx="0"/>
          </p:cNvCxnSpPr>
          <p:nvPr/>
        </p:nvCxnSpPr>
        <p:spPr>
          <a:xfrm>
            <a:off x="4897648" y="1298961"/>
            <a:ext cx="383180" cy="425348"/>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0AFAB99-164D-5D4E-919B-3AC897D9564F}"/>
              </a:ext>
            </a:extLst>
          </p:cNvPr>
          <p:cNvCxnSpPr>
            <a:cxnSpLocks/>
            <a:stCxn id="40" idx="3"/>
            <a:endCxn id="23" idx="7"/>
          </p:cNvCxnSpPr>
          <p:nvPr/>
        </p:nvCxnSpPr>
        <p:spPr>
          <a:xfrm flipH="1">
            <a:off x="3906677" y="2870403"/>
            <a:ext cx="257985" cy="32672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Left Arrow 61">
            <a:extLst>
              <a:ext uri="{FF2B5EF4-FFF2-40B4-BE49-F238E27FC236}">
                <a16:creationId xmlns:a16="http://schemas.microsoft.com/office/drawing/2014/main" id="{5566B762-4FA7-C043-8199-7A1A8715141D}"/>
              </a:ext>
            </a:extLst>
          </p:cNvPr>
          <p:cNvSpPr/>
          <p:nvPr/>
        </p:nvSpPr>
        <p:spPr>
          <a:xfrm>
            <a:off x="5818911" y="1724309"/>
            <a:ext cx="1448789" cy="343329"/>
          </a:xfrm>
          <a:prstGeom prst="lef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B2EC96FE-7CC6-2A4F-8E57-EA7FC61A95A3}"/>
              </a:ext>
            </a:extLst>
          </p:cNvPr>
          <p:cNvSpPr txBox="1"/>
          <p:nvPr/>
        </p:nvSpPr>
        <p:spPr>
          <a:xfrm>
            <a:off x="7481456" y="1698306"/>
            <a:ext cx="1941557" cy="369332"/>
          </a:xfrm>
          <a:prstGeom prst="rect">
            <a:avLst/>
          </a:prstGeom>
          <a:noFill/>
        </p:spPr>
        <p:txBody>
          <a:bodyPr wrap="none" rtlCol="0">
            <a:spAutoFit/>
          </a:bodyPr>
          <a:lstStyle/>
          <a:p>
            <a:r>
              <a:rPr lang="en-GB" dirty="0"/>
              <a:t>Explain this node</a:t>
            </a:r>
          </a:p>
        </p:txBody>
      </p:sp>
      <p:sp>
        <p:nvSpPr>
          <p:cNvPr id="65" name="TextBox 64">
            <a:extLst>
              <a:ext uri="{FF2B5EF4-FFF2-40B4-BE49-F238E27FC236}">
                <a16:creationId xmlns:a16="http://schemas.microsoft.com/office/drawing/2014/main" id="{B8E532BB-A6EB-9645-BDE2-F049F434782A}"/>
              </a:ext>
            </a:extLst>
          </p:cNvPr>
          <p:cNvSpPr txBox="1"/>
          <p:nvPr/>
        </p:nvSpPr>
        <p:spPr>
          <a:xfrm>
            <a:off x="5818911" y="2734490"/>
            <a:ext cx="5301451" cy="646331"/>
          </a:xfrm>
          <a:prstGeom prst="rect">
            <a:avLst/>
          </a:prstGeom>
          <a:noFill/>
        </p:spPr>
        <p:txBody>
          <a:bodyPr wrap="none" rtlCol="0">
            <a:spAutoFit/>
          </a:bodyPr>
          <a:lstStyle/>
          <a:p>
            <a:r>
              <a:rPr lang="en-GB" dirty="0">
                <a:solidFill>
                  <a:schemeClr val="bg2">
                    <a:lumMod val="50000"/>
                  </a:schemeClr>
                </a:solidFill>
              </a:rPr>
              <a:t>Ground truth explanation because node labels are</a:t>
            </a:r>
            <a:br>
              <a:rPr lang="en-GB" dirty="0">
                <a:solidFill>
                  <a:schemeClr val="bg2">
                    <a:lumMod val="50000"/>
                  </a:schemeClr>
                </a:solidFill>
              </a:rPr>
            </a:br>
            <a:r>
              <a:rPr lang="en-GB" dirty="0">
                <a:solidFill>
                  <a:schemeClr val="bg2">
                    <a:lumMod val="50000"/>
                  </a:schemeClr>
                </a:solidFill>
              </a:rPr>
              <a:t>designed based on this graph substructure.</a:t>
            </a:r>
          </a:p>
        </p:txBody>
      </p:sp>
      <p:sp>
        <p:nvSpPr>
          <p:cNvPr id="66" name="TextBox 65">
            <a:extLst>
              <a:ext uri="{FF2B5EF4-FFF2-40B4-BE49-F238E27FC236}">
                <a16:creationId xmlns:a16="http://schemas.microsoft.com/office/drawing/2014/main" id="{AA2F9834-DCCC-744B-BC4D-F837B1A0C175}"/>
              </a:ext>
            </a:extLst>
          </p:cNvPr>
          <p:cNvSpPr txBox="1"/>
          <p:nvPr/>
        </p:nvSpPr>
        <p:spPr>
          <a:xfrm>
            <a:off x="6707581" y="4291755"/>
            <a:ext cx="3852337" cy="147732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b="1" dirty="0">
                <a:solidFill>
                  <a:schemeClr val="tx2"/>
                </a:solidFill>
              </a:rPr>
              <a:t>STEPS</a:t>
            </a:r>
          </a:p>
          <a:p>
            <a:pPr marL="342900" indent="-342900">
              <a:buAutoNum type="arabicPeriod"/>
            </a:pPr>
            <a:r>
              <a:rPr lang="en-GB" dirty="0">
                <a:solidFill>
                  <a:schemeClr val="tx2"/>
                </a:solidFill>
              </a:rPr>
              <a:t>Train our GNN on this task</a:t>
            </a:r>
          </a:p>
          <a:p>
            <a:pPr marL="342900" indent="-342900">
              <a:buAutoNum type="arabicPeriod"/>
            </a:pPr>
            <a:r>
              <a:rPr lang="en-GB" dirty="0">
                <a:solidFill>
                  <a:schemeClr val="tx2"/>
                </a:solidFill>
              </a:rPr>
              <a:t>Train our explainer</a:t>
            </a:r>
          </a:p>
          <a:p>
            <a:pPr marL="342900" indent="-342900">
              <a:buAutoNum type="arabicPeriod"/>
            </a:pPr>
            <a:r>
              <a:rPr lang="en-GB" dirty="0">
                <a:solidFill>
                  <a:schemeClr val="tx2"/>
                </a:solidFill>
              </a:rPr>
              <a:t>Evaluate the explainer using this</a:t>
            </a:r>
          </a:p>
          <a:p>
            <a:r>
              <a:rPr lang="en-GB" dirty="0">
                <a:solidFill>
                  <a:schemeClr val="tx2"/>
                </a:solidFill>
              </a:rPr>
              <a:t>ground truth explanation</a:t>
            </a:r>
          </a:p>
        </p:txBody>
      </p:sp>
    </p:spTree>
    <p:extLst>
      <p:ext uri="{BB962C8B-B14F-4D97-AF65-F5344CB8AC3E}">
        <p14:creationId xmlns:p14="http://schemas.microsoft.com/office/powerpoint/2010/main" val="52848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07F2-32E8-5D41-B563-70AD451CB749}"/>
              </a:ext>
            </a:extLst>
          </p:cNvPr>
          <p:cNvSpPr>
            <a:spLocks noGrp="1"/>
          </p:cNvSpPr>
          <p:nvPr>
            <p:ph type="title"/>
          </p:nvPr>
        </p:nvSpPr>
        <p:spPr/>
        <p:txBody>
          <a:bodyPr/>
          <a:lstStyle/>
          <a:p>
            <a:r>
              <a:rPr lang="en-GB" dirty="0"/>
              <a:t>Graph-specific evaluation</a:t>
            </a:r>
          </a:p>
        </p:txBody>
      </p:sp>
      <p:sp>
        <p:nvSpPr>
          <p:cNvPr id="6" name="Slide Number Placeholder 5">
            <a:extLst>
              <a:ext uri="{FF2B5EF4-FFF2-40B4-BE49-F238E27FC236}">
                <a16:creationId xmlns:a16="http://schemas.microsoft.com/office/drawing/2014/main" id="{F3F91C19-EA9F-2E4E-8C9A-C50DE70094AE}"/>
              </a:ext>
            </a:extLst>
          </p:cNvPr>
          <p:cNvSpPr>
            <a:spLocks noGrp="1"/>
          </p:cNvSpPr>
          <p:nvPr>
            <p:ph type="sldNum" sz="quarter" idx="12"/>
          </p:nvPr>
        </p:nvSpPr>
        <p:spPr/>
        <p:txBody>
          <a:bodyPr/>
          <a:lstStyle/>
          <a:p>
            <a:fld id="{E9126833-18F9-3942-8502-6BD65529E623}" type="slidenum">
              <a:rPr lang="fr-CA" smtClean="0"/>
              <a:t>29</a:t>
            </a:fld>
            <a:endParaRPr lang="fr-CA"/>
          </a:p>
        </p:txBody>
      </p:sp>
      <p:sp>
        <p:nvSpPr>
          <p:cNvPr id="4" name="Content Placeholder 3">
            <a:extLst>
              <a:ext uri="{FF2B5EF4-FFF2-40B4-BE49-F238E27FC236}">
                <a16:creationId xmlns:a16="http://schemas.microsoft.com/office/drawing/2014/main" id="{0DB5FA46-D668-E049-8717-0CD8E4664597}"/>
              </a:ext>
            </a:extLst>
          </p:cNvPr>
          <p:cNvSpPr>
            <a:spLocks noGrp="1"/>
          </p:cNvSpPr>
          <p:nvPr>
            <p:ph sz="half" idx="1"/>
          </p:nvPr>
        </p:nvSpPr>
        <p:spPr>
          <a:xfrm>
            <a:off x="822959" y="1721121"/>
            <a:ext cx="5269727" cy="4351338"/>
          </a:xfrm>
        </p:spPr>
        <p:txBody>
          <a:bodyPr/>
          <a:lstStyle/>
          <a:p>
            <a:pPr marL="342900" indent="-342900">
              <a:buFont typeface="Arial" panose="020B0604020202020204" pitchFamily="34" charset="0"/>
              <a:buChar char="•"/>
            </a:pPr>
            <a:r>
              <a:rPr lang="en-GB" b="0" dirty="0"/>
              <a:t>Add noisy features.</a:t>
            </a:r>
          </a:p>
          <a:p>
            <a:pPr marL="342900" indent="-342900">
              <a:buFont typeface="Arial" panose="020B0604020202020204" pitchFamily="34" charset="0"/>
              <a:buChar char="•"/>
            </a:pPr>
            <a:r>
              <a:rPr lang="en-GB" b="0" dirty="0"/>
              <a:t>Add noisy nodes.</a:t>
            </a:r>
          </a:p>
          <a:p>
            <a:pPr marL="342900" indent="-342900">
              <a:buFont typeface="Arial" panose="020B0604020202020204" pitchFamily="34" charset="0"/>
              <a:buChar char="•"/>
            </a:pPr>
            <a:endParaRPr lang="en-GB" b="0" dirty="0"/>
          </a:p>
        </p:txBody>
      </p:sp>
      <p:pic>
        <p:nvPicPr>
          <p:cNvPr id="8" name="Picture 7">
            <a:extLst>
              <a:ext uri="{FF2B5EF4-FFF2-40B4-BE49-F238E27FC236}">
                <a16:creationId xmlns:a16="http://schemas.microsoft.com/office/drawing/2014/main" id="{980C7D91-CD5B-624D-9282-B515765A00DE}"/>
              </a:ext>
            </a:extLst>
          </p:cNvPr>
          <p:cNvPicPr>
            <a:picLocks noChangeAspect="1"/>
          </p:cNvPicPr>
          <p:nvPr/>
        </p:nvPicPr>
        <p:blipFill>
          <a:blip r:embed="rId2"/>
          <a:stretch>
            <a:fillRect/>
          </a:stretch>
        </p:blipFill>
        <p:spPr>
          <a:xfrm>
            <a:off x="308055" y="2923260"/>
            <a:ext cx="11569262" cy="3149199"/>
          </a:xfrm>
          <a:prstGeom prst="rect">
            <a:avLst/>
          </a:prstGeom>
        </p:spPr>
      </p:pic>
      <p:sp>
        <p:nvSpPr>
          <p:cNvPr id="12" name="Content Placeholder 3">
            <a:extLst>
              <a:ext uri="{FF2B5EF4-FFF2-40B4-BE49-F238E27FC236}">
                <a16:creationId xmlns:a16="http://schemas.microsoft.com/office/drawing/2014/main" id="{07DC05C9-C4FC-9C4C-BFCE-4A01D7CCF9A8}"/>
              </a:ext>
            </a:extLst>
          </p:cNvPr>
          <p:cNvSpPr txBox="1">
            <a:spLocks/>
          </p:cNvSpPr>
          <p:nvPr/>
        </p:nvSpPr>
        <p:spPr>
          <a:xfrm>
            <a:off x="6185051" y="1694995"/>
            <a:ext cx="5269727" cy="4351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a:solidFill>
                  <a:schemeClr val="accent4"/>
                </a:solidFill>
                <a:latin typeface="+mn-lt"/>
                <a:ea typeface="+mn-ea"/>
                <a:cs typeface="+mn-cs"/>
              </a:defRPr>
            </a:lvl1pPr>
            <a:lvl2pPr marL="4763" indent="0" algn="l" defTabSz="914400" rtl="0" eaLnBrk="1" latinLnBrk="0" hangingPunct="1">
              <a:lnSpc>
                <a:spcPct val="100000"/>
              </a:lnSpc>
              <a:spcBef>
                <a:spcPts val="400"/>
              </a:spcBef>
              <a:buFont typeface="Arial" panose="020B0604020202020204" pitchFamily="34" charset="0"/>
              <a:buNone/>
              <a:tabLst/>
              <a:defRPr sz="2000" kern="1200">
                <a:solidFill>
                  <a:schemeClr val="accent4"/>
                </a:solidFill>
                <a:latin typeface="+mn-lt"/>
                <a:ea typeface="+mn-ea"/>
                <a:cs typeface="+mn-cs"/>
              </a:defRPr>
            </a:lvl2pPr>
            <a:lvl3pPr marL="207963" indent="-207963" algn="l" defTabSz="914400" rtl="0" eaLnBrk="1" latinLnBrk="0" hangingPunct="1">
              <a:lnSpc>
                <a:spcPct val="100000"/>
              </a:lnSpc>
              <a:spcBef>
                <a:spcPts val="400"/>
              </a:spcBef>
              <a:buFont typeface="Arial" panose="020B0604020202020204" pitchFamily="34" charset="0"/>
              <a:buChar char="•"/>
              <a:tabLst/>
              <a:defRPr sz="1800" kern="1200">
                <a:solidFill>
                  <a:schemeClr val="accent4"/>
                </a:solidFill>
                <a:latin typeface="+mn-lt"/>
                <a:ea typeface="+mn-ea"/>
                <a:cs typeface="+mn-cs"/>
              </a:defRPr>
            </a:lvl3pPr>
            <a:lvl4pPr marL="461963" indent="-231775" algn="l" defTabSz="914400" rtl="0" eaLnBrk="1" latinLnBrk="0" hangingPunct="1">
              <a:lnSpc>
                <a:spcPct val="100000"/>
              </a:lnSpc>
              <a:spcBef>
                <a:spcPts val="200"/>
              </a:spcBef>
              <a:buFont typeface="Arial" panose="020B0604020202020204" pitchFamily="34" charset="0"/>
              <a:buChar char="•"/>
              <a:tabLst/>
              <a:defRPr sz="1800" kern="1200">
                <a:solidFill>
                  <a:schemeClr val="accent4"/>
                </a:solidFill>
                <a:latin typeface="+mn-lt"/>
                <a:ea typeface="+mn-ea"/>
                <a:cs typeface="+mn-cs"/>
              </a:defRPr>
            </a:lvl4pPr>
            <a:lvl5pPr marL="7938" indent="0" algn="l" defTabSz="914400" rtl="0" eaLnBrk="1" latinLnBrk="0" hangingPunct="1">
              <a:lnSpc>
                <a:spcPct val="90000"/>
              </a:lnSpc>
              <a:spcBef>
                <a:spcPts val="1600"/>
              </a:spcBef>
              <a:spcAft>
                <a:spcPts val="400"/>
              </a:spcAft>
              <a:buFont typeface="Arial" panose="020B0604020202020204" pitchFamily="34" charset="0"/>
              <a:buNone/>
              <a:tabLst/>
              <a:defRPr sz="30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b="0" dirty="0"/>
              <a:t>Assumption: the model does not use them. </a:t>
            </a:r>
          </a:p>
          <a:p>
            <a:pPr marL="342900" indent="-342900">
              <a:buFont typeface="Arial" panose="020B0604020202020204" pitchFamily="34" charset="0"/>
              <a:buChar char="•"/>
            </a:pPr>
            <a:r>
              <a:rPr lang="en-GB" b="0" dirty="0"/>
              <a:t>Evaluation: observe if they are provided as explanations by the explainer.</a:t>
            </a:r>
          </a:p>
          <a:p>
            <a:endParaRPr lang="en-GB" b="0" dirty="0"/>
          </a:p>
        </p:txBody>
      </p:sp>
    </p:spTree>
    <p:extLst>
      <p:ext uri="{BB962C8B-B14F-4D97-AF65-F5344CB8AC3E}">
        <p14:creationId xmlns:p14="http://schemas.microsoft.com/office/powerpoint/2010/main" val="396262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DA49-F547-A34E-8E04-A7A5AC00E7F3}"/>
              </a:ext>
            </a:extLst>
          </p:cNvPr>
          <p:cNvSpPr>
            <a:spLocks noGrp="1"/>
          </p:cNvSpPr>
          <p:nvPr>
            <p:ph type="title"/>
          </p:nvPr>
        </p:nvSpPr>
        <p:spPr/>
        <p:txBody>
          <a:bodyPr/>
          <a:lstStyle/>
          <a:p>
            <a:r>
              <a:rPr lang="en-GB" dirty="0"/>
              <a:t>Motivation</a:t>
            </a:r>
          </a:p>
        </p:txBody>
      </p:sp>
      <p:sp>
        <p:nvSpPr>
          <p:cNvPr id="6" name="Slide Number Placeholder 5">
            <a:extLst>
              <a:ext uri="{FF2B5EF4-FFF2-40B4-BE49-F238E27FC236}">
                <a16:creationId xmlns:a16="http://schemas.microsoft.com/office/drawing/2014/main" id="{654D1D22-AADB-3B45-8113-987180E3222E}"/>
              </a:ext>
            </a:extLst>
          </p:cNvPr>
          <p:cNvSpPr>
            <a:spLocks noGrp="1"/>
          </p:cNvSpPr>
          <p:nvPr>
            <p:ph type="sldNum" sz="quarter" idx="12"/>
          </p:nvPr>
        </p:nvSpPr>
        <p:spPr/>
        <p:txBody>
          <a:bodyPr/>
          <a:lstStyle/>
          <a:p>
            <a:fld id="{E9126833-18F9-3942-8502-6BD65529E623}" type="slidenum">
              <a:rPr lang="fr-CA" smtClean="0"/>
              <a:t>3</a:t>
            </a:fld>
            <a:endParaRPr lang="fr-CA"/>
          </a:p>
        </p:txBody>
      </p:sp>
      <p:pic>
        <p:nvPicPr>
          <p:cNvPr id="10" name="Content Placeholder 9">
            <a:extLst>
              <a:ext uri="{FF2B5EF4-FFF2-40B4-BE49-F238E27FC236}">
                <a16:creationId xmlns:a16="http://schemas.microsoft.com/office/drawing/2014/main" id="{EFDEAAD6-F551-684B-882A-3266EA851D71}"/>
              </a:ext>
            </a:extLst>
          </p:cNvPr>
          <p:cNvPicPr>
            <a:picLocks noGrp="1" noChangeAspect="1"/>
          </p:cNvPicPr>
          <p:nvPr>
            <p:ph sz="half" idx="17"/>
          </p:nvPr>
        </p:nvPicPr>
        <p:blipFill>
          <a:blip r:embed="rId3"/>
          <a:stretch>
            <a:fillRect/>
          </a:stretch>
        </p:blipFill>
        <p:spPr>
          <a:xfrm>
            <a:off x="822960" y="1678859"/>
            <a:ext cx="4057798" cy="4057798"/>
          </a:xfrm>
        </p:spPr>
      </p:pic>
      <p:sp>
        <p:nvSpPr>
          <p:cNvPr id="11" name="Content Placeholder 2">
            <a:extLst>
              <a:ext uri="{FF2B5EF4-FFF2-40B4-BE49-F238E27FC236}">
                <a16:creationId xmlns:a16="http://schemas.microsoft.com/office/drawing/2014/main" id="{A11D880A-98F0-1C42-A551-A0B40B50B6F5}"/>
              </a:ext>
            </a:extLst>
          </p:cNvPr>
          <p:cNvSpPr>
            <a:spLocks noGrp="1"/>
          </p:cNvSpPr>
          <p:nvPr>
            <p:ph idx="1"/>
          </p:nvPr>
        </p:nvSpPr>
        <p:spPr>
          <a:xfrm>
            <a:off x="5764695" y="1732463"/>
            <a:ext cx="6200029" cy="4004194"/>
          </a:xfrm>
        </p:spPr>
        <p:txBody>
          <a:bodyPr/>
          <a:lstStyle/>
          <a:p>
            <a:pPr marL="285750" indent="-285750">
              <a:buFont typeface="Arial" panose="020B0604020202020204" pitchFamily="34" charset="0"/>
              <a:buChar char="•"/>
            </a:pPr>
            <a:endParaRPr lang="en-GB" sz="1600" b="0" dirty="0">
              <a:solidFill>
                <a:schemeClr val="tx2"/>
              </a:solidFill>
            </a:endParaRPr>
          </a:p>
          <a:p>
            <a:pPr marL="285750" indent="-285750">
              <a:buFont typeface="Arial" panose="020B0604020202020204" pitchFamily="34" charset="0"/>
              <a:buChar char="•"/>
            </a:pPr>
            <a:r>
              <a:rPr lang="en-GB" sz="1600" b="0" dirty="0">
                <a:solidFill>
                  <a:schemeClr val="tx2"/>
                </a:solidFill>
              </a:rPr>
              <a:t>Cathy O’Neil raises question about ethics of algorithm and use many real world situations emphasising improper use of AI. </a:t>
            </a:r>
          </a:p>
          <a:p>
            <a:pPr marL="747713" lvl="3" indent="-285750">
              <a:lnSpc>
                <a:spcPct val="150000"/>
              </a:lnSpc>
            </a:pPr>
            <a:r>
              <a:rPr lang="en-GB" sz="1600" b="0" dirty="0">
                <a:solidFill>
                  <a:schemeClr val="accent1"/>
                </a:solidFill>
              </a:rPr>
              <a:t>COMPAS </a:t>
            </a:r>
            <a:endParaRPr lang="en-GB" sz="1600" dirty="0">
              <a:solidFill>
                <a:schemeClr val="accent1"/>
              </a:solidFill>
            </a:endParaRPr>
          </a:p>
          <a:p>
            <a:pPr marL="747713" lvl="3" indent="-285750">
              <a:lnSpc>
                <a:spcPct val="150000"/>
              </a:lnSpc>
            </a:pPr>
            <a:r>
              <a:rPr lang="en-GB" sz="1600" dirty="0">
                <a:solidFill>
                  <a:schemeClr val="accent1"/>
                </a:solidFill>
              </a:rPr>
              <a:t>Car insurance market</a:t>
            </a:r>
          </a:p>
          <a:p>
            <a:pPr marL="747713" lvl="3" indent="-285750">
              <a:lnSpc>
                <a:spcPct val="150000"/>
              </a:lnSpc>
            </a:pPr>
            <a:r>
              <a:rPr lang="en-GB" sz="1600" b="0" dirty="0">
                <a:solidFill>
                  <a:schemeClr val="accent1"/>
                </a:solidFill>
              </a:rPr>
              <a:t>Teachers grading</a:t>
            </a:r>
          </a:p>
          <a:p>
            <a:pPr marL="285750" indent="-285750">
              <a:buFont typeface="Arial" panose="020B0604020202020204" pitchFamily="34" charset="0"/>
              <a:buChar char="•"/>
            </a:pPr>
            <a:endParaRPr lang="en-GB" sz="1600" b="0" dirty="0">
              <a:solidFill>
                <a:schemeClr val="tx2"/>
              </a:solidFill>
            </a:endParaRPr>
          </a:p>
          <a:p>
            <a:pPr marL="285750" indent="-285750">
              <a:buFont typeface="Arial" panose="020B0604020202020204" pitchFamily="34" charset="0"/>
              <a:buChar char="•"/>
            </a:pPr>
            <a:r>
              <a:rPr lang="en-GB" sz="1600" b="0" dirty="0">
                <a:solidFill>
                  <a:schemeClr val="tx2"/>
                </a:solidFill>
              </a:rPr>
              <a:t>Shared points: opacity, scale, and damage.</a:t>
            </a:r>
          </a:p>
          <a:p>
            <a:pPr marL="285750" indent="-285750">
              <a:buFont typeface="Arial" panose="020B0604020202020204" pitchFamily="34" charset="0"/>
              <a:buChar char="•"/>
            </a:pPr>
            <a:r>
              <a:rPr lang="en-GB" sz="1600" b="0" dirty="0">
                <a:solidFill>
                  <a:schemeClr val="tx2"/>
                </a:solidFill>
              </a:rPr>
              <a:t>Great motivation for working on </a:t>
            </a:r>
            <a:r>
              <a:rPr lang="en-GB" sz="1600" b="0" dirty="0" err="1">
                <a:solidFill>
                  <a:schemeClr val="tx2"/>
                </a:solidFill>
              </a:rPr>
              <a:t>explainability</a:t>
            </a:r>
            <a:r>
              <a:rPr lang="en-GB" sz="1600" b="0" dirty="0">
                <a:solidFill>
                  <a:schemeClr val="tx2"/>
                </a:solidFill>
              </a:rPr>
              <a:t>.</a:t>
            </a:r>
          </a:p>
        </p:txBody>
      </p:sp>
    </p:spTree>
    <p:extLst>
      <p:ext uri="{BB962C8B-B14F-4D97-AF65-F5344CB8AC3E}">
        <p14:creationId xmlns:p14="http://schemas.microsoft.com/office/powerpoint/2010/main" val="266246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E3A572-418D-E84C-B9D1-0A53E23B6DE8}"/>
              </a:ext>
            </a:extLst>
          </p:cNvPr>
          <p:cNvSpPr>
            <a:spLocks noGrp="1"/>
          </p:cNvSpPr>
          <p:nvPr>
            <p:ph type="title"/>
          </p:nvPr>
        </p:nvSpPr>
        <p:spPr/>
        <p:txBody>
          <a:bodyPr/>
          <a:lstStyle/>
          <a:p>
            <a:r>
              <a:rPr lang="fr-CA" dirty="0"/>
              <a:t>06</a:t>
            </a:r>
          </a:p>
        </p:txBody>
      </p:sp>
      <p:sp>
        <p:nvSpPr>
          <p:cNvPr id="5" name="Espace réservé du texte 4">
            <a:extLst>
              <a:ext uri="{FF2B5EF4-FFF2-40B4-BE49-F238E27FC236}">
                <a16:creationId xmlns:a16="http://schemas.microsoft.com/office/drawing/2014/main" id="{F8BA13CE-90CA-A54A-945C-CA371E3F4097}"/>
              </a:ext>
            </a:extLst>
          </p:cNvPr>
          <p:cNvSpPr>
            <a:spLocks noGrp="1"/>
          </p:cNvSpPr>
          <p:nvPr>
            <p:ph type="body" idx="1"/>
          </p:nvPr>
        </p:nvSpPr>
        <p:spPr/>
        <p:txBody>
          <a:bodyPr/>
          <a:lstStyle/>
          <a:p>
            <a:r>
              <a:rPr lang="fr-CA" dirty="0" err="1"/>
              <a:t>Properties</a:t>
            </a:r>
            <a:endParaRPr lang="fr-CA" dirty="0"/>
          </a:p>
        </p:txBody>
      </p:sp>
    </p:spTree>
    <p:extLst>
      <p:ext uri="{BB962C8B-B14F-4D97-AF65-F5344CB8AC3E}">
        <p14:creationId xmlns:p14="http://schemas.microsoft.com/office/powerpoint/2010/main" val="153769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a:extLst>
              <a:ext uri="{FF2B5EF4-FFF2-40B4-BE49-F238E27FC236}">
                <a16:creationId xmlns:a16="http://schemas.microsoft.com/office/drawing/2014/main" id="{6EFF3CDD-2AEC-7F49-ABB3-31952CA6FFD7}"/>
              </a:ext>
            </a:extLst>
          </p:cNvPr>
          <p:cNvSpPr>
            <a:spLocks noGrp="1"/>
          </p:cNvSpPr>
          <p:nvPr>
            <p:ph type="title"/>
          </p:nvPr>
        </p:nvSpPr>
        <p:spPr/>
        <p:txBody>
          <a:bodyPr/>
          <a:lstStyle/>
          <a:p>
            <a:r>
              <a:rPr lang="fr-CA" dirty="0" err="1"/>
              <a:t>Properties</a:t>
            </a:r>
            <a:endParaRPr lang="fr-CA" dirty="0"/>
          </a:p>
        </p:txBody>
      </p:sp>
      <p:sp>
        <p:nvSpPr>
          <p:cNvPr id="25" name="Espace réservé du contenu 24">
            <a:extLst>
              <a:ext uri="{FF2B5EF4-FFF2-40B4-BE49-F238E27FC236}">
                <a16:creationId xmlns:a16="http://schemas.microsoft.com/office/drawing/2014/main" id="{12197655-4E62-DF4C-B5E7-660AB2D88B13}"/>
              </a:ext>
            </a:extLst>
          </p:cNvPr>
          <p:cNvSpPr>
            <a:spLocks noGrp="1"/>
          </p:cNvSpPr>
          <p:nvPr>
            <p:ph idx="1"/>
          </p:nvPr>
        </p:nvSpPr>
        <p:spPr/>
        <p:txBody>
          <a:bodyPr/>
          <a:lstStyle/>
          <a:p>
            <a:r>
              <a:rPr lang="fr-CA" sz="2800" dirty="0" err="1"/>
              <a:t>Selective</a:t>
            </a:r>
            <a:endParaRPr lang="fr-CA" sz="2800" dirty="0"/>
          </a:p>
          <a:p>
            <a:pPr lvl="1"/>
            <a:r>
              <a:rPr lang="fr-CA" sz="2800" dirty="0"/>
              <a:t> </a:t>
            </a:r>
            <a:endParaRPr lang="fr-CA" sz="1200" dirty="0"/>
          </a:p>
          <a:p>
            <a:pPr lvl="1"/>
            <a:r>
              <a:rPr lang="fr-CA" sz="1400" dirty="0"/>
              <a:t>A few </a:t>
            </a:r>
            <a:r>
              <a:rPr lang="fr-CA" sz="1400" dirty="0" err="1"/>
              <a:t>explanations</a:t>
            </a:r>
            <a:r>
              <a:rPr lang="fr-CA" sz="1400" dirty="0"/>
              <a:t> are </a:t>
            </a:r>
            <a:r>
              <a:rPr lang="fr-CA" sz="1400" dirty="0" err="1"/>
              <a:t>preferable</a:t>
            </a:r>
            <a:r>
              <a:rPr lang="fr-CA" sz="1400" dirty="0"/>
              <a:t>.</a:t>
            </a:r>
          </a:p>
        </p:txBody>
      </p:sp>
      <p:sp>
        <p:nvSpPr>
          <p:cNvPr id="33" name="Espace réservé du contenu 32">
            <a:extLst>
              <a:ext uri="{FF2B5EF4-FFF2-40B4-BE49-F238E27FC236}">
                <a16:creationId xmlns:a16="http://schemas.microsoft.com/office/drawing/2014/main" id="{9A244FD0-6282-0949-8F35-44AE6B077C37}"/>
              </a:ext>
            </a:extLst>
          </p:cNvPr>
          <p:cNvSpPr>
            <a:spLocks noGrp="1"/>
          </p:cNvSpPr>
          <p:nvPr>
            <p:ph idx="13"/>
          </p:nvPr>
        </p:nvSpPr>
        <p:spPr>
          <a:xfrm>
            <a:off x="3683120" y="1853396"/>
            <a:ext cx="2005300" cy="1543705"/>
          </a:xfrm>
        </p:spPr>
        <p:txBody>
          <a:bodyPr/>
          <a:lstStyle/>
          <a:p>
            <a:r>
              <a:rPr lang="fr-CA" sz="2800" dirty="0"/>
              <a:t>Contrastive</a:t>
            </a:r>
          </a:p>
          <a:p>
            <a:endParaRPr lang="fr-CA" sz="2800" dirty="0"/>
          </a:p>
          <a:p>
            <a:r>
              <a:rPr lang="fr-CA" sz="1400" b="0" dirty="0">
                <a:solidFill>
                  <a:schemeClr val="bg1"/>
                </a:solidFill>
              </a:rPr>
              <a:t>How </a:t>
            </a:r>
            <a:r>
              <a:rPr lang="fr-CA" sz="1400" b="0" dirty="0" err="1">
                <a:solidFill>
                  <a:schemeClr val="bg1"/>
                </a:solidFill>
              </a:rPr>
              <a:t>does</a:t>
            </a:r>
            <a:r>
              <a:rPr lang="fr-CA" sz="1400" b="0" dirty="0">
                <a:solidFill>
                  <a:schemeClr val="bg1"/>
                </a:solidFill>
              </a:rPr>
              <a:t> </a:t>
            </a:r>
            <a:r>
              <a:rPr lang="fr-CA" sz="1400" b="0" dirty="0" err="1">
                <a:solidFill>
                  <a:schemeClr val="bg1"/>
                </a:solidFill>
              </a:rPr>
              <a:t>it</a:t>
            </a:r>
            <a:r>
              <a:rPr lang="fr-CA" sz="1400" b="0" dirty="0">
                <a:solidFill>
                  <a:schemeClr val="bg1"/>
                </a:solidFill>
              </a:rPr>
              <a:t> compare </a:t>
            </a:r>
            <a:r>
              <a:rPr lang="fr-CA" sz="1400" b="0" dirty="0" err="1">
                <a:solidFill>
                  <a:schemeClr val="bg1"/>
                </a:solidFill>
              </a:rPr>
              <a:t>with</a:t>
            </a:r>
            <a:r>
              <a:rPr lang="fr-CA" sz="1400" b="0" dirty="0">
                <a:solidFill>
                  <a:schemeClr val="bg1"/>
                </a:solidFill>
              </a:rPr>
              <a:t> </a:t>
            </a:r>
            <a:r>
              <a:rPr lang="fr-CA" sz="1400" b="0" dirty="0" err="1">
                <a:solidFill>
                  <a:schemeClr val="bg1"/>
                </a:solidFill>
              </a:rPr>
              <a:t>other</a:t>
            </a:r>
            <a:r>
              <a:rPr lang="fr-CA" sz="1400" b="0" dirty="0">
                <a:solidFill>
                  <a:schemeClr val="bg1"/>
                </a:solidFill>
              </a:rPr>
              <a:t> instances.</a:t>
            </a:r>
          </a:p>
          <a:p>
            <a:endParaRPr lang="fr-CA" sz="2800" dirty="0"/>
          </a:p>
        </p:txBody>
      </p:sp>
      <p:sp>
        <p:nvSpPr>
          <p:cNvPr id="34" name="Espace réservé du contenu 33">
            <a:extLst>
              <a:ext uri="{FF2B5EF4-FFF2-40B4-BE49-F238E27FC236}">
                <a16:creationId xmlns:a16="http://schemas.microsoft.com/office/drawing/2014/main" id="{957406D5-B13A-8E42-B515-D6BA383940DA}"/>
              </a:ext>
            </a:extLst>
          </p:cNvPr>
          <p:cNvSpPr>
            <a:spLocks noGrp="1"/>
          </p:cNvSpPr>
          <p:nvPr>
            <p:ph idx="14"/>
          </p:nvPr>
        </p:nvSpPr>
        <p:spPr/>
        <p:txBody>
          <a:bodyPr/>
          <a:lstStyle/>
          <a:p>
            <a:r>
              <a:rPr lang="fr-CA" sz="2800" dirty="0" err="1"/>
              <a:t>Meaningful</a:t>
            </a:r>
            <a:endParaRPr lang="fr-CA" sz="2800" dirty="0"/>
          </a:p>
          <a:p>
            <a:endParaRPr lang="fr-CA" sz="1400" b="0" dirty="0">
              <a:solidFill>
                <a:schemeClr val="bg1"/>
              </a:solidFill>
            </a:endParaRPr>
          </a:p>
          <a:p>
            <a:r>
              <a:rPr lang="fr-CA" sz="1400" b="0" dirty="0" err="1">
                <a:solidFill>
                  <a:schemeClr val="bg1"/>
                </a:solidFill>
              </a:rPr>
              <a:t>Actually</a:t>
            </a:r>
            <a:r>
              <a:rPr lang="fr-CA" sz="1400" b="0" dirty="0">
                <a:solidFill>
                  <a:schemeClr val="bg1"/>
                </a:solidFill>
              </a:rPr>
              <a:t> </a:t>
            </a:r>
            <a:r>
              <a:rPr lang="fr-CA" sz="1400" b="0" dirty="0" err="1">
                <a:solidFill>
                  <a:schemeClr val="bg1"/>
                </a:solidFill>
              </a:rPr>
              <a:t>means</a:t>
            </a:r>
            <a:r>
              <a:rPr lang="fr-CA" sz="1400" b="0" dirty="0">
                <a:solidFill>
                  <a:schemeClr val="bg1"/>
                </a:solidFill>
              </a:rPr>
              <a:t> </a:t>
            </a:r>
            <a:r>
              <a:rPr lang="fr-CA" sz="1400" b="0" dirty="0" err="1">
                <a:solidFill>
                  <a:schemeClr val="bg1"/>
                </a:solidFill>
              </a:rPr>
              <a:t>something</a:t>
            </a:r>
            <a:r>
              <a:rPr lang="fr-CA" sz="1400" b="0" dirty="0">
                <a:solidFill>
                  <a:schemeClr val="bg1"/>
                </a:solidFill>
              </a:rPr>
              <a:t>, not </a:t>
            </a:r>
            <a:r>
              <a:rPr lang="fr-CA" sz="1400" b="0" dirty="0" err="1">
                <a:solidFill>
                  <a:schemeClr val="bg1"/>
                </a:solidFill>
              </a:rPr>
              <a:t>just</a:t>
            </a:r>
            <a:r>
              <a:rPr lang="fr-CA" sz="1400" b="0" dirty="0">
                <a:solidFill>
                  <a:schemeClr val="bg1"/>
                </a:solidFill>
              </a:rPr>
              <a:t> a figure.</a:t>
            </a:r>
            <a:endParaRPr lang="fr-CA" sz="1400" b="0" dirty="0"/>
          </a:p>
          <a:p>
            <a:endParaRPr lang="fr-CA" sz="2800" dirty="0"/>
          </a:p>
        </p:txBody>
      </p:sp>
      <p:sp>
        <p:nvSpPr>
          <p:cNvPr id="35" name="Espace réservé du contenu 34">
            <a:extLst>
              <a:ext uri="{FF2B5EF4-FFF2-40B4-BE49-F238E27FC236}">
                <a16:creationId xmlns:a16="http://schemas.microsoft.com/office/drawing/2014/main" id="{C59D760D-07AB-1340-8D37-47E4B6B16DA2}"/>
              </a:ext>
            </a:extLst>
          </p:cNvPr>
          <p:cNvSpPr>
            <a:spLocks noGrp="1"/>
          </p:cNvSpPr>
          <p:nvPr>
            <p:ph idx="15"/>
          </p:nvPr>
        </p:nvSpPr>
        <p:spPr/>
        <p:txBody>
          <a:bodyPr/>
          <a:lstStyle/>
          <a:p>
            <a:r>
              <a:rPr lang="fr-CA" sz="2800" dirty="0"/>
              <a:t>Stable</a:t>
            </a:r>
          </a:p>
          <a:p>
            <a:endParaRPr lang="fr-CA" sz="1400" dirty="0">
              <a:solidFill>
                <a:schemeClr val="bg1"/>
              </a:solidFill>
            </a:endParaRPr>
          </a:p>
          <a:p>
            <a:r>
              <a:rPr lang="fr-CA" sz="1400" b="0" dirty="0" err="1">
                <a:solidFill>
                  <a:schemeClr val="bg1"/>
                </a:solidFill>
              </a:rPr>
              <a:t>Robust</a:t>
            </a:r>
            <a:r>
              <a:rPr lang="fr-CA" sz="1400" b="0" dirty="0">
                <a:solidFill>
                  <a:schemeClr val="bg1"/>
                </a:solidFill>
              </a:rPr>
              <a:t> to </a:t>
            </a:r>
            <a:r>
              <a:rPr lang="fr-CA" sz="1400" b="0" dirty="0" err="1">
                <a:solidFill>
                  <a:schemeClr val="bg1"/>
                </a:solidFill>
              </a:rPr>
              <a:t>tiny</a:t>
            </a:r>
            <a:r>
              <a:rPr lang="fr-CA" sz="1400" b="0" dirty="0">
                <a:solidFill>
                  <a:schemeClr val="bg1"/>
                </a:solidFill>
              </a:rPr>
              <a:t> changes in model or data.</a:t>
            </a:r>
            <a:endParaRPr lang="fr-CA" sz="2800" b="0" dirty="0"/>
          </a:p>
          <a:p>
            <a:endParaRPr lang="fr-CA" sz="2800" dirty="0"/>
          </a:p>
          <a:p>
            <a:endParaRPr lang="fr-CA" sz="2800" dirty="0"/>
          </a:p>
        </p:txBody>
      </p:sp>
      <p:sp>
        <p:nvSpPr>
          <p:cNvPr id="37" name="Espace réservé du contenu 36">
            <a:extLst>
              <a:ext uri="{FF2B5EF4-FFF2-40B4-BE49-F238E27FC236}">
                <a16:creationId xmlns:a16="http://schemas.microsoft.com/office/drawing/2014/main" id="{FB1AB92C-75E4-2B42-AEF6-0688EEE49FEB}"/>
              </a:ext>
            </a:extLst>
          </p:cNvPr>
          <p:cNvSpPr>
            <a:spLocks noGrp="1"/>
          </p:cNvSpPr>
          <p:nvPr>
            <p:ph idx="17"/>
          </p:nvPr>
        </p:nvSpPr>
        <p:spPr/>
        <p:txBody>
          <a:bodyPr/>
          <a:lstStyle/>
          <a:p>
            <a:r>
              <a:rPr lang="fr-CA" sz="2800" dirty="0" err="1"/>
              <a:t>Adapted</a:t>
            </a:r>
            <a:r>
              <a:rPr lang="fr-CA" sz="2800" dirty="0"/>
              <a:t>, social</a:t>
            </a:r>
          </a:p>
          <a:p>
            <a:endParaRPr lang="fr-CA" sz="2800" dirty="0"/>
          </a:p>
          <a:p>
            <a:r>
              <a:rPr lang="fr-CA" sz="1400" b="0" dirty="0" err="1">
                <a:solidFill>
                  <a:schemeClr val="bg1"/>
                </a:solidFill>
              </a:rPr>
              <a:t>Targeted</a:t>
            </a:r>
            <a:r>
              <a:rPr lang="fr-CA" sz="1400" b="0" dirty="0">
                <a:solidFill>
                  <a:schemeClr val="bg1"/>
                </a:solidFill>
              </a:rPr>
              <a:t> to the </a:t>
            </a:r>
            <a:r>
              <a:rPr lang="fr-CA" sz="1400" b="0" dirty="0" err="1">
                <a:solidFill>
                  <a:schemeClr val="bg1"/>
                </a:solidFill>
              </a:rPr>
              <a:t>explainee</a:t>
            </a:r>
            <a:r>
              <a:rPr lang="fr-CA" sz="1400" b="0" dirty="0">
                <a:solidFill>
                  <a:schemeClr val="bg1"/>
                </a:solidFill>
              </a:rPr>
              <a:t>, to the use-case.</a:t>
            </a:r>
            <a:endParaRPr lang="fr-CA" sz="1400" b="0" dirty="0"/>
          </a:p>
          <a:p>
            <a:endParaRPr lang="fr-CA" sz="2800" dirty="0"/>
          </a:p>
        </p:txBody>
      </p:sp>
      <p:sp>
        <p:nvSpPr>
          <p:cNvPr id="3" name="Espace réservé du numéro de diapositive 2">
            <a:extLst>
              <a:ext uri="{FF2B5EF4-FFF2-40B4-BE49-F238E27FC236}">
                <a16:creationId xmlns:a16="http://schemas.microsoft.com/office/drawing/2014/main" id="{5AA1A694-0A0A-7A45-9ECB-AEC336D21758}"/>
              </a:ext>
            </a:extLst>
          </p:cNvPr>
          <p:cNvSpPr>
            <a:spLocks noGrp="1"/>
          </p:cNvSpPr>
          <p:nvPr>
            <p:ph type="sldNum" sz="quarter" idx="12"/>
          </p:nvPr>
        </p:nvSpPr>
        <p:spPr/>
        <p:txBody>
          <a:bodyPr/>
          <a:lstStyle/>
          <a:p>
            <a:fld id="{E9126833-18F9-3942-8502-6BD65529E623}" type="slidenum">
              <a:rPr lang="fr-CA" smtClean="0"/>
              <a:t>31</a:t>
            </a:fld>
            <a:endParaRPr lang="fr-CA"/>
          </a:p>
        </p:txBody>
      </p:sp>
      <p:sp>
        <p:nvSpPr>
          <p:cNvPr id="9" name="Content Placeholder 8">
            <a:extLst>
              <a:ext uri="{FF2B5EF4-FFF2-40B4-BE49-F238E27FC236}">
                <a16:creationId xmlns:a16="http://schemas.microsoft.com/office/drawing/2014/main" id="{24D0A0C4-948B-EB4D-831F-DB89AB41FDFA}"/>
              </a:ext>
            </a:extLst>
          </p:cNvPr>
          <p:cNvSpPr>
            <a:spLocks noGrp="1"/>
          </p:cNvSpPr>
          <p:nvPr>
            <p:ph idx="16"/>
          </p:nvPr>
        </p:nvSpPr>
        <p:spPr/>
        <p:txBody>
          <a:bodyPr/>
          <a:lstStyle/>
          <a:p>
            <a:r>
              <a:rPr lang="en-GB" sz="2800" dirty="0"/>
              <a:t>Global</a:t>
            </a:r>
          </a:p>
          <a:p>
            <a:endParaRPr lang="fr-CA" sz="1400" b="0" dirty="0">
              <a:solidFill>
                <a:schemeClr val="bg1"/>
              </a:solidFill>
            </a:endParaRPr>
          </a:p>
          <a:p>
            <a:r>
              <a:rPr lang="fr-CA" sz="1400" b="0" dirty="0" err="1">
                <a:solidFill>
                  <a:schemeClr val="bg1"/>
                </a:solidFill>
              </a:rPr>
              <a:t>Reflect</a:t>
            </a:r>
            <a:r>
              <a:rPr lang="fr-CA" sz="1400" b="0" dirty="0">
                <a:solidFill>
                  <a:schemeClr val="bg1"/>
                </a:solidFill>
              </a:rPr>
              <a:t> the model global </a:t>
            </a:r>
            <a:r>
              <a:rPr lang="fr-CA" sz="1400" b="0" dirty="0" err="1">
                <a:solidFill>
                  <a:schemeClr val="bg1"/>
                </a:solidFill>
              </a:rPr>
              <a:t>behaviour</a:t>
            </a:r>
            <a:r>
              <a:rPr lang="fr-CA" sz="1400" b="0" dirty="0">
                <a:solidFill>
                  <a:schemeClr val="bg1"/>
                </a:solidFill>
              </a:rPr>
              <a:t>.</a:t>
            </a:r>
            <a:endParaRPr lang="fr-CA" sz="1400" b="0" dirty="0"/>
          </a:p>
          <a:p>
            <a:endParaRPr lang="en-GB" sz="2800" dirty="0"/>
          </a:p>
        </p:txBody>
      </p:sp>
    </p:spTree>
    <p:extLst>
      <p:ext uri="{BB962C8B-B14F-4D97-AF65-F5344CB8AC3E}">
        <p14:creationId xmlns:p14="http://schemas.microsoft.com/office/powerpoint/2010/main" val="1919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78DF9F7-1BAA-F04A-B31E-EED4AA60BB7B}"/>
              </a:ext>
            </a:extLst>
          </p:cNvPr>
          <p:cNvSpPr>
            <a:spLocks noGrp="1"/>
          </p:cNvSpPr>
          <p:nvPr>
            <p:ph type="title"/>
          </p:nvPr>
        </p:nvSpPr>
        <p:spPr>
          <a:xfrm>
            <a:off x="822960" y="299153"/>
            <a:ext cx="10515600" cy="896231"/>
          </a:xfrm>
        </p:spPr>
        <p:txBody>
          <a:bodyPr/>
          <a:lstStyle/>
          <a:p>
            <a:r>
              <a:rPr lang="fr-CA" dirty="0"/>
              <a:t>The end</a:t>
            </a:r>
          </a:p>
        </p:txBody>
      </p:sp>
      <p:pic>
        <p:nvPicPr>
          <p:cNvPr id="1029" name="Picture 5">
            <a:extLst>
              <a:ext uri="{FF2B5EF4-FFF2-40B4-BE49-F238E27FC236}">
                <a16:creationId xmlns:a16="http://schemas.microsoft.com/office/drawing/2014/main" id="{AC7723F9-C153-42EC-8CC5-DD92503CA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4036" y="5923649"/>
            <a:ext cx="1615116" cy="8095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F05DD0-038C-F949-B11A-8924B141B8BE}"/>
              </a:ext>
            </a:extLst>
          </p:cNvPr>
          <p:cNvSpPr txBox="1"/>
          <p:nvPr/>
        </p:nvSpPr>
        <p:spPr>
          <a:xfrm>
            <a:off x="3859481" y="3111335"/>
            <a:ext cx="4305987" cy="584775"/>
          </a:xfrm>
          <a:prstGeom prst="rect">
            <a:avLst/>
          </a:prstGeom>
          <a:noFill/>
        </p:spPr>
        <p:txBody>
          <a:bodyPr wrap="none" rtlCol="0">
            <a:spAutoFit/>
          </a:bodyPr>
          <a:lstStyle/>
          <a:p>
            <a:r>
              <a:rPr lang="en-GB" sz="3200" dirty="0">
                <a:solidFill>
                  <a:schemeClr val="bg1"/>
                </a:solidFill>
              </a:rPr>
              <a:t>Thank you for listening</a:t>
            </a:r>
          </a:p>
        </p:txBody>
      </p:sp>
    </p:spTree>
    <p:extLst>
      <p:ext uri="{BB962C8B-B14F-4D97-AF65-F5344CB8AC3E}">
        <p14:creationId xmlns:p14="http://schemas.microsoft.com/office/powerpoint/2010/main" val="379499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9CA586C-E363-1747-81DE-85F6A353FE19}"/>
              </a:ext>
            </a:extLst>
          </p:cNvPr>
          <p:cNvSpPr>
            <a:spLocks noGrp="1"/>
          </p:cNvSpPr>
          <p:nvPr>
            <p:ph type="title"/>
          </p:nvPr>
        </p:nvSpPr>
        <p:spPr>
          <a:xfrm>
            <a:off x="822960" y="299153"/>
            <a:ext cx="10515600" cy="896231"/>
          </a:xfrm>
        </p:spPr>
        <p:txBody>
          <a:bodyPr/>
          <a:lstStyle/>
          <a:p>
            <a:r>
              <a:rPr lang="fr-CA" dirty="0"/>
              <a:t>Motivation</a:t>
            </a:r>
          </a:p>
        </p:txBody>
      </p:sp>
      <p:sp>
        <p:nvSpPr>
          <p:cNvPr id="6" name="Espace réservé du contenu 5">
            <a:extLst>
              <a:ext uri="{FF2B5EF4-FFF2-40B4-BE49-F238E27FC236}">
                <a16:creationId xmlns:a16="http://schemas.microsoft.com/office/drawing/2014/main" id="{539E45E2-09CA-B24D-8A3D-481C73940EA9}"/>
              </a:ext>
            </a:extLst>
          </p:cNvPr>
          <p:cNvSpPr>
            <a:spLocks noGrp="1"/>
          </p:cNvSpPr>
          <p:nvPr>
            <p:ph sz="half" idx="2"/>
          </p:nvPr>
        </p:nvSpPr>
        <p:spPr>
          <a:xfrm>
            <a:off x="2209130" y="2172106"/>
            <a:ext cx="3738242" cy="1603375"/>
          </a:xfrm>
        </p:spPr>
        <p:txBody>
          <a:bodyPr/>
          <a:lstStyle/>
          <a:p>
            <a:r>
              <a:rPr lang="fr-CA" dirty="0" err="1"/>
              <a:t>Ethics</a:t>
            </a:r>
            <a:endParaRPr lang="fr-CA" dirty="0"/>
          </a:p>
          <a:p>
            <a:pPr lvl="1"/>
            <a:r>
              <a:rPr lang="fr-CA" dirty="0"/>
              <a:t>Model </a:t>
            </a:r>
            <a:r>
              <a:rPr lang="fr-CA" dirty="0" err="1"/>
              <a:t>does</a:t>
            </a:r>
            <a:r>
              <a:rPr lang="fr-CA" dirty="0"/>
              <a:t> the right </a:t>
            </a:r>
            <a:r>
              <a:rPr lang="fr-CA" dirty="0" err="1"/>
              <a:t>thing</a:t>
            </a:r>
            <a:r>
              <a:rPr lang="fr-CA" dirty="0"/>
              <a:t> for the right </a:t>
            </a:r>
            <a:r>
              <a:rPr lang="fr-CA" dirty="0" err="1"/>
              <a:t>reasons</a:t>
            </a:r>
            <a:r>
              <a:rPr lang="fr-CA" dirty="0"/>
              <a:t>. </a:t>
            </a:r>
          </a:p>
          <a:p>
            <a:pPr lvl="1"/>
            <a:r>
              <a:rPr lang="fr-CA" dirty="0" err="1"/>
              <a:t>Think</a:t>
            </a:r>
            <a:r>
              <a:rPr lang="fr-CA" dirty="0"/>
              <a:t> about </a:t>
            </a:r>
            <a:r>
              <a:rPr lang="fr-CA" dirty="0" err="1"/>
              <a:t>deployment</a:t>
            </a:r>
            <a:r>
              <a:rPr lang="fr-CA" dirty="0"/>
              <a:t> </a:t>
            </a:r>
            <a:r>
              <a:rPr lang="fr-CA" dirty="0" err="1"/>
              <a:t>consequences</a:t>
            </a:r>
            <a:r>
              <a:rPr lang="fr-CA" dirty="0"/>
              <a:t>. </a:t>
            </a:r>
          </a:p>
          <a:p>
            <a:pPr lvl="1"/>
            <a:endParaRPr lang="fr-CA" dirty="0"/>
          </a:p>
          <a:p>
            <a:pPr lvl="1"/>
            <a:r>
              <a:rPr lang="fr-CA" u="sng" dirty="0" err="1"/>
              <a:t>Example</a:t>
            </a:r>
            <a:r>
              <a:rPr lang="fr-CA" dirty="0"/>
              <a:t>: COMPAS.</a:t>
            </a:r>
            <a:br>
              <a:rPr lang="fr-CA" dirty="0"/>
            </a:br>
            <a:endParaRPr lang="fr-CA" dirty="0"/>
          </a:p>
        </p:txBody>
      </p:sp>
      <p:sp>
        <p:nvSpPr>
          <p:cNvPr id="7" name="Espace réservé du contenu 6">
            <a:extLst>
              <a:ext uri="{FF2B5EF4-FFF2-40B4-BE49-F238E27FC236}">
                <a16:creationId xmlns:a16="http://schemas.microsoft.com/office/drawing/2014/main" id="{C799228B-0FBF-DF41-A5CE-F1810DB1AFCF}"/>
              </a:ext>
            </a:extLst>
          </p:cNvPr>
          <p:cNvSpPr>
            <a:spLocks noGrp="1"/>
          </p:cNvSpPr>
          <p:nvPr>
            <p:ph sz="half" idx="13"/>
          </p:nvPr>
        </p:nvSpPr>
        <p:spPr>
          <a:xfrm>
            <a:off x="2209130" y="4068843"/>
            <a:ext cx="3508515" cy="1603375"/>
          </a:xfrm>
        </p:spPr>
        <p:txBody>
          <a:bodyPr/>
          <a:lstStyle/>
          <a:p>
            <a:r>
              <a:rPr lang="fr-CA" dirty="0" err="1"/>
              <a:t>Liability</a:t>
            </a:r>
            <a:r>
              <a:rPr lang="fr-CA" dirty="0"/>
              <a:t> and </a:t>
            </a:r>
            <a:r>
              <a:rPr lang="fr-CA" dirty="0" err="1"/>
              <a:t>safety</a:t>
            </a:r>
            <a:endParaRPr lang="fr-CA" dirty="0"/>
          </a:p>
          <a:p>
            <a:pPr lvl="1"/>
            <a:r>
              <a:rPr lang="fr-CA" dirty="0" err="1"/>
              <a:t>Account</a:t>
            </a:r>
            <a:r>
              <a:rPr lang="fr-CA" dirty="0"/>
              <a:t> for the </a:t>
            </a:r>
            <a:r>
              <a:rPr lang="fr-CA" dirty="0" err="1"/>
              <a:t>decisions</a:t>
            </a:r>
            <a:r>
              <a:rPr lang="fr-CA" dirty="0"/>
              <a:t> of the AI. </a:t>
            </a:r>
            <a:r>
              <a:rPr lang="fr-CA" dirty="0" err="1"/>
              <a:t>Debug</a:t>
            </a:r>
            <a:r>
              <a:rPr lang="fr-CA" dirty="0"/>
              <a:t>. Be </a:t>
            </a:r>
            <a:r>
              <a:rPr lang="fr-CA" dirty="0" err="1"/>
              <a:t>robust</a:t>
            </a:r>
            <a:r>
              <a:rPr lang="fr-CA" dirty="0"/>
              <a:t> to </a:t>
            </a:r>
            <a:r>
              <a:rPr lang="fr-CA" dirty="0" err="1"/>
              <a:t>adversarial</a:t>
            </a:r>
            <a:r>
              <a:rPr lang="fr-CA" dirty="0"/>
              <a:t> </a:t>
            </a:r>
            <a:r>
              <a:rPr lang="fr-CA" dirty="0" err="1"/>
              <a:t>attacks</a:t>
            </a:r>
            <a:r>
              <a:rPr lang="fr-CA" dirty="0"/>
              <a:t>.  </a:t>
            </a:r>
          </a:p>
          <a:p>
            <a:pPr lvl="1"/>
            <a:br>
              <a:rPr lang="fr-CA" dirty="0"/>
            </a:br>
            <a:r>
              <a:rPr lang="fr-CA" u="sng" dirty="0" err="1"/>
              <a:t>Example</a:t>
            </a:r>
            <a:r>
              <a:rPr lang="fr-CA" dirty="0"/>
              <a:t>: </a:t>
            </a:r>
            <a:r>
              <a:rPr lang="fr-CA" dirty="0" err="1"/>
              <a:t>autonomous</a:t>
            </a:r>
            <a:r>
              <a:rPr lang="fr-CA" dirty="0"/>
              <a:t> car.</a:t>
            </a:r>
          </a:p>
        </p:txBody>
      </p:sp>
      <p:sp>
        <p:nvSpPr>
          <p:cNvPr id="8" name="Espace réservé du contenu 7">
            <a:extLst>
              <a:ext uri="{FF2B5EF4-FFF2-40B4-BE49-F238E27FC236}">
                <a16:creationId xmlns:a16="http://schemas.microsoft.com/office/drawing/2014/main" id="{64131231-DF2F-2241-BF2A-2CD674C8E58C}"/>
              </a:ext>
            </a:extLst>
          </p:cNvPr>
          <p:cNvSpPr>
            <a:spLocks noGrp="1"/>
          </p:cNvSpPr>
          <p:nvPr>
            <p:ph sz="half" idx="14"/>
          </p:nvPr>
        </p:nvSpPr>
        <p:spPr>
          <a:xfrm>
            <a:off x="7520047" y="2172106"/>
            <a:ext cx="3818513" cy="1603375"/>
          </a:xfrm>
        </p:spPr>
        <p:txBody>
          <a:bodyPr/>
          <a:lstStyle/>
          <a:p>
            <a:r>
              <a:rPr lang="fr-CA" dirty="0" err="1"/>
              <a:t>Legal</a:t>
            </a:r>
            <a:r>
              <a:rPr lang="fr-CA" dirty="0"/>
              <a:t> right</a:t>
            </a:r>
          </a:p>
          <a:p>
            <a:pPr lvl="1"/>
            <a:r>
              <a:rPr lang="fr-CA" dirty="0"/>
              <a:t>GDPR </a:t>
            </a:r>
            <a:r>
              <a:rPr lang="fr-CA" dirty="0" err="1"/>
              <a:t>enforces</a:t>
            </a:r>
            <a:r>
              <a:rPr lang="fr-CA" dirty="0"/>
              <a:t> the « right for </a:t>
            </a:r>
            <a:r>
              <a:rPr lang="fr-CA" dirty="0" err="1"/>
              <a:t>explanation</a:t>
            </a:r>
            <a:r>
              <a:rPr lang="fr-CA" dirty="0"/>
              <a:t> » of </a:t>
            </a:r>
            <a:r>
              <a:rPr lang="fr-CA" dirty="0" err="1"/>
              <a:t>any</a:t>
            </a:r>
            <a:r>
              <a:rPr lang="fr-CA" dirty="0"/>
              <a:t> </a:t>
            </a:r>
            <a:r>
              <a:rPr lang="fr-CA" dirty="0" err="1"/>
              <a:t>individual</a:t>
            </a:r>
            <a:r>
              <a:rPr lang="fr-CA" dirty="0"/>
              <a:t>.</a:t>
            </a:r>
            <a:br>
              <a:rPr lang="fr-CA" dirty="0"/>
            </a:br>
            <a:br>
              <a:rPr lang="fr-CA" dirty="0"/>
            </a:br>
            <a:r>
              <a:rPr lang="fr-CA" u="sng" dirty="0" err="1"/>
              <a:t>Example</a:t>
            </a:r>
            <a:r>
              <a:rPr lang="fr-CA" dirty="0"/>
              <a:t>: </a:t>
            </a:r>
            <a:r>
              <a:rPr lang="fr-CA" dirty="0" err="1"/>
              <a:t>bank</a:t>
            </a:r>
            <a:r>
              <a:rPr lang="fr-CA" dirty="0"/>
              <a:t> </a:t>
            </a:r>
            <a:r>
              <a:rPr lang="fr-CA" dirty="0" err="1"/>
              <a:t>loan</a:t>
            </a:r>
            <a:r>
              <a:rPr lang="fr-CA" dirty="0"/>
              <a:t> application</a:t>
            </a:r>
          </a:p>
          <a:p>
            <a:endParaRPr lang="fr-CA" dirty="0"/>
          </a:p>
        </p:txBody>
      </p:sp>
      <p:sp>
        <p:nvSpPr>
          <p:cNvPr id="9" name="Espace réservé du contenu 8">
            <a:extLst>
              <a:ext uri="{FF2B5EF4-FFF2-40B4-BE49-F238E27FC236}">
                <a16:creationId xmlns:a16="http://schemas.microsoft.com/office/drawing/2014/main" id="{2F0DF3F1-A877-0E49-B5B4-2EE9A9CC119D}"/>
              </a:ext>
            </a:extLst>
          </p:cNvPr>
          <p:cNvSpPr>
            <a:spLocks noGrp="1"/>
          </p:cNvSpPr>
          <p:nvPr>
            <p:ph sz="half" idx="15"/>
          </p:nvPr>
        </p:nvSpPr>
        <p:spPr>
          <a:xfrm>
            <a:off x="7520047" y="4068843"/>
            <a:ext cx="3508515" cy="1603375"/>
          </a:xfrm>
        </p:spPr>
        <p:txBody>
          <a:bodyPr/>
          <a:lstStyle/>
          <a:p>
            <a:r>
              <a:rPr lang="fr-CA" dirty="0"/>
              <a:t>Business adoption</a:t>
            </a:r>
          </a:p>
          <a:p>
            <a:pPr lvl="1"/>
            <a:r>
              <a:rPr lang="fr-CA" dirty="0" err="1"/>
              <a:t>Need</a:t>
            </a:r>
            <a:r>
              <a:rPr lang="fr-CA" dirty="0"/>
              <a:t> trust to </a:t>
            </a:r>
            <a:r>
              <a:rPr lang="fr-CA" dirty="0" err="1"/>
              <a:t>adopt</a:t>
            </a:r>
            <a:r>
              <a:rPr lang="fr-CA" dirty="0"/>
              <a:t> a model and </a:t>
            </a:r>
            <a:r>
              <a:rPr lang="fr-CA" dirty="0" err="1"/>
              <a:t>deploy</a:t>
            </a:r>
            <a:r>
              <a:rPr lang="fr-CA" dirty="0"/>
              <a:t> </a:t>
            </a:r>
            <a:r>
              <a:rPr lang="fr-CA" dirty="0" err="1"/>
              <a:t>it</a:t>
            </a:r>
            <a:r>
              <a:rPr lang="fr-CA" dirty="0"/>
              <a:t> at </a:t>
            </a:r>
            <a:r>
              <a:rPr lang="fr-CA" dirty="0" err="1"/>
              <a:t>scale</a:t>
            </a:r>
            <a:r>
              <a:rPr lang="fr-CA" dirty="0"/>
              <a:t>.  </a:t>
            </a:r>
          </a:p>
          <a:p>
            <a:endParaRPr lang="fr-CA" dirty="0"/>
          </a:p>
        </p:txBody>
      </p:sp>
      <p:sp>
        <p:nvSpPr>
          <p:cNvPr id="24" name="Ellipse 23">
            <a:extLst>
              <a:ext uri="{FF2B5EF4-FFF2-40B4-BE49-F238E27FC236}">
                <a16:creationId xmlns:a16="http://schemas.microsoft.com/office/drawing/2014/main" id="{540B294E-F2EF-4049-96A1-1E2E2DE6F149}"/>
              </a:ext>
            </a:extLst>
          </p:cNvPr>
          <p:cNvSpPr/>
          <p:nvPr/>
        </p:nvSpPr>
        <p:spPr>
          <a:xfrm>
            <a:off x="1164366" y="2097983"/>
            <a:ext cx="777240" cy="777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Ellipse 24">
            <a:extLst>
              <a:ext uri="{FF2B5EF4-FFF2-40B4-BE49-F238E27FC236}">
                <a16:creationId xmlns:a16="http://schemas.microsoft.com/office/drawing/2014/main" id="{63815E5C-3D62-3542-90C8-8E9B4C22299C}"/>
              </a:ext>
            </a:extLst>
          </p:cNvPr>
          <p:cNvSpPr/>
          <p:nvPr/>
        </p:nvSpPr>
        <p:spPr>
          <a:xfrm>
            <a:off x="6386312" y="2041859"/>
            <a:ext cx="777240" cy="777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llipse 25">
            <a:extLst>
              <a:ext uri="{FF2B5EF4-FFF2-40B4-BE49-F238E27FC236}">
                <a16:creationId xmlns:a16="http://schemas.microsoft.com/office/drawing/2014/main" id="{BFC636D5-1EA5-B14C-A485-00BEFB9DD757}"/>
              </a:ext>
            </a:extLst>
          </p:cNvPr>
          <p:cNvSpPr/>
          <p:nvPr/>
        </p:nvSpPr>
        <p:spPr>
          <a:xfrm>
            <a:off x="6386312" y="3974133"/>
            <a:ext cx="777240" cy="777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llipse 26">
            <a:extLst>
              <a:ext uri="{FF2B5EF4-FFF2-40B4-BE49-F238E27FC236}">
                <a16:creationId xmlns:a16="http://schemas.microsoft.com/office/drawing/2014/main" id="{A555E74F-2E38-CC44-9564-69EE94F6E82E}"/>
              </a:ext>
            </a:extLst>
          </p:cNvPr>
          <p:cNvSpPr/>
          <p:nvPr/>
        </p:nvSpPr>
        <p:spPr>
          <a:xfrm>
            <a:off x="1164366" y="3974133"/>
            <a:ext cx="777240" cy="777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9" name="Image 78">
            <a:extLst>
              <a:ext uri="{FF2B5EF4-FFF2-40B4-BE49-F238E27FC236}">
                <a16:creationId xmlns:a16="http://schemas.microsoft.com/office/drawing/2014/main" id="{E7F5FECE-F56F-FC47-9364-2875BA7C8ADE}"/>
              </a:ext>
            </a:extLst>
          </p:cNvPr>
          <p:cNvPicPr>
            <a:picLocks noChangeAspect="1"/>
          </p:cNvPicPr>
          <p:nvPr/>
        </p:nvPicPr>
        <p:blipFill>
          <a:blip r:embed="rId3"/>
          <a:stretch>
            <a:fillRect/>
          </a:stretch>
        </p:blipFill>
        <p:spPr>
          <a:xfrm>
            <a:off x="1329608" y="4069187"/>
            <a:ext cx="382515" cy="567977"/>
          </a:xfrm>
          <a:prstGeom prst="rect">
            <a:avLst/>
          </a:prstGeom>
        </p:spPr>
      </p:pic>
      <p:pic>
        <p:nvPicPr>
          <p:cNvPr id="81" name="Image 80">
            <a:extLst>
              <a:ext uri="{FF2B5EF4-FFF2-40B4-BE49-F238E27FC236}">
                <a16:creationId xmlns:a16="http://schemas.microsoft.com/office/drawing/2014/main" id="{19C17555-98AF-674D-B03E-408C30D24E0F}"/>
              </a:ext>
            </a:extLst>
          </p:cNvPr>
          <p:cNvPicPr>
            <a:picLocks noChangeAspect="1"/>
          </p:cNvPicPr>
          <p:nvPr/>
        </p:nvPicPr>
        <p:blipFill>
          <a:blip r:embed="rId4"/>
          <a:stretch>
            <a:fillRect/>
          </a:stretch>
        </p:blipFill>
        <p:spPr>
          <a:xfrm>
            <a:off x="6629858" y="2204230"/>
            <a:ext cx="312967" cy="428881"/>
          </a:xfrm>
          <a:prstGeom prst="rect">
            <a:avLst/>
          </a:prstGeom>
        </p:spPr>
      </p:pic>
      <p:pic>
        <p:nvPicPr>
          <p:cNvPr id="85" name="Image 84">
            <a:extLst>
              <a:ext uri="{FF2B5EF4-FFF2-40B4-BE49-F238E27FC236}">
                <a16:creationId xmlns:a16="http://schemas.microsoft.com/office/drawing/2014/main" id="{BC92534B-8C9B-8E46-9F43-FFEF309C22B4}"/>
              </a:ext>
            </a:extLst>
          </p:cNvPr>
          <p:cNvPicPr>
            <a:picLocks noChangeAspect="1"/>
          </p:cNvPicPr>
          <p:nvPr/>
        </p:nvPicPr>
        <p:blipFill>
          <a:blip r:embed="rId5"/>
          <a:stretch>
            <a:fillRect/>
          </a:stretch>
        </p:blipFill>
        <p:spPr>
          <a:xfrm>
            <a:off x="6568800" y="4110111"/>
            <a:ext cx="440472" cy="475246"/>
          </a:xfrm>
          <a:prstGeom prst="rect">
            <a:avLst/>
          </a:prstGeom>
        </p:spPr>
      </p:pic>
      <p:pic>
        <p:nvPicPr>
          <p:cNvPr id="87" name="Image 86">
            <a:extLst>
              <a:ext uri="{FF2B5EF4-FFF2-40B4-BE49-F238E27FC236}">
                <a16:creationId xmlns:a16="http://schemas.microsoft.com/office/drawing/2014/main" id="{3D274479-CD2B-084B-AD8D-1209092BAF8F}"/>
              </a:ext>
            </a:extLst>
          </p:cNvPr>
          <p:cNvPicPr>
            <a:picLocks noChangeAspect="1"/>
          </p:cNvPicPr>
          <p:nvPr/>
        </p:nvPicPr>
        <p:blipFill>
          <a:blip r:embed="rId6"/>
          <a:stretch>
            <a:fillRect/>
          </a:stretch>
        </p:blipFill>
        <p:spPr>
          <a:xfrm>
            <a:off x="1239394" y="2264689"/>
            <a:ext cx="556385" cy="463654"/>
          </a:xfrm>
          <a:prstGeom prst="rect">
            <a:avLst/>
          </a:prstGeom>
        </p:spPr>
      </p:pic>
      <p:sp>
        <p:nvSpPr>
          <p:cNvPr id="93" name="Espace réservé du numéro de diapositive 92">
            <a:extLst>
              <a:ext uri="{FF2B5EF4-FFF2-40B4-BE49-F238E27FC236}">
                <a16:creationId xmlns:a16="http://schemas.microsoft.com/office/drawing/2014/main" id="{9DB0F793-D667-7E45-8F74-797458C249CA}"/>
              </a:ext>
            </a:extLst>
          </p:cNvPr>
          <p:cNvSpPr>
            <a:spLocks noGrp="1"/>
          </p:cNvSpPr>
          <p:nvPr>
            <p:ph type="sldNum" sz="quarter" idx="12"/>
          </p:nvPr>
        </p:nvSpPr>
        <p:spPr/>
        <p:txBody>
          <a:bodyPr/>
          <a:lstStyle/>
          <a:p>
            <a:fld id="{E9126833-18F9-3942-8502-6BD65529E623}" type="slidenum">
              <a:rPr lang="fr-CA" smtClean="0"/>
              <a:t>4</a:t>
            </a:fld>
            <a:endParaRPr lang="fr-CA"/>
          </a:p>
        </p:txBody>
      </p:sp>
    </p:spTree>
    <p:extLst>
      <p:ext uri="{BB962C8B-B14F-4D97-AF65-F5344CB8AC3E}">
        <p14:creationId xmlns:p14="http://schemas.microsoft.com/office/powerpoint/2010/main" val="141716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E3A572-418D-E84C-B9D1-0A53E23B6DE8}"/>
              </a:ext>
            </a:extLst>
          </p:cNvPr>
          <p:cNvSpPr>
            <a:spLocks noGrp="1"/>
          </p:cNvSpPr>
          <p:nvPr>
            <p:ph type="title"/>
          </p:nvPr>
        </p:nvSpPr>
        <p:spPr/>
        <p:txBody>
          <a:bodyPr/>
          <a:lstStyle/>
          <a:p>
            <a:r>
              <a:rPr lang="fr-CA" dirty="0"/>
              <a:t>02</a:t>
            </a:r>
          </a:p>
        </p:txBody>
      </p:sp>
      <p:sp>
        <p:nvSpPr>
          <p:cNvPr id="5" name="Espace réservé du texte 4">
            <a:extLst>
              <a:ext uri="{FF2B5EF4-FFF2-40B4-BE49-F238E27FC236}">
                <a16:creationId xmlns:a16="http://schemas.microsoft.com/office/drawing/2014/main" id="{F8BA13CE-90CA-A54A-945C-CA371E3F4097}"/>
              </a:ext>
            </a:extLst>
          </p:cNvPr>
          <p:cNvSpPr>
            <a:spLocks noGrp="1"/>
          </p:cNvSpPr>
          <p:nvPr>
            <p:ph type="body" idx="1"/>
          </p:nvPr>
        </p:nvSpPr>
        <p:spPr/>
        <p:txBody>
          <a:bodyPr/>
          <a:lstStyle/>
          <a:p>
            <a:r>
              <a:rPr lang="fr-CA" dirty="0"/>
              <a:t>Graph Neural Networks</a:t>
            </a:r>
          </a:p>
        </p:txBody>
      </p:sp>
    </p:spTree>
    <p:extLst>
      <p:ext uri="{BB962C8B-B14F-4D97-AF65-F5344CB8AC3E}">
        <p14:creationId xmlns:p14="http://schemas.microsoft.com/office/powerpoint/2010/main" val="17887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96260-8E04-BB4C-838C-8322B256A3A9}"/>
              </a:ext>
            </a:extLst>
          </p:cNvPr>
          <p:cNvSpPr>
            <a:spLocks noGrp="1"/>
          </p:cNvSpPr>
          <p:nvPr>
            <p:ph type="title"/>
          </p:nvPr>
        </p:nvSpPr>
        <p:spPr/>
        <p:txBody>
          <a:bodyPr/>
          <a:lstStyle/>
          <a:p>
            <a:r>
              <a:rPr lang="fr-CA" dirty="0"/>
              <a:t>Data types</a:t>
            </a:r>
          </a:p>
        </p:txBody>
      </p:sp>
      <p:sp>
        <p:nvSpPr>
          <p:cNvPr id="3" name="Espace réservé du contenu 2">
            <a:extLst>
              <a:ext uri="{FF2B5EF4-FFF2-40B4-BE49-F238E27FC236}">
                <a16:creationId xmlns:a16="http://schemas.microsoft.com/office/drawing/2014/main" id="{7380857B-1A7C-6643-A564-9BAD14117608}"/>
              </a:ext>
            </a:extLst>
          </p:cNvPr>
          <p:cNvSpPr>
            <a:spLocks noGrp="1"/>
          </p:cNvSpPr>
          <p:nvPr>
            <p:ph sz="half" idx="1"/>
          </p:nvPr>
        </p:nvSpPr>
        <p:spPr>
          <a:xfrm>
            <a:off x="822961" y="4719097"/>
            <a:ext cx="2377440" cy="1875307"/>
          </a:xfrm>
        </p:spPr>
        <p:txBody>
          <a:bodyPr/>
          <a:lstStyle/>
          <a:p>
            <a:pPr algn="ctr"/>
            <a:r>
              <a:rPr lang="fr-CA" dirty="0" err="1"/>
              <a:t>Tabular</a:t>
            </a:r>
            <a:r>
              <a:rPr lang="fr-CA" dirty="0"/>
              <a:t> data</a:t>
            </a:r>
          </a:p>
        </p:txBody>
      </p:sp>
      <p:sp>
        <p:nvSpPr>
          <p:cNvPr id="4" name="Espace réservé du contenu 3">
            <a:extLst>
              <a:ext uri="{FF2B5EF4-FFF2-40B4-BE49-F238E27FC236}">
                <a16:creationId xmlns:a16="http://schemas.microsoft.com/office/drawing/2014/main" id="{6B64E960-F75A-D147-8362-3F7468E18D1F}"/>
              </a:ext>
            </a:extLst>
          </p:cNvPr>
          <p:cNvSpPr>
            <a:spLocks noGrp="1"/>
          </p:cNvSpPr>
          <p:nvPr>
            <p:ph sz="half" idx="2"/>
          </p:nvPr>
        </p:nvSpPr>
        <p:spPr>
          <a:xfrm>
            <a:off x="3535681" y="4719097"/>
            <a:ext cx="2377440" cy="1875307"/>
          </a:xfrm>
        </p:spPr>
        <p:txBody>
          <a:bodyPr/>
          <a:lstStyle/>
          <a:p>
            <a:pPr algn="ctr"/>
            <a:r>
              <a:rPr lang="fr-CA" dirty="0"/>
              <a:t>Images</a:t>
            </a:r>
          </a:p>
        </p:txBody>
      </p:sp>
      <p:sp>
        <p:nvSpPr>
          <p:cNvPr id="5" name="Espace réservé du contenu 4">
            <a:extLst>
              <a:ext uri="{FF2B5EF4-FFF2-40B4-BE49-F238E27FC236}">
                <a16:creationId xmlns:a16="http://schemas.microsoft.com/office/drawing/2014/main" id="{F8AE1DDB-D845-304D-83D7-308E2FB5E490}"/>
              </a:ext>
            </a:extLst>
          </p:cNvPr>
          <p:cNvSpPr>
            <a:spLocks noGrp="1"/>
          </p:cNvSpPr>
          <p:nvPr>
            <p:ph sz="half" idx="13"/>
          </p:nvPr>
        </p:nvSpPr>
        <p:spPr>
          <a:xfrm>
            <a:off x="6248401" y="4719097"/>
            <a:ext cx="2377440" cy="1875307"/>
          </a:xfrm>
        </p:spPr>
        <p:txBody>
          <a:bodyPr/>
          <a:lstStyle/>
          <a:p>
            <a:pPr algn="ctr"/>
            <a:r>
              <a:rPr lang="fr-CA" dirty="0" err="1"/>
              <a:t>Text</a:t>
            </a:r>
            <a:endParaRPr lang="fr-CA" dirty="0"/>
          </a:p>
        </p:txBody>
      </p:sp>
      <p:sp>
        <p:nvSpPr>
          <p:cNvPr id="6" name="Espace réservé du contenu 5">
            <a:extLst>
              <a:ext uri="{FF2B5EF4-FFF2-40B4-BE49-F238E27FC236}">
                <a16:creationId xmlns:a16="http://schemas.microsoft.com/office/drawing/2014/main" id="{15E721DB-5467-B047-BAAD-3CC0F6F6E989}"/>
              </a:ext>
            </a:extLst>
          </p:cNvPr>
          <p:cNvSpPr>
            <a:spLocks noGrp="1"/>
          </p:cNvSpPr>
          <p:nvPr>
            <p:ph sz="half" idx="14"/>
          </p:nvPr>
        </p:nvSpPr>
        <p:spPr>
          <a:xfrm>
            <a:off x="8961120" y="4719097"/>
            <a:ext cx="2377440" cy="1875307"/>
          </a:xfrm>
        </p:spPr>
        <p:txBody>
          <a:bodyPr/>
          <a:lstStyle/>
          <a:p>
            <a:pPr algn="ctr"/>
            <a:r>
              <a:rPr lang="fr-CA" dirty="0"/>
              <a:t>Networks</a:t>
            </a:r>
          </a:p>
        </p:txBody>
      </p:sp>
      <p:pic>
        <p:nvPicPr>
          <p:cNvPr id="14" name="Picture Placeholder 13">
            <a:extLst>
              <a:ext uri="{FF2B5EF4-FFF2-40B4-BE49-F238E27FC236}">
                <a16:creationId xmlns:a16="http://schemas.microsoft.com/office/drawing/2014/main" id="{40D276D4-99CA-D44C-A3BD-83ADBC95C517}"/>
              </a:ext>
            </a:extLst>
          </p:cNvPr>
          <p:cNvPicPr>
            <a:picLocks noGrp="1" noChangeAspect="1"/>
          </p:cNvPicPr>
          <p:nvPr>
            <p:ph type="pic" sz="quarter" idx="15"/>
          </p:nvPr>
        </p:nvPicPr>
        <p:blipFill>
          <a:blip r:embed="rId2"/>
          <a:srcRect l="23437" r="23437"/>
          <a:stretch>
            <a:fillRect/>
          </a:stretch>
        </p:blipFill>
        <p:spPr>
          <a:xfrm>
            <a:off x="838200" y="2216494"/>
            <a:ext cx="2377440" cy="2377440"/>
          </a:xfrm>
        </p:spPr>
      </p:pic>
      <p:pic>
        <p:nvPicPr>
          <p:cNvPr id="16" name="Picture Placeholder 15">
            <a:extLst>
              <a:ext uri="{FF2B5EF4-FFF2-40B4-BE49-F238E27FC236}">
                <a16:creationId xmlns:a16="http://schemas.microsoft.com/office/drawing/2014/main" id="{360693B4-55C5-4C41-AB4B-3689EEF6C020}"/>
              </a:ext>
            </a:extLst>
          </p:cNvPr>
          <p:cNvPicPr>
            <a:picLocks noGrp="1" noChangeAspect="1"/>
          </p:cNvPicPr>
          <p:nvPr>
            <p:ph type="pic" sz="quarter" idx="16"/>
          </p:nvPr>
        </p:nvPicPr>
        <p:blipFill>
          <a:blip r:embed="rId3"/>
          <a:srcRect l="23292" r="23292"/>
          <a:stretch>
            <a:fillRect/>
          </a:stretch>
        </p:blipFill>
        <p:spPr>
          <a:xfrm>
            <a:off x="3535681" y="2216494"/>
            <a:ext cx="2377440" cy="2377440"/>
          </a:xfrm>
        </p:spPr>
      </p:pic>
      <p:pic>
        <p:nvPicPr>
          <p:cNvPr id="18" name="Picture Placeholder 17">
            <a:extLst>
              <a:ext uri="{FF2B5EF4-FFF2-40B4-BE49-F238E27FC236}">
                <a16:creationId xmlns:a16="http://schemas.microsoft.com/office/drawing/2014/main" id="{2843B538-47CB-554D-9EAD-825F8543D157}"/>
              </a:ext>
            </a:extLst>
          </p:cNvPr>
          <p:cNvPicPr>
            <a:picLocks noGrp="1" noChangeAspect="1"/>
          </p:cNvPicPr>
          <p:nvPr>
            <p:ph type="pic" sz="quarter" idx="17"/>
          </p:nvPr>
        </p:nvPicPr>
        <p:blipFill>
          <a:blip r:embed="rId4"/>
          <a:srcRect l="23529" r="23529"/>
          <a:stretch>
            <a:fillRect/>
          </a:stretch>
        </p:blipFill>
        <p:spPr>
          <a:xfrm>
            <a:off x="6248401" y="2216494"/>
            <a:ext cx="2377440" cy="2377440"/>
          </a:xfrm>
        </p:spPr>
      </p:pic>
      <p:pic>
        <p:nvPicPr>
          <p:cNvPr id="20" name="Picture Placeholder 19">
            <a:extLst>
              <a:ext uri="{FF2B5EF4-FFF2-40B4-BE49-F238E27FC236}">
                <a16:creationId xmlns:a16="http://schemas.microsoft.com/office/drawing/2014/main" id="{11282B07-377B-2E40-8A7E-E4D1F1F63D0E}"/>
              </a:ext>
            </a:extLst>
          </p:cNvPr>
          <p:cNvPicPr>
            <a:picLocks noGrp="1" noChangeAspect="1"/>
          </p:cNvPicPr>
          <p:nvPr>
            <p:ph type="pic" sz="quarter" idx="18"/>
          </p:nvPr>
        </p:nvPicPr>
        <p:blipFill>
          <a:blip r:embed="rId5"/>
          <a:srcRect l="21894" r="21894"/>
          <a:stretch>
            <a:fillRect/>
          </a:stretch>
        </p:blipFill>
        <p:spPr>
          <a:xfrm>
            <a:off x="8961120" y="2216494"/>
            <a:ext cx="2377440" cy="2377440"/>
          </a:xfrm>
        </p:spPr>
      </p:pic>
      <p:sp>
        <p:nvSpPr>
          <p:cNvPr id="12" name="Espace réservé du numéro de diapositive 11">
            <a:extLst>
              <a:ext uri="{FF2B5EF4-FFF2-40B4-BE49-F238E27FC236}">
                <a16:creationId xmlns:a16="http://schemas.microsoft.com/office/drawing/2014/main" id="{FB8218AA-ADC1-404B-BFE4-38CC0B158F1B}"/>
              </a:ext>
            </a:extLst>
          </p:cNvPr>
          <p:cNvSpPr>
            <a:spLocks noGrp="1"/>
          </p:cNvSpPr>
          <p:nvPr>
            <p:ph type="sldNum" sz="quarter" idx="12"/>
          </p:nvPr>
        </p:nvSpPr>
        <p:spPr/>
        <p:txBody>
          <a:bodyPr/>
          <a:lstStyle/>
          <a:p>
            <a:fld id="{E9126833-18F9-3942-8502-6BD65529E623}" type="slidenum">
              <a:rPr lang="fr-CA" smtClean="0"/>
              <a:t>6</a:t>
            </a:fld>
            <a:endParaRPr lang="fr-CA"/>
          </a:p>
        </p:txBody>
      </p:sp>
    </p:spTree>
    <p:extLst>
      <p:ext uri="{BB962C8B-B14F-4D97-AF65-F5344CB8AC3E}">
        <p14:creationId xmlns:p14="http://schemas.microsoft.com/office/powerpoint/2010/main" val="345678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96260-8E04-BB4C-838C-8322B256A3A9}"/>
              </a:ext>
            </a:extLst>
          </p:cNvPr>
          <p:cNvSpPr>
            <a:spLocks noGrp="1"/>
          </p:cNvSpPr>
          <p:nvPr>
            <p:ph type="title"/>
          </p:nvPr>
        </p:nvSpPr>
        <p:spPr/>
        <p:txBody>
          <a:bodyPr/>
          <a:lstStyle/>
          <a:p>
            <a:r>
              <a:rPr lang="fr-CA" dirty="0"/>
              <a:t>Applications</a:t>
            </a:r>
          </a:p>
        </p:txBody>
      </p:sp>
      <p:sp>
        <p:nvSpPr>
          <p:cNvPr id="3" name="Espace réservé du contenu 2">
            <a:extLst>
              <a:ext uri="{FF2B5EF4-FFF2-40B4-BE49-F238E27FC236}">
                <a16:creationId xmlns:a16="http://schemas.microsoft.com/office/drawing/2014/main" id="{7380857B-1A7C-6643-A564-9BAD14117608}"/>
              </a:ext>
            </a:extLst>
          </p:cNvPr>
          <p:cNvSpPr>
            <a:spLocks noGrp="1"/>
          </p:cNvSpPr>
          <p:nvPr>
            <p:ph sz="half" idx="1"/>
          </p:nvPr>
        </p:nvSpPr>
        <p:spPr>
          <a:xfrm>
            <a:off x="1071440" y="5518643"/>
            <a:ext cx="2377440" cy="1875307"/>
          </a:xfrm>
        </p:spPr>
        <p:txBody>
          <a:bodyPr/>
          <a:lstStyle/>
          <a:p>
            <a:pPr algn="ctr"/>
            <a:r>
              <a:rPr lang="fr-CA" dirty="0"/>
              <a:t>Financial networks</a:t>
            </a:r>
          </a:p>
        </p:txBody>
      </p:sp>
      <p:sp>
        <p:nvSpPr>
          <p:cNvPr id="4" name="Espace réservé du contenu 3">
            <a:extLst>
              <a:ext uri="{FF2B5EF4-FFF2-40B4-BE49-F238E27FC236}">
                <a16:creationId xmlns:a16="http://schemas.microsoft.com/office/drawing/2014/main" id="{6B64E960-F75A-D147-8362-3F7468E18D1F}"/>
              </a:ext>
            </a:extLst>
          </p:cNvPr>
          <p:cNvSpPr>
            <a:spLocks noGrp="1"/>
          </p:cNvSpPr>
          <p:nvPr>
            <p:ph sz="half" idx="2"/>
          </p:nvPr>
        </p:nvSpPr>
        <p:spPr>
          <a:xfrm>
            <a:off x="4892040" y="5518643"/>
            <a:ext cx="2377440" cy="1875307"/>
          </a:xfrm>
        </p:spPr>
        <p:txBody>
          <a:bodyPr/>
          <a:lstStyle/>
          <a:p>
            <a:pPr algn="ctr"/>
            <a:r>
              <a:rPr lang="fr-CA" dirty="0" err="1"/>
              <a:t>Molecules</a:t>
            </a:r>
            <a:endParaRPr lang="fr-CA" dirty="0"/>
          </a:p>
        </p:txBody>
      </p:sp>
      <p:sp>
        <p:nvSpPr>
          <p:cNvPr id="5" name="Espace réservé du contenu 4">
            <a:extLst>
              <a:ext uri="{FF2B5EF4-FFF2-40B4-BE49-F238E27FC236}">
                <a16:creationId xmlns:a16="http://schemas.microsoft.com/office/drawing/2014/main" id="{F8AE1DDB-D845-304D-83D7-308E2FB5E490}"/>
              </a:ext>
            </a:extLst>
          </p:cNvPr>
          <p:cNvSpPr>
            <a:spLocks noGrp="1"/>
          </p:cNvSpPr>
          <p:nvPr>
            <p:ph sz="half" idx="13"/>
          </p:nvPr>
        </p:nvSpPr>
        <p:spPr>
          <a:xfrm>
            <a:off x="8724936" y="5518643"/>
            <a:ext cx="2377440" cy="1875307"/>
          </a:xfrm>
        </p:spPr>
        <p:txBody>
          <a:bodyPr/>
          <a:lstStyle/>
          <a:p>
            <a:pPr algn="ctr"/>
            <a:r>
              <a:rPr lang="fr-CA" dirty="0"/>
              <a:t>Traffic networks</a:t>
            </a:r>
          </a:p>
        </p:txBody>
      </p:sp>
      <p:sp>
        <p:nvSpPr>
          <p:cNvPr id="12" name="Espace réservé du numéro de diapositive 11">
            <a:extLst>
              <a:ext uri="{FF2B5EF4-FFF2-40B4-BE49-F238E27FC236}">
                <a16:creationId xmlns:a16="http://schemas.microsoft.com/office/drawing/2014/main" id="{FB8218AA-ADC1-404B-BFE4-38CC0B158F1B}"/>
              </a:ext>
            </a:extLst>
          </p:cNvPr>
          <p:cNvSpPr>
            <a:spLocks noGrp="1"/>
          </p:cNvSpPr>
          <p:nvPr>
            <p:ph type="sldNum" sz="quarter" idx="12"/>
          </p:nvPr>
        </p:nvSpPr>
        <p:spPr/>
        <p:txBody>
          <a:bodyPr/>
          <a:lstStyle/>
          <a:p>
            <a:fld id="{E9126833-18F9-3942-8502-6BD65529E623}" type="slidenum">
              <a:rPr lang="fr-CA" smtClean="0"/>
              <a:t>7</a:t>
            </a:fld>
            <a:endParaRPr lang="fr-CA"/>
          </a:p>
        </p:txBody>
      </p:sp>
      <p:pic>
        <p:nvPicPr>
          <p:cNvPr id="17" name="Picture Placeholder 16">
            <a:extLst>
              <a:ext uri="{FF2B5EF4-FFF2-40B4-BE49-F238E27FC236}">
                <a16:creationId xmlns:a16="http://schemas.microsoft.com/office/drawing/2014/main" id="{A5560313-7295-7941-90F7-1F0CDE2FBF66}"/>
              </a:ext>
            </a:extLst>
          </p:cNvPr>
          <p:cNvPicPr>
            <a:picLocks noGrp="1" noChangeAspect="1"/>
          </p:cNvPicPr>
          <p:nvPr>
            <p:ph type="pic" sz="quarter" idx="15"/>
          </p:nvPr>
        </p:nvPicPr>
        <p:blipFill>
          <a:blip r:embed="rId3"/>
          <a:srcRect l="127" r="127"/>
          <a:stretch>
            <a:fillRect/>
          </a:stretch>
        </p:blipFill>
        <p:spPr>
          <a:xfrm>
            <a:off x="671258" y="1789113"/>
            <a:ext cx="3258746" cy="3258746"/>
          </a:xfrm>
        </p:spPr>
      </p:pic>
      <p:pic>
        <p:nvPicPr>
          <p:cNvPr id="23" name="Picture Placeholder 22">
            <a:extLst>
              <a:ext uri="{FF2B5EF4-FFF2-40B4-BE49-F238E27FC236}">
                <a16:creationId xmlns:a16="http://schemas.microsoft.com/office/drawing/2014/main" id="{349D6C5C-55C8-9E42-B34B-06310C55D356}"/>
              </a:ext>
            </a:extLst>
          </p:cNvPr>
          <p:cNvPicPr>
            <a:picLocks noGrp="1" noChangeAspect="1"/>
          </p:cNvPicPr>
          <p:nvPr>
            <p:ph type="pic" sz="quarter" idx="16"/>
          </p:nvPr>
        </p:nvPicPr>
        <p:blipFill>
          <a:blip r:embed="rId4"/>
          <a:srcRect/>
          <a:stretch>
            <a:fillRect/>
          </a:stretch>
        </p:blipFill>
        <p:spPr>
          <a:xfrm>
            <a:off x="4451387" y="1833874"/>
            <a:ext cx="3258746" cy="3258746"/>
          </a:xfrm>
        </p:spPr>
      </p:pic>
      <p:pic>
        <p:nvPicPr>
          <p:cNvPr id="27" name="Picture Placeholder 26">
            <a:extLst>
              <a:ext uri="{FF2B5EF4-FFF2-40B4-BE49-F238E27FC236}">
                <a16:creationId xmlns:a16="http://schemas.microsoft.com/office/drawing/2014/main" id="{1DD60FE0-23F4-BB45-84C8-21B0009DF0CE}"/>
              </a:ext>
            </a:extLst>
          </p:cNvPr>
          <p:cNvPicPr>
            <a:picLocks noGrp="1" noChangeAspect="1"/>
          </p:cNvPicPr>
          <p:nvPr>
            <p:ph type="pic" sz="quarter" idx="17"/>
          </p:nvPr>
        </p:nvPicPr>
        <p:blipFill>
          <a:blip r:embed="rId5"/>
          <a:srcRect l="14560" r="14560"/>
          <a:stretch>
            <a:fillRect/>
          </a:stretch>
        </p:blipFill>
        <p:spPr>
          <a:xfrm>
            <a:off x="8238404" y="1789113"/>
            <a:ext cx="3350504" cy="3348268"/>
          </a:xfrm>
        </p:spPr>
      </p:pic>
    </p:spTree>
    <p:extLst>
      <p:ext uri="{BB962C8B-B14F-4D97-AF65-F5344CB8AC3E}">
        <p14:creationId xmlns:p14="http://schemas.microsoft.com/office/powerpoint/2010/main" val="424191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96260-8E04-BB4C-838C-8322B256A3A9}"/>
              </a:ext>
            </a:extLst>
          </p:cNvPr>
          <p:cNvSpPr>
            <a:spLocks noGrp="1"/>
          </p:cNvSpPr>
          <p:nvPr>
            <p:ph type="title"/>
          </p:nvPr>
        </p:nvSpPr>
        <p:spPr/>
        <p:txBody>
          <a:bodyPr/>
          <a:lstStyle/>
          <a:p>
            <a:r>
              <a:rPr lang="fr-CA" dirty="0" err="1"/>
              <a:t>Other</a:t>
            </a:r>
            <a:r>
              <a:rPr lang="fr-CA" dirty="0"/>
              <a:t> applications</a:t>
            </a:r>
          </a:p>
        </p:txBody>
      </p:sp>
      <p:sp>
        <p:nvSpPr>
          <p:cNvPr id="3" name="Espace réservé du contenu 2">
            <a:extLst>
              <a:ext uri="{FF2B5EF4-FFF2-40B4-BE49-F238E27FC236}">
                <a16:creationId xmlns:a16="http://schemas.microsoft.com/office/drawing/2014/main" id="{7380857B-1A7C-6643-A564-9BAD14117608}"/>
              </a:ext>
            </a:extLst>
          </p:cNvPr>
          <p:cNvSpPr>
            <a:spLocks noGrp="1"/>
          </p:cNvSpPr>
          <p:nvPr>
            <p:ph sz="half" idx="1"/>
          </p:nvPr>
        </p:nvSpPr>
        <p:spPr>
          <a:xfrm>
            <a:off x="822961" y="4719097"/>
            <a:ext cx="2377440" cy="1875307"/>
          </a:xfrm>
        </p:spPr>
        <p:txBody>
          <a:bodyPr/>
          <a:lstStyle/>
          <a:p>
            <a:pPr algn="ctr"/>
            <a:r>
              <a:rPr lang="fr-CA" dirty="0"/>
              <a:t>Social networks</a:t>
            </a:r>
          </a:p>
        </p:txBody>
      </p:sp>
      <p:sp>
        <p:nvSpPr>
          <p:cNvPr id="4" name="Espace réservé du contenu 3">
            <a:extLst>
              <a:ext uri="{FF2B5EF4-FFF2-40B4-BE49-F238E27FC236}">
                <a16:creationId xmlns:a16="http://schemas.microsoft.com/office/drawing/2014/main" id="{6B64E960-F75A-D147-8362-3F7468E18D1F}"/>
              </a:ext>
            </a:extLst>
          </p:cNvPr>
          <p:cNvSpPr>
            <a:spLocks noGrp="1"/>
          </p:cNvSpPr>
          <p:nvPr>
            <p:ph sz="half" idx="2"/>
          </p:nvPr>
        </p:nvSpPr>
        <p:spPr>
          <a:xfrm>
            <a:off x="3535681" y="4719097"/>
            <a:ext cx="2377440" cy="1875307"/>
          </a:xfrm>
        </p:spPr>
        <p:txBody>
          <a:bodyPr/>
          <a:lstStyle/>
          <a:p>
            <a:pPr algn="ctr"/>
            <a:r>
              <a:rPr lang="fr-CA" dirty="0" err="1"/>
              <a:t>Recommender</a:t>
            </a:r>
            <a:r>
              <a:rPr lang="fr-CA" dirty="0"/>
              <a:t> </a:t>
            </a:r>
            <a:r>
              <a:rPr lang="fr-CA" dirty="0" err="1"/>
              <a:t>sytems</a:t>
            </a:r>
            <a:endParaRPr lang="fr-CA" dirty="0"/>
          </a:p>
        </p:txBody>
      </p:sp>
      <p:sp>
        <p:nvSpPr>
          <p:cNvPr id="5" name="Espace réservé du contenu 4">
            <a:extLst>
              <a:ext uri="{FF2B5EF4-FFF2-40B4-BE49-F238E27FC236}">
                <a16:creationId xmlns:a16="http://schemas.microsoft.com/office/drawing/2014/main" id="{F8AE1DDB-D845-304D-83D7-308E2FB5E490}"/>
              </a:ext>
            </a:extLst>
          </p:cNvPr>
          <p:cNvSpPr>
            <a:spLocks noGrp="1"/>
          </p:cNvSpPr>
          <p:nvPr>
            <p:ph sz="half" idx="13"/>
          </p:nvPr>
        </p:nvSpPr>
        <p:spPr>
          <a:xfrm>
            <a:off x="8961120" y="4717106"/>
            <a:ext cx="2377440" cy="1875307"/>
          </a:xfrm>
        </p:spPr>
        <p:txBody>
          <a:bodyPr/>
          <a:lstStyle/>
          <a:p>
            <a:pPr algn="ctr"/>
            <a:r>
              <a:rPr lang="fr-CA" dirty="0" err="1"/>
              <a:t>Disease</a:t>
            </a:r>
            <a:r>
              <a:rPr lang="fr-CA" dirty="0"/>
              <a:t> propagation</a:t>
            </a:r>
          </a:p>
        </p:txBody>
      </p:sp>
      <p:sp>
        <p:nvSpPr>
          <p:cNvPr id="6" name="Espace réservé du contenu 5">
            <a:extLst>
              <a:ext uri="{FF2B5EF4-FFF2-40B4-BE49-F238E27FC236}">
                <a16:creationId xmlns:a16="http://schemas.microsoft.com/office/drawing/2014/main" id="{15E721DB-5467-B047-BAAD-3CC0F6F6E989}"/>
              </a:ext>
            </a:extLst>
          </p:cNvPr>
          <p:cNvSpPr>
            <a:spLocks noGrp="1"/>
          </p:cNvSpPr>
          <p:nvPr>
            <p:ph sz="half" idx="14"/>
          </p:nvPr>
        </p:nvSpPr>
        <p:spPr>
          <a:xfrm>
            <a:off x="6248083" y="4717106"/>
            <a:ext cx="2377440" cy="1875307"/>
          </a:xfrm>
        </p:spPr>
        <p:txBody>
          <a:bodyPr/>
          <a:lstStyle/>
          <a:p>
            <a:pPr algn="ctr"/>
            <a:r>
              <a:rPr lang="fr-CA" dirty="0" err="1"/>
              <a:t>Fake</a:t>
            </a:r>
            <a:r>
              <a:rPr lang="fr-CA" dirty="0"/>
              <a:t> news </a:t>
            </a:r>
            <a:r>
              <a:rPr lang="fr-CA" dirty="0" err="1"/>
              <a:t>detection</a:t>
            </a:r>
            <a:endParaRPr lang="fr-CA" dirty="0"/>
          </a:p>
        </p:txBody>
      </p:sp>
      <p:sp>
        <p:nvSpPr>
          <p:cNvPr id="12" name="Espace réservé du numéro de diapositive 11">
            <a:extLst>
              <a:ext uri="{FF2B5EF4-FFF2-40B4-BE49-F238E27FC236}">
                <a16:creationId xmlns:a16="http://schemas.microsoft.com/office/drawing/2014/main" id="{FB8218AA-ADC1-404B-BFE4-38CC0B158F1B}"/>
              </a:ext>
            </a:extLst>
          </p:cNvPr>
          <p:cNvSpPr>
            <a:spLocks noGrp="1"/>
          </p:cNvSpPr>
          <p:nvPr>
            <p:ph type="sldNum" sz="quarter" idx="12"/>
          </p:nvPr>
        </p:nvSpPr>
        <p:spPr/>
        <p:txBody>
          <a:bodyPr/>
          <a:lstStyle/>
          <a:p>
            <a:fld id="{E9126833-18F9-3942-8502-6BD65529E623}" type="slidenum">
              <a:rPr lang="fr-CA" smtClean="0"/>
              <a:t>8</a:t>
            </a:fld>
            <a:endParaRPr lang="fr-CA"/>
          </a:p>
        </p:txBody>
      </p:sp>
      <p:pic>
        <p:nvPicPr>
          <p:cNvPr id="10" name="Picture Placeholder 9">
            <a:extLst>
              <a:ext uri="{FF2B5EF4-FFF2-40B4-BE49-F238E27FC236}">
                <a16:creationId xmlns:a16="http://schemas.microsoft.com/office/drawing/2014/main" id="{FA76416A-C268-8B4D-AAF3-870154EB06F6}"/>
              </a:ext>
            </a:extLst>
          </p:cNvPr>
          <p:cNvPicPr>
            <a:picLocks noGrp="1" noChangeAspect="1"/>
          </p:cNvPicPr>
          <p:nvPr>
            <p:ph type="pic" sz="quarter" idx="15"/>
          </p:nvPr>
        </p:nvPicPr>
        <p:blipFill>
          <a:blip r:embed="rId3"/>
          <a:srcRect l="16788" r="16788"/>
          <a:stretch>
            <a:fillRect/>
          </a:stretch>
        </p:blipFill>
        <p:spPr>
          <a:xfrm>
            <a:off x="822961" y="2216494"/>
            <a:ext cx="2377440" cy="2377440"/>
          </a:xfrm>
        </p:spPr>
      </p:pic>
      <p:pic>
        <p:nvPicPr>
          <p:cNvPr id="17" name="Picture Placeholder 16">
            <a:extLst>
              <a:ext uri="{FF2B5EF4-FFF2-40B4-BE49-F238E27FC236}">
                <a16:creationId xmlns:a16="http://schemas.microsoft.com/office/drawing/2014/main" id="{79973058-0DF0-FD45-995C-359399E89627}"/>
              </a:ext>
            </a:extLst>
          </p:cNvPr>
          <p:cNvPicPr>
            <a:picLocks noGrp="1" noChangeAspect="1"/>
          </p:cNvPicPr>
          <p:nvPr>
            <p:ph type="pic" sz="quarter" idx="16"/>
          </p:nvPr>
        </p:nvPicPr>
        <p:blipFill>
          <a:blip r:embed="rId4"/>
          <a:srcRect l="21491" r="21491"/>
          <a:stretch>
            <a:fillRect/>
          </a:stretch>
        </p:blipFill>
        <p:spPr>
          <a:xfrm>
            <a:off x="3535363" y="2216150"/>
            <a:ext cx="2378075" cy="2378075"/>
          </a:xfrm>
        </p:spPr>
      </p:pic>
      <p:pic>
        <p:nvPicPr>
          <p:cNvPr id="37" name="Picture Placeholder 36">
            <a:extLst>
              <a:ext uri="{FF2B5EF4-FFF2-40B4-BE49-F238E27FC236}">
                <a16:creationId xmlns:a16="http://schemas.microsoft.com/office/drawing/2014/main" id="{6729D94E-DF26-6F42-A2A4-7F26D2F40922}"/>
              </a:ext>
            </a:extLst>
          </p:cNvPr>
          <p:cNvPicPr>
            <a:picLocks noGrp="1" noChangeAspect="1"/>
          </p:cNvPicPr>
          <p:nvPr>
            <p:ph type="pic" sz="quarter" idx="17"/>
          </p:nvPr>
        </p:nvPicPr>
        <p:blipFill>
          <a:blip r:embed="rId5"/>
          <a:srcRect l="1642" r="1642"/>
          <a:stretch>
            <a:fillRect/>
          </a:stretch>
        </p:blipFill>
        <p:spPr>
          <a:xfrm>
            <a:off x="8961120" y="2216150"/>
            <a:ext cx="2377440" cy="2377440"/>
          </a:xfrm>
        </p:spPr>
      </p:pic>
      <p:pic>
        <p:nvPicPr>
          <p:cNvPr id="41" name="Picture Placeholder 40">
            <a:extLst>
              <a:ext uri="{FF2B5EF4-FFF2-40B4-BE49-F238E27FC236}">
                <a16:creationId xmlns:a16="http://schemas.microsoft.com/office/drawing/2014/main" id="{7D796CD0-E0BA-6845-A135-1B578810FD21}"/>
              </a:ext>
            </a:extLst>
          </p:cNvPr>
          <p:cNvPicPr>
            <a:picLocks noGrp="1" noChangeAspect="1"/>
          </p:cNvPicPr>
          <p:nvPr>
            <p:ph type="pic" sz="quarter" idx="18"/>
          </p:nvPr>
        </p:nvPicPr>
        <p:blipFill>
          <a:blip r:embed="rId6"/>
          <a:srcRect l="21894" r="21894"/>
          <a:stretch>
            <a:fillRect/>
          </a:stretch>
        </p:blipFill>
        <p:spPr>
          <a:xfrm>
            <a:off x="6248083" y="2216150"/>
            <a:ext cx="2377440" cy="2377440"/>
          </a:xfrm>
        </p:spPr>
      </p:pic>
    </p:spTree>
    <p:extLst>
      <p:ext uri="{BB962C8B-B14F-4D97-AF65-F5344CB8AC3E}">
        <p14:creationId xmlns:p14="http://schemas.microsoft.com/office/powerpoint/2010/main" val="51870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986D6206-FFFC-FD4A-AA26-CE52724BBDF9}"/>
              </a:ext>
            </a:extLst>
          </p:cNvPr>
          <p:cNvSpPr/>
          <p:nvPr/>
        </p:nvSpPr>
        <p:spPr>
          <a:xfrm>
            <a:off x="2471371" y="3956579"/>
            <a:ext cx="2884402" cy="2288015"/>
          </a:xfrm>
          <a:prstGeom prst="ellipse">
            <a:avLst/>
          </a:prstGeom>
          <a:solidFill>
            <a:schemeClr val="bg2">
              <a:lumMod val="90000"/>
            </a:schemeClr>
          </a:solidFill>
          <a:ln>
            <a:solidFill>
              <a:schemeClr val="bg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 name="Title 1">
            <a:extLst>
              <a:ext uri="{FF2B5EF4-FFF2-40B4-BE49-F238E27FC236}">
                <a16:creationId xmlns:a16="http://schemas.microsoft.com/office/drawing/2014/main" id="{BA233840-A2C0-AE44-8D3C-A9CBB910E303}"/>
              </a:ext>
            </a:extLst>
          </p:cNvPr>
          <p:cNvSpPr>
            <a:spLocks noGrp="1"/>
          </p:cNvSpPr>
          <p:nvPr>
            <p:ph type="title"/>
          </p:nvPr>
        </p:nvSpPr>
        <p:spPr/>
        <p:txBody>
          <a:bodyPr/>
          <a:lstStyle/>
          <a:p>
            <a:r>
              <a:rPr lang="en-GB" dirty="0"/>
              <a:t>Graph Neural Networks</a:t>
            </a:r>
          </a:p>
        </p:txBody>
      </p:sp>
      <p:sp>
        <p:nvSpPr>
          <p:cNvPr id="3" name="Content Placeholder 2">
            <a:extLst>
              <a:ext uri="{FF2B5EF4-FFF2-40B4-BE49-F238E27FC236}">
                <a16:creationId xmlns:a16="http://schemas.microsoft.com/office/drawing/2014/main" id="{4089EFD8-AB66-AD49-BCC6-4699247F760D}"/>
              </a:ext>
            </a:extLst>
          </p:cNvPr>
          <p:cNvSpPr>
            <a:spLocks noGrp="1"/>
          </p:cNvSpPr>
          <p:nvPr>
            <p:ph idx="1"/>
          </p:nvPr>
        </p:nvSpPr>
        <p:spPr/>
        <p:txBody>
          <a:bodyPr/>
          <a:lstStyle/>
          <a:p>
            <a:pPr marL="285750" indent="-285750">
              <a:buFont typeface="Arial" panose="020B0604020202020204" pitchFamily="34" charset="0"/>
              <a:buChar char="•"/>
            </a:pPr>
            <a:r>
              <a:rPr lang="en-GB" b="0" dirty="0"/>
              <a:t>State-of-the-art performance for graph data. </a:t>
            </a:r>
          </a:p>
          <a:p>
            <a:pPr marL="285750" indent="-285750">
              <a:buFont typeface="Arial" panose="020B0604020202020204" pitchFamily="34" charset="0"/>
              <a:buChar char="•"/>
            </a:pPr>
            <a:r>
              <a:rPr lang="en-GB" b="0" dirty="0"/>
              <a:t>Message Passing. </a:t>
            </a:r>
          </a:p>
          <a:p>
            <a:pPr marL="285750" indent="-285750">
              <a:buFont typeface="Arial" panose="020B0604020202020204" pitchFamily="34" charset="0"/>
              <a:buChar char="•"/>
            </a:pPr>
            <a:r>
              <a:rPr lang="en-GB" b="0" u="sng" dirty="0"/>
              <a:t>Example</a:t>
            </a:r>
            <a:r>
              <a:rPr lang="en-GB" b="0" dirty="0"/>
              <a:t>: </a:t>
            </a:r>
            <a:r>
              <a:rPr lang="en-GB" b="0" dirty="0" err="1"/>
              <a:t>facebook</a:t>
            </a:r>
            <a:r>
              <a:rPr lang="en-GB" b="0" dirty="0"/>
              <a:t> friendship recommendation</a:t>
            </a:r>
          </a:p>
        </p:txBody>
      </p:sp>
      <p:sp>
        <p:nvSpPr>
          <p:cNvPr id="5" name="Slide Number Placeholder 4">
            <a:extLst>
              <a:ext uri="{FF2B5EF4-FFF2-40B4-BE49-F238E27FC236}">
                <a16:creationId xmlns:a16="http://schemas.microsoft.com/office/drawing/2014/main" id="{59B808C6-0184-264C-8667-8A1946EB05E1}"/>
              </a:ext>
            </a:extLst>
          </p:cNvPr>
          <p:cNvSpPr>
            <a:spLocks noGrp="1"/>
          </p:cNvSpPr>
          <p:nvPr>
            <p:ph type="sldNum" sz="quarter" idx="12"/>
          </p:nvPr>
        </p:nvSpPr>
        <p:spPr/>
        <p:txBody>
          <a:bodyPr/>
          <a:lstStyle/>
          <a:p>
            <a:fld id="{E9126833-18F9-3942-8502-6BD65529E623}" type="slidenum">
              <a:rPr lang="fr-CA" smtClean="0"/>
              <a:t>9</a:t>
            </a:fld>
            <a:endParaRPr lang="fr-CA"/>
          </a:p>
        </p:txBody>
      </p:sp>
      <p:cxnSp>
        <p:nvCxnSpPr>
          <p:cNvPr id="8" name="Straight Connector 7">
            <a:extLst>
              <a:ext uri="{FF2B5EF4-FFF2-40B4-BE49-F238E27FC236}">
                <a16:creationId xmlns:a16="http://schemas.microsoft.com/office/drawing/2014/main" id="{CEC0B566-9B8E-5042-BB7F-57BEF8BE91CB}"/>
              </a:ext>
            </a:extLst>
          </p:cNvPr>
          <p:cNvCxnSpPr>
            <a:cxnSpLocks/>
            <a:stCxn id="22" idx="7"/>
            <a:endCxn id="20" idx="3"/>
          </p:cNvCxnSpPr>
          <p:nvPr/>
        </p:nvCxnSpPr>
        <p:spPr>
          <a:xfrm flipV="1">
            <a:off x="2381572" y="3855528"/>
            <a:ext cx="924889" cy="36052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65BE385-7590-A64B-B078-623F82C46707}"/>
              </a:ext>
            </a:extLst>
          </p:cNvPr>
          <p:cNvCxnSpPr>
            <a:cxnSpLocks/>
            <a:endCxn id="21" idx="3"/>
          </p:cNvCxnSpPr>
          <p:nvPr/>
        </p:nvCxnSpPr>
        <p:spPr>
          <a:xfrm flipV="1">
            <a:off x="3658090" y="4388928"/>
            <a:ext cx="677071" cy="637588"/>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5AEB141-4607-9D48-A995-C67ABD1883BD}"/>
              </a:ext>
            </a:extLst>
          </p:cNvPr>
          <p:cNvCxnSpPr>
            <a:cxnSpLocks/>
            <a:endCxn id="21" idx="2"/>
          </p:cNvCxnSpPr>
          <p:nvPr/>
        </p:nvCxnSpPr>
        <p:spPr>
          <a:xfrm>
            <a:off x="3448540" y="3772028"/>
            <a:ext cx="836096" cy="49551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44B6AAE-22A9-3B49-8034-42EC0C3095BA}"/>
              </a:ext>
            </a:extLst>
          </p:cNvPr>
          <p:cNvCxnSpPr>
            <a:cxnSpLocks/>
            <a:stCxn id="23" idx="6"/>
            <a:endCxn id="24" idx="1"/>
          </p:cNvCxnSpPr>
          <p:nvPr/>
        </p:nvCxnSpPr>
        <p:spPr>
          <a:xfrm>
            <a:off x="3810490" y="5105743"/>
            <a:ext cx="831946" cy="29968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761522-25F6-CD4F-839B-C87BAA7295F4}"/>
              </a:ext>
            </a:extLst>
          </p:cNvPr>
          <p:cNvCxnSpPr>
            <a:cxnSpLocks/>
            <a:stCxn id="23" idx="3"/>
            <a:endCxn id="25" idx="6"/>
          </p:cNvCxnSpPr>
          <p:nvPr/>
        </p:nvCxnSpPr>
        <p:spPr>
          <a:xfrm flipH="1">
            <a:off x="3024740" y="5227128"/>
            <a:ext cx="491271" cy="43785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Graphic 17" descr="Envelope">
            <a:extLst>
              <a:ext uri="{FF2B5EF4-FFF2-40B4-BE49-F238E27FC236}">
                <a16:creationId xmlns:a16="http://schemas.microsoft.com/office/drawing/2014/main" id="{040C7DCD-1911-4949-9F3C-2365BDE575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6650" y="5094957"/>
            <a:ext cx="264342" cy="264342"/>
          </a:xfrm>
          <a:prstGeom prst="rect">
            <a:avLst/>
          </a:prstGeom>
        </p:spPr>
      </p:pic>
      <p:sp>
        <p:nvSpPr>
          <p:cNvPr id="20" name="Oval 19">
            <a:extLst>
              <a:ext uri="{FF2B5EF4-FFF2-40B4-BE49-F238E27FC236}">
                <a16:creationId xmlns:a16="http://schemas.microsoft.com/office/drawing/2014/main" id="{9598C8B0-D640-7446-A939-84836B9F86AF}"/>
              </a:ext>
            </a:extLst>
          </p:cNvPr>
          <p:cNvSpPr/>
          <p:nvPr/>
        </p:nvSpPr>
        <p:spPr>
          <a:xfrm>
            <a:off x="3255936" y="3562478"/>
            <a:ext cx="345004" cy="34332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sp>
        <p:nvSpPr>
          <p:cNvPr id="21" name="Oval 20">
            <a:extLst>
              <a:ext uri="{FF2B5EF4-FFF2-40B4-BE49-F238E27FC236}">
                <a16:creationId xmlns:a16="http://schemas.microsoft.com/office/drawing/2014/main" id="{B1485ABD-09DE-234E-8A4B-49D411BECA81}"/>
              </a:ext>
            </a:extLst>
          </p:cNvPr>
          <p:cNvSpPr/>
          <p:nvPr/>
        </p:nvSpPr>
        <p:spPr>
          <a:xfrm>
            <a:off x="4284636" y="4095878"/>
            <a:ext cx="345004" cy="34332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sp>
        <p:nvSpPr>
          <p:cNvPr id="22" name="Oval 21">
            <a:extLst>
              <a:ext uri="{FF2B5EF4-FFF2-40B4-BE49-F238E27FC236}">
                <a16:creationId xmlns:a16="http://schemas.microsoft.com/office/drawing/2014/main" id="{F5A18EC7-41AE-334D-B8F3-9C5C3E718C6A}"/>
              </a:ext>
            </a:extLst>
          </p:cNvPr>
          <p:cNvSpPr/>
          <p:nvPr/>
        </p:nvSpPr>
        <p:spPr>
          <a:xfrm>
            <a:off x="2087093" y="4165775"/>
            <a:ext cx="345004" cy="34332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sp>
        <p:nvSpPr>
          <p:cNvPr id="23" name="Oval 22">
            <a:extLst>
              <a:ext uri="{FF2B5EF4-FFF2-40B4-BE49-F238E27FC236}">
                <a16:creationId xmlns:a16="http://schemas.microsoft.com/office/drawing/2014/main" id="{D3423B7C-311C-4140-9D43-52B955BA8C22}"/>
              </a:ext>
            </a:extLst>
          </p:cNvPr>
          <p:cNvSpPr/>
          <p:nvPr/>
        </p:nvSpPr>
        <p:spPr>
          <a:xfrm>
            <a:off x="3465486" y="4934078"/>
            <a:ext cx="345004" cy="343329"/>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CMU Serif Roman" panose="02000603000000000000" pitchFamily="2" charset="0"/>
                <a:ea typeface="CMU Serif Roman" panose="02000603000000000000" pitchFamily="2" charset="0"/>
                <a:cs typeface="CMU Serif Roman" panose="02000603000000000000" pitchFamily="2" charset="0"/>
              </a:rPr>
              <a:t>i</a:t>
            </a: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sp>
        <p:nvSpPr>
          <p:cNvPr id="24" name="Oval 23">
            <a:extLst>
              <a:ext uri="{FF2B5EF4-FFF2-40B4-BE49-F238E27FC236}">
                <a16:creationId xmlns:a16="http://schemas.microsoft.com/office/drawing/2014/main" id="{F87257FD-FCE5-DD48-BB65-6557F8471980}"/>
              </a:ext>
            </a:extLst>
          </p:cNvPr>
          <p:cNvSpPr/>
          <p:nvPr/>
        </p:nvSpPr>
        <p:spPr>
          <a:xfrm>
            <a:off x="4591911" y="5355153"/>
            <a:ext cx="345004" cy="34332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sp>
        <p:nvSpPr>
          <p:cNvPr id="25" name="Oval 24">
            <a:extLst>
              <a:ext uri="{FF2B5EF4-FFF2-40B4-BE49-F238E27FC236}">
                <a16:creationId xmlns:a16="http://schemas.microsoft.com/office/drawing/2014/main" id="{7472497C-DEDE-744F-847D-4B1ED21D8C0A}"/>
              </a:ext>
            </a:extLst>
          </p:cNvPr>
          <p:cNvSpPr/>
          <p:nvPr/>
        </p:nvSpPr>
        <p:spPr>
          <a:xfrm>
            <a:off x="2679736" y="5493314"/>
            <a:ext cx="345004" cy="34332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sp>
        <p:nvSpPr>
          <p:cNvPr id="30" name="Oval 29">
            <a:extLst>
              <a:ext uri="{FF2B5EF4-FFF2-40B4-BE49-F238E27FC236}">
                <a16:creationId xmlns:a16="http://schemas.microsoft.com/office/drawing/2014/main" id="{C7FC0534-7C64-5346-96E2-424E47F34596}"/>
              </a:ext>
            </a:extLst>
          </p:cNvPr>
          <p:cNvSpPr/>
          <p:nvPr/>
        </p:nvSpPr>
        <p:spPr>
          <a:xfrm>
            <a:off x="4340125" y="6244594"/>
            <a:ext cx="345004" cy="34332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cxnSp>
        <p:nvCxnSpPr>
          <p:cNvPr id="31" name="Straight Connector 30">
            <a:extLst>
              <a:ext uri="{FF2B5EF4-FFF2-40B4-BE49-F238E27FC236}">
                <a16:creationId xmlns:a16="http://schemas.microsoft.com/office/drawing/2014/main" id="{10E804AA-98F5-234E-9BBF-632794C5F83E}"/>
              </a:ext>
            </a:extLst>
          </p:cNvPr>
          <p:cNvCxnSpPr>
            <a:cxnSpLocks/>
            <a:stCxn id="30" idx="0"/>
            <a:endCxn id="24" idx="3"/>
          </p:cNvCxnSpPr>
          <p:nvPr/>
        </p:nvCxnSpPr>
        <p:spPr>
          <a:xfrm flipV="1">
            <a:off x="4512627" y="5648203"/>
            <a:ext cx="129809" cy="59639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6C690650-CABB-8E49-84C3-DE8C5A123352}"/>
              </a:ext>
            </a:extLst>
          </p:cNvPr>
          <p:cNvSpPr/>
          <p:nvPr/>
        </p:nvSpPr>
        <p:spPr>
          <a:xfrm>
            <a:off x="1752588" y="4934078"/>
            <a:ext cx="345004" cy="34332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MU Serif Roman" panose="02000603000000000000" pitchFamily="2" charset="0"/>
              <a:ea typeface="CMU Serif Roman" panose="02000603000000000000" pitchFamily="2" charset="0"/>
              <a:cs typeface="CMU Serif Roman" panose="02000603000000000000" pitchFamily="2" charset="0"/>
            </a:endParaRPr>
          </a:p>
        </p:txBody>
      </p:sp>
      <p:cxnSp>
        <p:nvCxnSpPr>
          <p:cNvPr id="37" name="Straight Connector 36">
            <a:extLst>
              <a:ext uri="{FF2B5EF4-FFF2-40B4-BE49-F238E27FC236}">
                <a16:creationId xmlns:a16="http://schemas.microsoft.com/office/drawing/2014/main" id="{6577F382-EF88-384D-BD3D-90FC9CBB5961}"/>
              </a:ext>
            </a:extLst>
          </p:cNvPr>
          <p:cNvCxnSpPr>
            <a:cxnSpLocks/>
            <a:stCxn id="25" idx="1"/>
            <a:endCxn id="36" idx="5"/>
          </p:cNvCxnSpPr>
          <p:nvPr/>
        </p:nvCxnSpPr>
        <p:spPr>
          <a:xfrm flipH="1" flipV="1">
            <a:off x="2047067" y="5227128"/>
            <a:ext cx="683194" cy="31646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D20E10B-3F24-E64C-A6F5-007A7A50DBDD}"/>
              </a:ext>
            </a:extLst>
          </p:cNvPr>
          <p:cNvCxnSpPr>
            <a:cxnSpLocks/>
            <a:stCxn id="36" idx="0"/>
            <a:endCxn id="22" idx="3"/>
          </p:cNvCxnSpPr>
          <p:nvPr/>
        </p:nvCxnSpPr>
        <p:spPr>
          <a:xfrm flipV="1">
            <a:off x="1925090" y="4458825"/>
            <a:ext cx="212528" cy="47525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2AE369B-D061-FF4A-904F-BB65230B9604}"/>
              </a:ext>
            </a:extLst>
          </p:cNvPr>
          <p:cNvCxnSpPr>
            <a:cxnSpLocks/>
            <a:stCxn id="25" idx="0"/>
            <a:endCxn id="22" idx="4"/>
          </p:cNvCxnSpPr>
          <p:nvPr/>
        </p:nvCxnSpPr>
        <p:spPr>
          <a:xfrm flipH="1" flipV="1">
            <a:off x="2259595" y="4509104"/>
            <a:ext cx="592643" cy="9842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E0CFB08A-2119-F74E-934F-5CD539097797}"/>
              </a:ext>
            </a:extLst>
          </p:cNvPr>
          <p:cNvPicPr>
            <a:picLocks noChangeAspect="1"/>
          </p:cNvPicPr>
          <p:nvPr/>
        </p:nvPicPr>
        <p:blipFill>
          <a:blip r:embed="rId5"/>
          <a:stretch>
            <a:fillRect/>
          </a:stretch>
        </p:blipFill>
        <p:spPr>
          <a:xfrm>
            <a:off x="7295773" y="1799792"/>
            <a:ext cx="3551576" cy="1396687"/>
          </a:xfrm>
          <a:prstGeom prst="rect">
            <a:avLst/>
          </a:prstGeom>
        </p:spPr>
      </p:pic>
      <p:pic>
        <p:nvPicPr>
          <p:cNvPr id="50" name="Graphic 49" descr="Envelope">
            <a:extLst>
              <a:ext uri="{FF2B5EF4-FFF2-40B4-BE49-F238E27FC236}">
                <a16:creationId xmlns:a16="http://schemas.microsoft.com/office/drawing/2014/main" id="{336FAFE6-DE4C-824D-831D-9EBB9DC6D9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7730" y="5280125"/>
            <a:ext cx="264342" cy="264342"/>
          </a:xfrm>
          <a:prstGeom prst="rect">
            <a:avLst/>
          </a:prstGeom>
        </p:spPr>
      </p:pic>
      <p:pic>
        <p:nvPicPr>
          <p:cNvPr id="51" name="Graphic 50" descr="Envelope">
            <a:extLst>
              <a:ext uri="{FF2B5EF4-FFF2-40B4-BE49-F238E27FC236}">
                <a16:creationId xmlns:a16="http://schemas.microsoft.com/office/drawing/2014/main" id="{11949A8D-A5DC-3F44-97BD-48B396FEE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2595" y="4458825"/>
            <a:ext cx="264342" cy="264342"/>
          </a:xfrm>
          <a:prstGeom prst="rect">
            <a:avLst/>
          </a:prstGeom>
        </p:spPr>
      </p:pic>
      <p:pic>
        <p:nvPicPr>
          <p:cNvPr id="52" name="Graphic 51" descr="Envelope">
            <a:extLst>
              <a:ext uri="{FF2B5EF4-FFF2-40B4-BE49-F238E27FC236}">
                <a16:creationId xmlns:a16="http://schemas.microsoft.com/office/drawing/2014/main" id="{633E4A2C-86E6-A14B-97F2-BE22FF4F59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6314" y="4684090"/>
            <a:ext cx="264342" cy="264342"/>
          </a:xfrm>
          <a:prstGeom prst="rect">
            <a:avLst/>
          </a:prstGeom>
        </p:spPr>
      </p:pic>
      <p:pic>
        <p:nvPicPr>
          <p:cNvPr id="54" name="Picture 53">
            <a:extLst>
              <a:ext uri="{FF2B5EF4-FFF2-40B4-BE49-F238E27FC236}">
                <a16:creationId xmlns:a16="http://schemas.microsoft.com/office/drawing/2014/main" id="{5F3568DA-ACBC-5947-B9A0-2C03EB35DC37}"/>
              </a:ext>
            </a:extLst>
          </p:cNvPr>
          <p:cNvPicPr>
            <a:picLocks noChangeAspect="1"/>
          </p:cNvPicPr>
          <p:nvPr/>
        </p:nvPicPr>
        <p:blipFill>
          <a:blip r:embed="rId6"/>
          <a:stretch>
            <a:fillRect/>
          </a:stretch>
        </p:blipFill>
        <p:spPr>
          <a:xfrm>
            <a:off x="7169038" y="4369385"/>
            <a:ext cx="4092218" cy="1278818"/>
          </a:xfrm>
          <a:prstGeom prst="rect">
            <a:avLst/>
          </a:prstGeom>
        </p:spPr>
      </p:pic>
    </p:spTree>
    <p:extLst>
      <p:ext uri="{BB962C8B-B14F-4D97-AF65-F5344CB8AC3E}">
        <p14:creationId xmlns:p14="http://schemas.microsoft.com/office/powerpoint/2010/main" val="5357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ila_dec2020">
  <a:themeElements>
    <a:clrScheme name="Mila2020">
      <a:dk1>
        <a:srgbClr val="6D006D"/>
      </a:dk1>
      <a:lt1>
        <a:srgbClr val="FFFFFF"/>
      </a:lt1>
      <a:dk2>
        <a:srgbClr val="000000"/>
      </a:dk2>
      <a:lt2>
        <a:srgbClr val="F7F2EB"/>
      </a:lt2>
      <a:accent1>
        <a:srgbClr val="6D006D"/>
      </a:accent1>
      <a:accent2>
        <a:srgbClr val="82CFBE"/>
      </a:accent2>
      <a:accent3>
        <a:srgbClr val="F7F1EB"/>
      </a:accent3>
      <a:accent4>
        <a:srgbClr val="250E2B"/>
      </a:accent4>
      <a:accent5>
        <a:srgbClr val="667CA3"/>
      </a:accent5>
      <a:accent6>
        <a:srgbClr val="6FC7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a_matrice+exemple_v2.pptx" id="{8A9E9B88-307A-4C4C-B1D0-285D6FF26835}" vid="{691FB448-B24D-014E-9B8B-F7438E20E0E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Mila_matrice+exemple_v2 (1)</Template>
  <TotalTime>1547</TotalTime>
  <Words>2110</Words>
  <Application>Microsoft Macintosh PowerPoint</Application>
  <PresentationFormat>Widescreen</PresentationFormat>
  <Paragraphs>486</Paragraphs>
  <Slides>32</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Avenir Book</vt:lpstr>
      <vt:lpstr>Baskerville</vt:lpstr>
      <vt:lpstr>Calibri</vt:lpstr>
      <vt:lpstr>Cambria Math</vt:lpstr>
      <vt:lpstr>CMU Serif Roman</vt:lpstr>
      <vt:lpstr>Helvetica</vt:lpstr>
      <vt:lpstr>Helvetica Light</vt:lpstr>
      <vt:lpstr>Palatino</vt:lpstr>
      <vt:lpstr>source-serif-pro</vt:lpstr>
      <vt:lpstr>Times New Roman</vt:lpstr>
      <vt:lpstr>Wingdings</vt:lpstr>
      <vt:lpstr>Mila_dec2020</vt:lpstr>
      <vt:lpstr>Explainability for Graph Neural Networks</vt:lpstr>
      <vt:lpstr>01</vt:lpstr>
      <vt:lpstr>Motivation</vt:lpstr>
      <vt:lpstr>Motivation</vt:lpstr>
      <vt:lpstr>02</vt:lpstr>
      <vt:lpstr>Data types</vt:lpstr>
      <vt:lpstr>Applications</vt:lpstr>
      <vt:lpstr>Other applications</vt:lpstr>
      <vt:lpstr>Graph Neural Networks</vt:lpstr>
      <vt:lpstr>Tasks </vt:lpstr>
      <vt:lpstr>Warning</vt:lpstr>
      <vt:lpstr>03</vt:lpstr>
      <vt:lpstr>Method types</vt:lpstr>
      <vt:lpstr>Decomposition methods</vt:lpstr>
      <vt:lpstr>Perturbation methods</vt:lpstr>
      <vt:lpstr>Surrogate methods</vt:lpstr>
      <vt:lpstr>Generation methods</vt:lpstr>
      <vt:lpstr>Unified Pipeline</vt:lpstr>
      <vt:lpstr>PowerPoint Presentation</vt:lpstr>
      <vt:lpstr>04</vt:lpstr>
      <vt:lpstr>GraphSVX</vt:lpstr>
      <vt:lpstr>Shapley Values</vt:lpstr>
      <vt:lpstr>PowerPoint Presentation</vt:lpstr>
      <vt:lpstr>Output explanations</vt:lpstr>
      <vt:lpstr>05</vt:lpstr>
      <vt:lpstr>Metrics</vt:lpstr>
      <vt:lpstr>Graph-specific evaluation</vt:lpstr>
      <vt:lpstr>Example</vt:lpstr>
      <vt:lpstr>Graph-specific evaluation</vt:lpstr>
      <vt:lpstr>06</vt:lpstr>
      <vt:lpstr>Properties</vt:lpstr>
      <vt:lpstr>The end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session 2020</dc:title>
  <dc:creator>valencia-pasteur brun</dc:creator>
  <cp:lastModifiedBy>Alexandre Duval (Student at CentraleSupelec)</cp:lastModifiedBy>
  <cp:revision>53</cp:revision>
  <dcterms:created xsi:type="dcterms:W3CDTF">2021-02-04T22:45:17Z</dcterms:created>
  <dcterms:modified xsi:type="dcterms:W3CDTF">2022-10-21T15:14:55Z</dcterms:modified>
</cp:coreProperties>
</file>