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6" r:id="rId2"/>
    <p:sldMasterId id="2147483686" r:id="rId3"/>
  </p:sldMasterIdLst>
  <p:sldIdLst>
    <p:sldId id="304" r:id="rId4"/>
    <p:sldId id="277" r:id="rId5"/>
    <p:sldId id="303" r:id="rId6"/>
    <p:sldId id="278" r:id="rId7"/>
    <p:sldId id="283" r:id="rId8"/>
    <p:sldId id="473" r:id="rId9"/>
    <p:sldId id="309" r:id="rId10"/>
    <p:sldId id="302" r:id="rId11"/>
    <p:sldId id="307" r:id="rId12"/>
    <p:sldId id="306" r:id="rId13"/>
    <p:sldId id="366" r:id="rId14"/>
    <p:sldId id="470" r:id="rId15"/>
    <p:sldId id="471" r:id="rId16"/>
    <p:sldId id="286" r:id="rId17"/>
    <p:sldId id="305" r:id="rId18"/>
    <p:sldId id="472" r:id="rId19"/>
    <p:sldId id="266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gray">
          <a:xfrm>
            <a:off x="0" y="0"/>
            <a:ext cx="34272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3" name="Forme libre : forme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31802" y="433916"/>
            <a:ext cx="11328399" cy="5615517"/>
          </a:xfrm>
          <a:custGeom>
            <a:avLst/>
            <a:gdLst>
              <a:gd name="connsiteX0" fmla="*/ 2180265 w 8496299"/>
              <a:gd name="connsiteY0" fmla="*/ 0 h 4211638"/>
              <a:gd name="connsiteX1" fmla="*/ 6264373 w 8496299"/>
              <a:gd name="connsiteY1" fmla="*/ 0 h 4211638"/>
              <a:gd name="connsiteX2" fmla="*/ 6264373 w 8496299"/>
              <a:gd name="connsiteY2" fmla="*/ 2 h 4211638"/>
              <a:gd name="connsiteX3" fmla="*/ 8496299 w 8496299"/>
              <a:gd name="connsiteY3" fmla="*/ 2 h 4211638"/>
              <a:gd name="connsiteX4" fmla="*/ 8496299 w 8496299"/>
              <a:gd name="connsiteY4" fmla="*/ 4211638 h 4211638"/>
              <a:gd name="connsiteX5" fmla="*/ 6264373 w 8496299"/>
              <a:gd name="connsiteY5" fmla="*/ 4211638 h 4211638"/>
              <a:gd name="connsiteX6" fmla="*/ 6120357 w 8496299"/>
              <a:gd name="connsiteY6" fmla="*/ 4211638 h 4211638"/>
              <a:gd name="connsiteX7" fmla="*/ 0 w 8496299"/>
              <a:gd name="connsiteY7" fmla="*/ 4211638 h 4211638"/>
              <a:gd name="connsiteX8" fmla="*/ 0 w 8496299"/>
              <a:gd name="connsiteY8" fmla="*/ 2160204 h 4211638"/>
              <a:gd name="connsiteX9" fmla="*/ 2180265 w 8496299"/>
              <a:gd name="connsiteY9" fmla="*/ 2160204 h 421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96299" h="4211638">
                <a:moveTo>
                  <a:pt x="2180265" y="0"/>
                </a:moveTo>
                <a:lnTo>
                  <a:pt x="6264373" y="0"/>
                </a:lnTo>
                <a:lnTo>
                  <a:pt x="6264373" y="2"/>
                </a:lnTo>
                <a:lnTo>
                  <a:pt x="8496299" y="2"/>
                </a:lnTo>
                <a:lnTo>
                  <a:pt x="8496299" y="4211638"/>
                </a:lnTo>
                <a:lnTo>
                  <a:pt x="6264373" y="4211638"/>
                </a:lnTo>
                <a:lnTo>
                  <a:pt x="6120357" y="4211638"/>
                </a:lnTo>
                <a:lnTo>
                  <a:pt x="0" y="4211638"/>
                </a:lnTo>
                <a:lnTo>
                  <a:pt x="0" y="2160204"/>
                </a:lnTo>
                <a:lnTo>
                  <a:pt x="2180265" y="21602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33" b="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  <a:br>
              <a:rPr lang="fr-FR" noProof="0" dirty="0"/>
            </a:br>
            <a:r>
              <a:rPr lang="fr-FR" noProof="0" dirty="0"/>
              <a:t>si besoin sélectionner l’image avec le bouton droit de la souris</a:t>
            </a:r>
            <a:br>
              <a:rPr lang="fr-FR" noProof="0" dirty="0"/>
            </a:br>
            <a:r>
              <a:rPr lang="fr-FR" noProof="0" dirty="0"/>
              <a:t>puis sélectionner réorganiser / arrière plan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 hasCustomPrompt="1"/>
          </p:nvPr>
        </p:nvSpPr>
        <p:spPr bwMode="gray">
          <a:xfrm rot="16200000">
            <a:off x="9194491" y="3049478"/>
            <a:ext cx="5613599" cy="381420"/>
          </a:xfrm>
        </p:spPr>
        <p:txBody>
          <a:bodyPr/>
          <a:lstStyle>
            <a:lvl1pPr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© </a:t>
            </a:r>
            <a:r>
              <a:rPr lang="fr-FR" dirty="0" err="1"/>
              <a:t>Inria</a:t>
            </a:r>
            <a:r>
              <a:rPr lang="fr-FR" dirty="0"/>
              <a:t> / photo Prénom Nom 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D8CAE1F-A1C3-4A0E-81A3-64FADD35D1CA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IN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47EA0A8-5DAB-4486-A256-D2A2B22450B2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0" y="0"/>
            <a:ext cx="3427200" cy="3427200"/>
          </a:xfrm>
          <a:custGeom>
            <a:avLst/>
            <a:gdLst>
              <a:gd name="connsiteX0" fmla="*/ 3250800 w 3430800"/>
              <a:gd name="connsiteY0" fmla="*/ 0 h 3430800"/>
              <a:gd name="connsiteX1" fmla="*/ 3430800 w 3430800"/>
              <a:gd name="connsiteY1" fmla="*/ 0 h 3430800"/>
              <a:gd name="connsiteX2" fmla="*/ 3430800 w 3430800"/>
              <a:gd name="connsiteY2" fmla="*/ 3249000 h 3430800"/>
              <a:gd name="connsiteX3" fmla="*/ 3430800 w 3430800"/>
              <a:gd name="connsiteY3" fmla="*/ 3429000 h 3430800"/>
              <a:gd name="connsiteX4" fmla="*/ 3430800 w 3430800"/>
              <a:gd name="connsiteY4" fmla="*/ 3430800 h 3430800"/>
              <a:gd name="connsiteX5" fmla="*/ 3250800 w 3430800"/>
              <a:gd name="connsiteY5" fmla="*/ 3430800 h 3430800"/>
              <a:gd name="connsiteX6" fmla="*/ 3250800 w 3430800"/>
              <a:gd name="connsiteY6" fmla="*/ 3429000 h 3430800"/>
              <a:gd name="connsiteX7" fmla="*/ 0 w 3430800"/>
              <a:gd name="connsiteY7" fmla="*/ 3429000 h 3430800"/>
              <a:gd name="connsiteX8" fmla="*/ 0 w 3430800"/>
              <a:gd name="connsiteY8" fmla="*/ 3249000 h 3430800"/>
              <a:gd name="connsiteX9" fmla="*/ 3250800 w 3430800"/>
              <a:gd name="connsiteY9" fmla="*/ 3249000 h 343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0800" h="3430800">
                <a:moveTo>
                  <a:pt x="3250800" y="0"/>
                </a:moveTo>
                <a:lnTo>
                  <a:pt x="3430800" y="0"/>
                </a:lnTo>
                <a:lnTo>
                  <a:pt x="3430800" y="3249000"/>
                </a:lnTo>
                <a:lnTo>
                  <a:pt x="3430800" y="3429000"/>
                </a:lnTo>
                <a:lnTo>
                  <a:pt x="3430800" y="3430800"/>
                </a:lnTo>
                <a:lnTo>
                  <a:pt x="3250800" y="3430800"/>
                </a:lnTo>
                <a:lnTo>
                  <a:pt x="3250800" y="3429000"/>
                </a:lnTo>
                <a:lnTo>
                  <a:pt x="0" y="3429000"/>
                </a:lnTo>
                <a:lnTo>
                  <a:pt x="0" y="3249000"/>
                </a:lnTo>
                <a:lnTo>
                  <a:pt x="3250800" y="3249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33" b="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814918" y="1656000"/>
            <a:ext cx="2496773" cy="1344000"/>
          </a:xfrm>
          <a:noFill/>
        </p:spPr>
        <p:txBody>
          <a:bodyPr lIns="0" bIns="0" anchor="b" anchorCtr="0"/>
          <a:lstStyle>
            <a:lvl1pPr>
              <a:lnSpc>
                <a:spcPct val="100000"/>
              </a:lnSpc>
              <a:defRPr sz="2933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93" y="680175"/>
            <a:ext cx="1872000" cy="65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6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53E1B3-57D2-42CA-9EA0-F55F16E18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AE1F-A1C3-4A0E-81A3-64FADD35D1CA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20D62D-EE08-403C-9145-6CD10F47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5C070-6408-4A33-96C5-91970D0B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A0A8-5DAB-4486-A256-D2A2B22450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350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32B52-F346-475C-8703-8A530E67B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6F673-8EBD-4802-9888-B89BFF462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1B886-FFA1-4E71-AB25-93B26067E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AE1F-A1C3-4A0E-81A3-64FADD35D1CA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BC69B-AB74-4672-829C-35897BC2E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A1C9A-348C-44C4-91F5-72C59919F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A0A8-5DAB-4486-A256-D2A2B22450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8402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176001" y="6607628"/>
            <a:ext cx="1016000" cy="198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FF7DBA9-935E-47CE-962B-4680C9109015}" type="slidenum">
              <a:rPr lang="en-US" altLang="en-US" sz="1400" smtClean="0"/>
              <a:pPr algn="r">
                <a:defRPr/>
              </a:pPr>
              <a:t>‹#›</a:t>
            </a:fld>
            <a:endParaRPr lang="en-US" altLang="en-US" sz="1400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85218" y="2971801"/>
            <a:ext cx="3270249" cy="711200"/>
          </a:xfrm>
        </p:spPr>
        <p:txBody>
          <a:bodyPr anchor="t"/>
          <a:lstStyle>
            <a:lvl1pPr algn="ctr">
              <a:defRPr sz="3600" b="1" cap="none"/>
            </a:lvl1pPr>
          </a:lstStyle>
          <a:p>
            <a:r>
              <a:rPr lang="en-US" dirty="0"/>
              <a:t>Thanks…</a:t>
            </a:r>
            <a:endParaRPr lang="en-IN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794033" y="3619535"/>
            <a:ext cx="2679404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811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885714" y="-1480"/>
            <a:ext cx="1306287" cy="96136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990600"/>
            <a:ext cx="12192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756400"/>
            <a:ext cx="12192000" cy="0"/>
          </a:xfrm>
          <a:prstGeom prst="line">
            <a:avLst/>
          </a:prstGeom>
          <a:ln w="2222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263" y="6447292"/>
            <a:ext cx="22225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lum bright="3000"/>
          </a:blip>
          <a:stretch>
            <a:fillRect/>
          </a:stretch>
        </p:blipFill>
        <p:spPr>
          <a:xfrm>
            <a:off x="2497430" y="2118212"/>
            <a:ext cx="7095541" cy="3510576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176001" y="6607628"/>
            <a:ext cx="1016000" cy="198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FF7DBA9-935E-47CE-962B-4680C9109015}" type="slidenum">
              <a:rPr lang="en-US" altLang="en-US" sz="1400" smtClean="0"/>
              <a:pPr algn="r">
                <a:defRPr/>
              </a:pPr>
              <a:t>‹#›</a:t>
            </a:fld>
            <a:endParaRPr lang="en-US" altLang="en-US" sz="1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0872" y="202991"/>
            <a:ext cx="9389440" cy="554587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240872" y="1173984"/>
            <a:ext cx="11690849" cy="5223272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36885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34272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3" name="Forme libre : forme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31802" y="433916"/>
            <a:ext cx="11328399" cy="5615517"/>
          </a:xfrm>
          <a:custGeom>
            <a:avLst/>
            <a:gdLst>
              <a:gd name="connsiteX0" fmla="*/ 2180265 w 8496299"/>
              <a:gd name="connsiteY0" fmla="*/ 0 h 4211638"/>
              <a:gd name="connsiteX1" fmla="*/ 6264373 w 8496299"/>
              <a:gd name="connsiteY1" fmla="*/ 0 h 4211638"/>
              <a:gd name="connsiteX2" fmla="*/ 6264373 w 8496299"/>
              <a:gd name="connsiteY2" fmla="*/ 2 h 4211638"/>
              <a:gd name="connsiteX3" fmla="*/ 8496299 w 8496299"/>
              <a:gd name="connsiteY3" fmla="*/ 2 h 4211638"/>
              <a:gd name="connsiteX4" fmla="*/ 8496299 w 8496299"/>
              <a:gd name="connsiteY4" fmla="*/ 4211638 h 4211638"/>
              <a:gd name="connsiteX5" fmla="*/ 6264373 w 8496299"/>
              <a:gd name="connsiteY5" fmla="*/ 4211638 h 4211638"/>
              <a:gd name="connsiteX6" fmla="*/ 6120357 w 8496299"/>
              <a:gd name="connsiteY6" fmla="*/ 4211638 h 4211638"/>
              <a:gd name="connsiteX7" fmla="*/ 0 w 8496299"/>
              <a:gd name="connsiteY7" fmla="*/ 4211638 h 4211638"/>
              <a:gd name="connsiteX8" fmla="*/ 0 w 8496299"/>
              <a:gd name="connsiteY8" fmla="*/ 2160204 h 4211638"/>
              <a:gd name="connsiteX9" fmla="*/ 2180265 w 8496299"/>
              <a:gd name="connsiteY9" fmla="*/ 2160204 h 421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96299" h="4211638">
                <a:moveTo>
                  <a:pt x="2180265" y="0"/>
                </a:moveTo>
                <a:lnTo>
                  <a:pt x="6264373" y="0"/>
                </a:lnTo>
                <a:lnTo>
                  <a:pt x="6264373" y="2"/>
                </a:lnTo>
                <a:lnTo>
                  <a:pt x="8496299" y="2"/>
                </a:lnTo>
                <a:lnTo>
                  <a:pt x="8496299" y="4211638"/>
                </a:lnTo>
                <a:lnTo>
                  <a:pt x="6264373" y="4211638"/>
                </a:lnTo>
                <a:lnTo>
                  <a:pt x="6120357" y="4211638"/>
                </a:lnTo>
                <a:lnTo>
                  <a:pt x="0" y="4211638"/>
                </a:lnTo>
                <a:lnTo>
                  <a:pt x="0" y="2160204"/>
                </a:lnTo>
                <a:lnTo>
                  <a:pt x="2180265" y="21602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33" b="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  <a:br>
              <a:rPr lang="fr-FR" noProof="0" dirty="0"/>
            </a:br>
            <a:r>
              <a:rPr lang="fr-FR" noProof="0" dirty="0"/>
              <a:t>si besoin sélectionner l’image avec le bouton droit de la souris</a:t>
            </a:r>
            <a:br>
              <a:rPr lang="fr-FR" noProof="0" dirty="0"/>
            </a:br>
            <a:r>
              <a:rPr lang="fr-FR" noProof="0" dirty="0"/>
              <a:t>puis sélectionner réorganiser / arrière plan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 hasCustomPrompt="1"/>
          </p:nvPr>
        </p:nvSpPr>
        <p:spPr bwMode="gray">
          <a:xfrm rot="16200000">
            <a:off x="9194491" y="3049478"/>
            <a:ext cx="5613599" cy="381420"/>
          </a:xfrm>
        </p:spPr>
        <p:txBody>
          <a:bodyPr/>
          <a:lstStyle>
            <a:lvl1pPr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© </a:t>
            </a:r>
            <a:r>
              <a:rPr lang="fr-FR" dirty="0" err="1"/>
              <a:t>Inria</a:t>
            </a:r>
            <a:r>
              <a:rPr lang="fr-FR" dirty="0"/>
              <a:t> / photo Prénom Nom 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l"/>
            <a:fld id="{D1B1DBD4-8429-45D1-9C8F-50F1D81BF9DA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ctr"/>
            <a:r>
              <a:rPr lang="fr-FR"/>
              <a:t>-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0" y="0"/>
            <a:ext cx="3427200" cy="3427200"/>
          </a:xfrm>
          <a:custGeom>
            <a:avLst/>
            <a:gdLst>
              <a:gd name="connsiteX0" fmla="*/ 3250800 w 3430800"/>
              <a:gd name="connsiteY0" fmla="*/ 0 h 3430800"/>
              <a:gd name="connsiteX1" fmla="*/ 3430800 w 3430800"/>
              <a:gd name="connsiteY1" fmla="*/ 0 h 3430800"/>
              <a:gd name="connsiteX2" fmla="*/ 3430800 w 3430800"/>
              <a:gd name="connsiteY2" fmla="*/ 3249000 h 3430800"/>
              <a:gd name="connsiteX3" fmla="*/ 3430800 w 3430800"/>
              <a:gd name="connsiteY3" fmla="*/ 3429000 h 3430800"/>
              <a:gd name="connsiteX4" fmla="*/ 3430800 w 3430800"/>
              <a:gd name="connsiteY4" fmla="*/ 3430800 h 3430800"/>
              <a:gd name="connsiteX5" fmla="*/ 3250800 w 3430800"/>
              <a:gd name="connsiteY5" fmla="*/ 3430800 h 3430800"/>
              <a:gd name="connsiteX6" fmla="*/ 3250800 w 3430800"/>
              <a:gd name="connsiteY6" fmla="*/ 3429000 h 3430800"/>
              <a:gd name="connsiteX7" fmla="*/ 0 w 3430800"/>
              <a:gd name="connsiteY7" fmla="*/ 3429000 h 3430800"/>
              <a:gd name="connsiteX8" fmla="*/ 0 w 3430800"/>
              <a:gd name="connsiteY8" fmla="*/ 3249000 h 3430800"/>
              <a:gd name="connsiteX9" fmla="*/ 3250800 w 3430800"/>
              <a:gd name="connsiteY9" fmla="*/ 3249000 h 343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0800" h="3430800">
                <a:moveTo>
                  <a:pt x="3250800" y="0"/>
                </a:moveTo>
                <a:lnTo>
                  <a:pt x="3430800" y="0"/>
                </a:lnTo>
                <a:lnTo>
                  <a:pt x="3430800" y="3249000"/>
                </a:lnTo>
                <a:lnTo>
                  <a:pt x="3430800" y="3429000"/>
                </a:lnTo>
                <a:lnTo>
                  <a:pt x="3430800" y="3430800"/>
                </a:lnTo>
                <a:lnTo>
                  <a:pt x="3250800" y="3430800"/>
                </a:lnTo>
                <a:lnTo>
                  <a:pt x="3250800" y="3429000"/>
                </a:lnTo>
                <a:lnTo>
                  <a:pt x="0" y="3429000"/>
                </a:lnTo>
                <a:lnTo>
                  <a:pt x="0" y="3249000"/>
                </a:lnTo>
                <a:lnTo>
                  <a:pt x="3250800" y="3249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33" b="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814918" y="1656000"/>
            <a:ext cx="2496773" cy="1344000"/>
          </a:xfrm>
          <a:noFill/>
        </p:spPr>
        <p:txBody>
          <a:bodyPr lIns="0" bIns="0" anchor="b" anchorCtr="0"/>
          <a:lstStyle>
            <a:lvl1pPr>
              <a:lnSpc>
                <a:spcPct val="100000"/>
              </a:lnSpc>
              <a:defRPr sz="2933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93" y="680175"/>
            <a:ext cx="1872000" cy="65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22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apl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blackWhite">
          <a:xfrm>
            <a:off x="431800" y="432000"/>
            <a:ext cx="11328400" cy="56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black">
          <a:xfrm>
            <a:off x="3839634" y="2928000"/>
            <a:ext cx="7056967" cy="2588033"/>
          </a:xfrm>
          <a:noFill/>
        </p:spPr>
        <p:txBody>
          <a:bodyPr lIns="0" bIns="0" anchor="t" anchorCtr="0"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l"/>
            <a:fld id="{7C6A7D7F-67E6-4658-A971-E0BBCA442A02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ctr"/>
            <a:r>
              <a:rPr lang="fr-FR"/>
              <a:t>-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0"/>
            <a:ext cx="34272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93" y="680175"/>
            <a:ext cx="1872000" cy="65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80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431800" y="433917"/>
            <a:ext cx="11328400" cy="56140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0"/>
            <a:ext cx="34272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814917" y="1656000"/>
            <a:ext cx="2496000" cy="1344000"/>
          </a:xfrm>
          <a:noFill/>
        </p:spPr>
        <p:txBody>
          <a:bodyPr lIns="0" bIns="0" anchor="b" anchorCtr="0"/>
          <a:lstStyle>
            <a:lvl1pPr>
              <a:lnSpc>
                <a:spcPct val="100000"/>
              </a:lnSpc>
              <a:defRPr sz="2933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l"/>
            <a:fld id="{1A9D5317-4B58-467E-A75A-15AA39B18182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ctr"/>
            <a:r>
              <a:rPr lang="fr-FR"/>
              <a:t>-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3571920" y="2653192"/>
            <a:ext cx="7324681" cy="3303109"/>
          </a:xfrm>
        </p:spPr>
        <p:txBody>
          <a:bodyPr anchor="t" anchorCtr="0"/>
          <a:lstStyle>
            <a:lvl1pPr marL="239994" indent="-239994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>
                <a:schemeClr val="tx2"/>
              </a:buClr>
              <a:buFont typeface="Lucida Grande"/>
              <a:buChar char=" "/>
              <a:tabLst>
                <a:tab pos="719982" algn="l"/>
              </a:tabLst>
              <a:defRPr sz="2133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00. (tabulation) Titre du chapitre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400" y="6239017"/>
            <a:ext cx="1311051" cy="45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44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0"/>
            <a:ext cx="34272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731853" y="935103"/>
            <a:ext cx="2496000" cy="2304000"/>
          </a:xfrm>
          <a:noFill/>
        </p:spPr>
        <p:txBody>
          <a:bodyPr lIns="0" bIns="0" anchor="b" anchorCtr="0"/>
          <a:lstStyle>
            <a:lvl1pPr>
              <a:lnSpc>
                <a:spcPct val="100000"/>
              </a:lnSpc>
              <a:defRPr sz="120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dirty="0"/>
              <a:t>00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pPr algn="l"/>
            <a:fld id="{95025132-AE60-4DA0-B936-D719AB851CBD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algn="ctr"/>
            <a:r>
              <a:rPr lang="fr-FR"/>
              <a:t>-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839634" y="2930536"/>
            <a:ext cx="7056967" cy="1920000"/>
          </a:xfrm>
        </p:spPr>
        <p:txBody>
          <a:bodyPr anchor="t" anchorCtr="0"/>
          <a:lstStyle>
            <a:lvl1pPr>
              <a:spcAft>
                <a:spcPts val="0"/>
              </a:spcAft>
              <a:defRPr sz="4000" b="0">
                <a:latin typeface="+mj-lt"/>
              </a:defRPr>
            </a:lvl1pPr>
          </a:lstStyle>
          <a:p>
            <a:pPr lvl="0"/>
            <a:r>
              <a:rPr lang="fr-FR" dirty="0"/>
              <a:t>Titre du chapitre sur</a:t>
            </a:r>
            <a:br>
              <a:rPr lang="fr-FR" dirty="0"/>
            </a:br>
            <a:r>
              <a:rPr lang="fr-FR" dirty="0"/>
              <a:t>trois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1382240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Surtitre optionnel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l"/>
            <a:fld id="{727A388A-C4E7-4144-87CE-05E5DE88B8F2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ctr"/>
            <a:r>
              <a:rPr lang="fr-FR"/>
              <a:t>-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295400" y="828000"/>
            <a:ext cx="9601200" cy="12000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295400" y="2060577"/>
            <a:ext cx="9601200" cy="3889375"/>
          </a:xfrm>
        </p:spPr>
        <p:txBody>
          <a:bodyPr/>
          <a:lstStyle/>
          <a:p>
            <a:pPr lvl="0"/>
            <a:r>
              <a:rPr lang="fr-FR" noProof="0" dirty="0"/>
              <a:t>Sous-titre de niveau 1</a:t>
            </a:r>
          </a:p>
          <a:p>
            <a:pPr lvl="1"/>
            <a:r>
              <a:rPr lang="fr-FR" noProof="0" dirty="0"/>
              <a:t>Texte courant</a:t>
            </a:r>
          </a:p>
          <a:p>
            <a:pPr lvl="2"/>
            <a:r>
              <a:rPr lang="fr-FR" noProof="0" dirty="0"/>
              <a:t>Texte puce de niveau 1</a:t>
            </a:r>
          </a:p>
          <a:p>
            <a:pPr lvl="3"/>
            <a:r>
              <a:rPr lang="fr-FR" noProof="0" dirty="0"/>
              <a:t>Texte puce de niveau 2</a:t>
            </a:r>
          </a:p>
          <a:p>
            <a:pPr lvl="4"/>
            <a:r>
              <a:rPr lang="fr-FR" noProof="0" dirty="0"/>
              <a:t>Texte puce de niveau 3</a:t>
            </a:r>
          </a:p>
        </p:txBody>
      </p:sp>
    </p:spTree>
    <p:extLst>
      <p:ext uri="{BB962C8B-B14F-4D97-AF65-F5344CB8AC3E}">
        <p14:creationId xmlns:p14="http://schemas.microsoft.com/office/powerpoint/2010/main" val="4192889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Surtitre optionnel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l"/>
            <a:fld id="{11593117-4781-496B-801F-E5F094F7BDC4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ctr"/>
            <a:r>
              <a:rPr lang="fr-FR"/>
              <a:t>-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295399" y="969787"/>
            <a:ext cx="4464000" cy="319125"/>
          </a:xfrm>
        </p:spPr>
        <p:txBody>
          <a:bodyPr anchor="b" anchorCtr="0"/>
          <a:lstStyle>
            <a:lvl1pPr>
              <a:spcAft>
                <a:spcPts val="0"/>
              </a:spcAft>
              <a:defRPr sz="1867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5"/>
          </p:nvPr>
        </p:nvSpPr>
        <p:spPr bwMode="gray">
          <a:xfrm>
            <a:off x="1295399" y="1308717"/>
            <a:ext cx="4463383" cy="2352000"/>
          </a:xfrm>
          <a:solidFill>
            <a:schemeClr val="bg1">
              <a:lumMod val="95000"/>
            </a:schemeClr>
          </a:solidFill>
        </p:spPr>
        <p:txBody>
          <a:bodyPr tIns="540000" anchor="ctr" anchorCtr="0"/>
          <a:lstStyle>
            <a:lvl1pPr algn="ctr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 hasCustomPrompt="1"/>
          </p:nvPr>
        </p:nvSpPr>
        <p:spPr bwMode="gray">
          <a:xfrm rot="16200000">
            <a:off x="4808920" y="2340717"/>
            <a:ext cx="2352000" cy="288000"/>
          </a:xfrm>
        </p:spPr>
        <p:txBody>
          <a:bodyPr/>
          <a:lstStyle>
            <a:lvl1pPr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© </a:t>
            </a:r>
            <a:r>
              <a:rPr lang="fr-FR" dirty="0" err="1"/>
              <a:t>Inria</a:t>
            </a:r>
            <a:r>
              <a:rPr lang="fr-FR" dirty="0"/>
              <a:t> / photo Prénom Nom 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3" hasCustomPrompt="1"/>
          </p:nvPr>
        </p:nvSpPr>
        <p:spPr>
          <a:xfrm>
            <a:off x="1295400" y="3789363"/>
            <a:ext cx="4464000" cy="2160587"/>
          </a:xfrm>
        </p:spPr>
        <p:txBody>
          <a:bodyPr/>
          <a:lstStyle>
            <a:lvl1pPr marL="0">
              <a:spcBef>
                <a:spcPts val="267"/>
              </a:spcBef>
              <a:spcAft>
                <a:spcPts val="267"/>
              </a:spcAft>
              <a:defRPr sz="1600" b="0">
                <a:solidFill>
                  <a:schemeClr val="tx1"/>
                </a:solidFill>
              </a:defRPr>
            </a:lvl1pPr>
            <a:lvl2pPr marL="191995" indent="-191995">
              <a:spcBef>
                <a:spcPts val="267"/>
              </a:spcBef>
              <a:spcAft>
                <a:spcPts val="267"/>
              </a:spcAft>
              <a:buClr>
                <a:schemeClr val="bg2"/>
              </a:buClr>
              <a:buFont typeface="Wingdings" panose="05000000000000000000" pitchFamily="2" charset="2"/>
              <a:buChar char=""/>
              <a:defRPr sz="1600" b="0">
                <a:solidFill>
                  <a:schemeClr val="tx1"/>
                </a:solidFill>
              </a:defRPr>
            </a:lvl2pPr>
            <a:lvl3pPr marL="431989" indent="-191995">
              <a:spcBef>
                <a:spcPts val="267"/>
              </a:spcBef>
              <a:spcAft>
                <a:spcPts val="267"/>
              </a:spcAft>
              <a:buFont typeface="Tahoma" panose="020B0604030504040204" pitchFamily="34" charset="0"/>
              <a:buChar char="&gt;"/>
              <a:defRPr sz="1600" b="0">
                <a:solidFill>
                  <a:schemeClr val="tx1"/>
                </a:solidFill>
              </a:defRPr>
            </a:lvl3pPr>
            <a:lvl4pPr marL="767981" indent="-191995">
              <a:spcBef>
                <a:spcPts val="267"/>
              </a:spcBef>
              <a:spcAft>
                <a:spcPts val="267"/>
              </a:spcAft>
              <a:buClrTx/>
              <a:buFont typeface="Tahoma" panose="020B0604030504040204" pitchFamily="34" charset="0"/>
              <a:buChar char="-"/>
              <a:defRPr sz="1600" b="0">
                <a:solidFill>
                  <a:schemeClr val="tx1"/>
                </a:solidFill>
              </a:defRPr>
            </a:lvl4pPr>
            <a:lvl5pPr marL="767981">
              <a:spcBef>
                <a:spcPts val="267"/>
              </a:spcBef>
              <a:spcAft>
                <a:spcPts val="267"/>
              </a:spcAft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Texte courant</a:t>
            </a:r>
          </a:p>
          <a:p>
            <a:pPr lvl="1"/>
            <a:r>
              <a:rPr lang="fr-FR" dirty="0"/>
              <a:t>Texte puce de niveau 1</a:t>
            </a:r>
          </a:p>
          <a:p>
            <a:pPr lvl="2"/>
            <a:r>
              <a:rPr lang="fr-FR" dirty="0"/>
              <a:t>Texte puce de niveau 2</a:t>
            </a:r>
          </a:p>
          <a:p>
            <a:pPr lvl="3"/>
            <a:r>
              <a:rPr lang="fr-FR" dirty="0"/>
              <a:t>Texte puce de niveau 3</a:t>
            </a:r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432600" y="969787"/>
            <a:ext cx="4464000" cy="319125"/>
          </a:xfrm>
        </p:spPr>
        <p:txBody>
          <a:bodyPr anchor="b" anchorCtr="0"/>
          <a:lstStyle>
            <a:lvl1pPr>
              <a:spcAft>
                <a:spcPts val="0"/>
              </a:spcAft>
              <a:defRPr sz="1867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25"/>
          </p:nvPr>
        </p:nvSpPr>
        <p:spPr bwMode="gray">
          <a:xfrm>
            <a:off x="6432602" y="1308717"/>
            <a:ext cx="4463383" cy="2352000"/>
          </a:xfrm>
          <a:solidFill>
            <a:schemeClr val="bg1">
              <a:lumMod val="95000"/>
            </a:schemeClr>
          </a:solidFill>
        </p:spPr>
        <p:txBody>
          <a:bodyPr tIns="540000" anchor="ctr" anchorCtr="0"/>
          <a:lstStyle>
            <a:lvl1pPr algn="ctr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26" hasCustomPrompt="1"/>
          </p:nvPr>
        </p:nvSpPr>
        <p:spPr bwMode="gray">
          <a:xfrm rot="16200000">
            <a:off x="9946121" y="2340717"/>
            <a:ext cx="2352000" cy="288000"/>
          </a:xfrm>
        </p:spPr>
        <p:txBody>
          <a:bodyPr/>
          <a:lstStyle>
            <a:lvl1pPr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© </a:t>
            </a:r>
            <a:r>
              <a:rPr lang="fr-FR" dirty="0" err="1"/>
              <a:t>Inria</a:t>
            </a:r>
            <a:r>
              <a:rPr lang="fr-FR" dirty="0"/>
              <a:t> / photo Prénom Nom </a:t>
            </a:r>
          </a:p>
        </p:txBody>
      </p:sp>
      <p:sp>
        <p:nvSpPr>
          <p:cNvPr id="24" name="Espace réservé du texte 7"/>
          <p:cNvSpPr>
            <a:spLocks noGrp="1"/>
          </p:cNvSpPr>
          <p:nvPr>
            <p:ph type="body" sz="quarter" idx="27" hasCustomPrompt="1"/>
          </p:nvPr>
        </p:nvSpPr>
        <p:spPr>
          <a:xfrm>
            <a:off x="6432601" y="3789363"/>
            <a:ext cx="4464000" cy="2160587"/>
          </a:xfrm>
        </p:spPr>
        <p:txBody>
          <a:bodyPr/>
          <a:lstStyle>
            <a:lvl1pPr marL="0">
              <a:spcBef>
                <a:spcPts val="267"/>
              </a:spcBef>
              <a:spcAft>
                <a:spcPts val="267"/>
              </a:spcAft>
              <a:defRPr sz="1600" b="0">
                <a:solidFill>
                  <a:schemeClr val="tx1"/>
                </a:solidFill>
              </a:defRPr>
            </a:lvl1pPr>
            <a:lvl2pPr marL="191995" indent="-191995">
              <a:spcBef>
                <a:spcPts val="267"/>
              </a:spcBef>
              <a:spcAft>
                <a:spcPts val="267"/>
              </a:spcAft>
              <a:buClr>
                <a:schemeClr val="bg2"/>
              </a:buClr>
              <a:buFont typeface="Wingdings" panose="05000000000000000000" pitchFamily="2" charset="2"/>
              <a:buChar char=""/>
              <a:defRPr sz="1600" b="0">
                <a:solidFill>
                  <a:schemeClr val="tx1"/>
                </a:solidFill>
              </a:defRPr>
            </a:lvl2pPr>
            <a:lvl3pPr marL="431989" indent="-191995">
              <a:spcBef>
                <a:spcPts val="267"/>
              </a:spcBef>
              <a:spcAft>
                <a:spcPts val="267"/>
              </a:spcAft>
              <a:buFont typeface="Tahoma" panose="020B0604030504040204" pitchFamily="34" charset="0"/>
              <a:buChar char="&gt;"/>
              <a:defRPr sz="1600" b="0">
                <a:solidFill>
                  <a:schemeClr val="tx1"/>
                </a:solidFill>
              </a:defRPr>
            </a:lvl3pPr>
            <a:lvl4pPr marL="767981" indent="-191995">
              <a:spcBef>
                <a:spcPts val="267"/>
              </a:spcBef>
              <a:spcAft>
                <a:spcPts val="267"/>
              </a:spcAft>
              <a:buClrTx/>
              <a:buFont typeface="Tahoma" panose="020B0604030504040204" pitchFamily="34" charset="0"/>
              <a:buChar char="-"/>
              <a:defRPr sz="1600" b="0">
                <a:solidFill>
                  <a:schemeClr val="tx1"/>
                </a:solidFill>
              </a:defRPr>
            </a:lvl4pPr>
            <a:lvl5pPr marL="767981">
              <a:spcBef>
                <a:spcPts val="267"/>
              </a:spcBef>
              <a:spcAft>
                <a:spcPts val="267"/>
              </a:spcAft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Texte courant</a:t>
            </a:r>
          </a:p>
          <a:p>
            <a:pPr lvl="1"/>
            <a:r>
              <a:rPr lang="fr-FR" dirty="0"/>
              <a:t>Texte puce de niveau 1</a:t>
            </a:r>
          </a:p>
          <a:p>
            <a:pPr lvl="2"/>
            <a:r>
              <a:rPr lang="fr-FR" dirty="0"/>
              <a:t>Texte puce de niveau 2</a:t>
            </a:r>
          </a:p>
          <a:p>
            <a:pPr lvl="3"/>
            <a:r>
              <a:rPr lang="fr-FR" dirty="0"/>
              <a:t>Texte puce de niveau 3</a:t>
            </a:r>
          </a:p>
        </p:txBody>
      </p:sp>
    </p:spTree>
    <p:extLst>
      <p:ext uri="{BB962C8B-B14F-4D97-AF65-F5344CB8AC3E}">
        <p14:creationId xmlns:p14="http://schemas.microsoft.com/office/powerpoint/2010/main" val="3369235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 avec apl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blackWhite">
          <a:xfrm>
            <a:off x="431800" y="432000"/>
            <a:ext cx="11328400" cy="56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black">
          <a:xfrm>
            <a:off x="3839634" y="2928000"/>
            <a:ext cx="7056967" cy="2588033"/>
          </a:xfrm>
          <a:noFill/>
        </p:spPr>
        <p:txBody>
          <a:bodyPr lIns="0" bIns="0" anchor="t" anchorCtr="0"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D8CAE1F-A1C3-4A0E-81A3-64FADD35D1CA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IN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47EA0A8-5DAB-4486-A256-D2A2B22450B2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Rectangle 10"/>
          <p:cNvSpPr/>
          <p:nvPr/>
        </p:nvSpPr>
        <p:spPr bwMode="gray">
          <a:xfrm>
            <a:off x="0" y="0"/>
            <a:ext cx="34272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93" y="680175"/>
            <a:ext cx="1872000" cy="65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36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Surtitre optionnel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l"/>
            <a:fld id="{08FC0D6A-5031-49AD-BF43-4E5FEAC87745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ctr"/>
            <a:r>
              <a:rPr lang="fr-FR"/>
              <a:t>-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295400" y="828000"/>
            <a:ext cx="9601200" cy="12000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295400" y="2060577"/>
            <a:ext cx="4464000" cy="3889375"/>
          </a:xfrm>
        </p:spPr>
        <p:txBody>
          <a:bodyPr/>
          <a:lstStyle/>
          <a:p>
            <a:pPr lvl="0"/>
            <a:r>
              <a:rPr lang="fr-FR" noProof="0" dirty="0"/>
              <a:t>Sous-titre de niveau 1</a:t>
            </a:r>
          </a:p>
          <a:p>
            <a:pPr lvl="1"/>
            <a:r>
              <a:rPr lang="fr-FR" noProof="0" dirty="0"/>
              <a:t>Texte courant</a:t>
            </a:r>
          </a:p>
          <a:p>
            <a:pPr lvl="2"/>
            <a:r>
              <a:rPr lang="fr-FR" noProof="0" dirty="0"/>
              <a:t>Texte puce de niveau 1</a:t>
            </a:r>
          </a:p>
          <a:p>
            <a:pPr lvl="3"/>
            <a:r>
              <a:rPr lang="fr-FR" noProof="0" dirty="0"/>
              <a:t>Texte puce de niveau 2</a:t>
            </a:r>
          </a:p>
          <a:p>
            <a:pPr lvl="4"/>
            <a:r>
              <a:rPr lang="fr-FR" noProof="0" dirty="0"/>
              <a:t>Texte puce de niveau 3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096000" y="2060575"/>
            <a:ext cx="4800600" cy="336000"/>
          </a:xfrm>
        </p:spPr>
        <p:txBody>
          <a:bodyPr/>
          <a:lstStyle>
            <a:lvl1pPr algn="ctr">
              <a:defRPr sz="18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3" name="Espace réservé du graphique 12"/>
          <p:cNvSpPr>
            <a:spLocks noGrp="1"/>
          </p:cNvSpPr>
          <p:nvPr>
            <p:ph type="chart" sz="quarter" idx="16"/>
          </p:nvPr>
        </p:nvSpPr>
        <p:spPr bwMode="gray">
          <a:xfrm>
            <a:off x="6096000" y="2420888"/>
            <a:ext cx="4800600" cy="3529063"/>
          </a:xfrm>
        </p:spPr>
        <p:txBody>
          <a:bodyPr tIns="540000" anchor="ctr" anchorCtr="0"/>
          <a:lstStyle>
            <a:lvl1pPr algn="ctr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66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Surtitre optionnel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l"/>
            <a:fld id="{B635F365-377F-4620-A6DE-70BCBFD94B46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ctr"/>
            <a:r>
              <a:rPr lang="fr-FR"/>
              <a:t>-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295400" y="828000"/>
            <a:ext cx="9601200" cy="12000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295400" y="2060575"/>
            <a:ext cx="9601200" cy="336000"/>
          </a:xfrm>
        </p:spPr>
        <p:txBody>
          <a:bodyPr/>
          <a:lstStyle>
            <a:lvl1pPr algn="l">
              <a:defRPr sz="18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8" name="Espace réservé du tableau 7"/>
          <p:cNvSpPr>
            <a:spLocks noGrp="1"/>
          </p:cNvSpPr>
          <p:nvPr>
            <p:ph type="tbl" sz="quarter" idx="16"/>
          </p:nvPr>
        </p:nvSpPr>
        <p:spPr bwMode="gray">
          <a:xfrm>
            <a:off x="1295400" y="2420888"/>
            <a:ext cx="9601200" cy="3529063"/>
          </a:xfrm>
        </p:spPr>
        <p:txBody>
          <a:bodyPr tIns="540000" bIns="0" anchor="ctr" anchorCtr="0"/>
          <a:lstStyle>
            <a:lvl1pPr algn="ctr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9272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blackWhite">
          <a:xfrm>
            <a:off x="431800" y="432000"/>
            <a:ext cx="11328400" cy="56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black">
          <a:xfrm>
            <a:off x="1102784" y="904875"/>
            <a:ext cx="9793816" cy="2352000"/>
          </a:xfrm>
          <a:noFill/>
        </p:spPr>
        <p:txBody>
          <a:bodyPr lIns="0" bIns="0" anchor="b" anchorCtr="0"/>
          <a:lstStyle>
            <a:lvl1pPr algn="ctr">
              <a:lnSpc>
                <a:spcPct val="100000"/>
              </a:lnSpc>
              <a:defRPr sz="5333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8"/>
          </p:nvPr>
        </p:nvSpPr>
        <p:spPr bwMode="gray">
          <a:xfrm>
            <a:off x="2" y="6669088"/>
            <a:ext cx="573617" cy="188912"/>
          </a:xfrm>
        </p:spPr>
        <p:txBody>
          <a:bodyPr/>
          <a:lstStyle>
            <a:lvl1pPr>
              <a:defRPr sz="133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fld id="{86D56D38-296B-42F6-A96D-3E58AAFBA23A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9"/>
          </p:nvPr>
        </p:nvSpPr>
        <p:spPr bwMode="gray">
          <a:xfrm>
            <a:off x="2" y="6669090"/>
            <a:ext cx="573617" cy="188911"/>
          </a:xfrm>
        </p:spPr>
        <p:txBody>
          <a:bodyPr/>
          <a:lstStyle>
            <a:lvl1pPr>
              <a:defRPr sz="133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ctr"/>
            <a:r>
              <a:rPr lang="fr-FR"/>
              <a:t>-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 bwMode="gray">
          <a:xfrm>
            <a:off x="2" y="6669088"/>
            <a:ext cx="573617" cy="188912"/>
          </a:xfrm>
        </p:spPr>
        <p:txBody>
          <a:bodyPr/>
          <a:lstStyle>
            <a:lvl1pPr>
              <a:defRPr sz="133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1102784" y="3429001"/>
            <a:ext cx="9793816" cy="2087564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400" y="6239017"/>
            <a:ext cx="1311051" cy="45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29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34272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3" name="Forme libre : forme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31802" y="433916"/>
            <a:ext cx="11328399" cy="5615517"/>
          </a:xfrm>
          <a:custGeom>
            <a:avLst/>
            <a:gdLst>
              <a:gd name="connsiteX0" fmla="*/ 2180265 w 8496299"/>
              <a:gd name="connsiteY0" fmla="*/ 0 h 4211638"/>
              <a:gd name="connsiteX1" fmla="*/ 6264373 w 8496299"/>
              <a:gd name="connsiteY1" fmla="*/ 0 h 4211638"/>
              <a:gd name="connsiteX2" fmla="*/ 6264373 w 8496299"/>
              <a:gd name="connsiteY2" fmla="*/ 2 h 4211638"/>
              <a:gd name="connsiteX3" fmla="*/ 8496299 w 8496299"/>
              <a:gd name="connsiteY3" fmla="*/ 2 h 4211638"/>
              <a:gd name="connsiteX4" fmla="*/ 8496299 w 8496299"/>
              <a:gd name="connsiteY4" fmla="*/ 4211638 h 4211638"/>
              <a:gd name="connsiteX5" fmla="*/ 6264373 w 8496299"/>
              <a:gd name="connsiteY5" fmla="*/ 4211638 h 4211638"/>
              <a:gd name="connsiteX6" fmla="*/ 6120357 w 8496299"/>
              <a:gd name="connsiteY6" fmla="*/ 4211638 h 4211638"/>
              <a:gd name="connsiteX7" fmla="*/ 0 w 8496299"/>
              <a:gd name="connsiteY7" fmla="*/ 4211638 h 4211638"/>
              <a:gd name="connsiteX8" fmla="*/ 0 w 8496299"/>
              <a:gd name="connsiteY8" fmla="*/ 2160204 h 4211638"/>
              <a:gd name="connsiteX9" fmla="*/ 2180265 w 8496299"/>
              <a:gd name="connsiteY9" fmla="*/ 2160204 h 421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96299" h="4211638">
                <a:moveTo>
                  <a:pt x="2180265" y="0"/>
                </a:moveTo>
                <a:lnTo>
                  <a:pt x="6264373" y="0"/>
                </a:lnTo>
                <a:lnTo>
                  <a:pt x="6264373" y="2"/>
                </a:lnTo>
                <a:lnTo>
                  <a:pt x="8496299" y="2"/>
                </a:lnTo>
                <a:lnTo>
                  <a:pt x="8496299" y="4211638"/>
                </a:lnTo>
                <a:lnTo>
                  <a:pt x="6264373" y="4211638"/>
                </a:lnTo>
                <a:lnTo>
                  <a:pt x="6120357" y="4211638"/>
                </a:lnTo>
                <a:lnTo>
                  <a:pt x="0" y="4211638"/>
                </a:lnTo>
                <a:lnTo>
                  <a:pt x="0" y="2160204"/>
                </a:lnTo>
                <a:lnTo>
                  <a:pt x="2180265" y="21602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33" b="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  <a:br>
              <a:rPr lang="fr-FR" noProof="0" dirty="0"/>
            </a:br>
            <a:r>
              <a:rPr lang="fr-FR" noProof="0" dirty="0"/>
              <a:t>si besoin sélectionner l’image avec le bouton droit de la souris</a:t>
            </a:r>
            <a:br>
              <a:rPr lang="fr-FR" noProof="0" dirty="0"/>
            </a:br>
            <a:r>
              <a:rPr lang="fr-FR" noProof="0" dirty="0"/>
              <a:t>puis sélectionner réorganiser / arrière plan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 hasCustomPrompt="1"/>
          </p:nvPr>
        </p:nvSpPr>
        <p:spPr bwMode="gray">
          <a:xfrm rot="16200000">
            <a:off x="9194491" y="3049478"/>
            <a:ext cx="5613599" cy="381420"/>
          </a:xfrm>
        </p:spPr>
        <p:txBody>
          <a:bodyPr/>
          <a:lstStyle>
            <a:lvl1pPr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© </a:t>
            </a:r>
            <a:r>
              <a:rPr lang="fr-FR" dirty="0" err="1"/>
              <a:t>Inria</a:t>
            </a:r>
            <a:r>
              <a:rPr lang="fr-FR" dirty="0"/>
              <a:t> / photo Prénom Nom 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l"/>
            <a:fld id="{D1B1DBD4-8429-45D1-9C8F-50F1D81BF9DA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ctr"/>
            <a:r>
              <a:rPr lang="fr-FR"/>
              <a:t>-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0" y="0"/>
            <a:ext cx="3427200" cy="3427200"/>
          </a:xfrm>
          <a:custGeom>
            <a:avLst/>
            <a:gdLst>
              <a:gd name="connsiteX0" fmla="*/ 3250800 w 3430800"/>
              <a:gd name="connsiteY0" fmla="*/ 0 h 3430800"/>
              <a:gd name="connsiteX1" fmla="*/ 3430800 w 3430800"/>
              <a:gd name="connsiteY1" fmla="*/ 0 h 3430800"/>
              <a:gd name="connsiteX2" fmla="*/ 3430800 w 3430800"/>
              <a:gd name="connsiteY2" fmla="*/ 3249000 h 3430800"/>
              <a:gd name="connsiteX3" fmla="*/ 3430800 w 3430800"/>
              <a:gd name="connsiteY3" fmla="*/ 3429000 h 3430800"/>
              <a:gd name="connsiteX4" fmla="*/ 3430800 w 3430800"/>
              <a:gd name="connsiteY4" fmla="*/ 3430800 h 3430800"/>
              <a:gd name="connsiteX5" fmla="*/ 3250800 w 3430800"/>
              <a:gd name="connsiteY5" fmla="*/ 3430800 h 3430800"/>
              <a:gd name="connsiteX6" fmla="*/ 3250800 w 3430800"/>
              <a:gd name="connsiteY6" fmla="*/ 3429000 h 3430800"/>
              <a:gd name="connsiteX7" fmla="*/ 0 w 3430800"/>
              <a:gd name="connsiteY7" fmla="*/ 3429000 h 3430800"/>
              <a:gd name="connsiteX8" fmla="*/ 0 w 3430800"/>
              <a:gd name="connsiteY8" fmla="*/ 3249000 h 3430800"/>
              <a:gd name="connsiteX9" fmla="*/ 3250800 w 3430800"/>
              <a:gd name="connsiteY9" fmla="*/ 3249000 h 343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0800" h="3430800">
                <a:moveTo>
                  <a:pt x="3250800" y="0"/>
                </a:moveTo>
                <a:lnTo>
                  <a:pt x="3430800" y="0"/>
                </a:lnTo>
                <a:lnTo>
                  <a:pt x="3430800" y="3249000"/>
                </a:lnTo>
                <a:lnTo>
                  <a:pt x="3430800" y="3429000"/>
                </a:lnTo>
                <a:lnTo>
                  <a:pt x="3430800" y="3430800"/>
                </a:lnTo>
                <a:lnTo>
                  <a:pt x="3250800" y="3430800"/>
                </a:lnTo>
                <a:lnTo>
                  <a:pt x="3250800" y="3429000"/>
                </a:lnTo>
                <a:lnTo>
                  <a:pt x="0" y="3429000"/>
                </a:lnTo>
                <a:lnTo>
                  <a:pt x="0" y="3249000"/>
                </a:lnTo>
                <a:lnTo>
                  <a:pt x="3250800" y="3249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33" b="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814918" y="1656000"/>
            <a:ext cx="2496773" cy="1344000"/>
          </a:xfrm>
          <a:noFill/>
        </p:spPr>
        <p:txBody>
          <a:bodyPr lIns="0" bIns="0" anchor="b" anchorCtr="0"/>
          <a:lstStyle>
            <a:lvl1pPr>
              <a:lnSpc>
                <a:spcPct val="100000"/>
              </a:lnSpc>
              <a:defRPr sz="2933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93" y="680175"/>
            <a:ext cx="1872000" cy="65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84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apl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blackWhite">
          <a:xfrm>
            <a:off x="431800" y="432000"/>
            <a:ext cx="11328400" cy="56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black">
          <a:xfrm>
            <a:off x="3839634" y="2928000"/>
            <a:ext cx="7056967" cy="2588033"/>
          </a:xfrm>
          <a:noFill/>
        </p:spPr>
        <p:txBody>
          <a:bodyPr lIns="0" bIns="0" anchor="t" anchorCtr="0"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l"/>
            <a:fld id="{7C6A7D7F-67E6-4658-A971-E0BBCA442A02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ctr"/>
            <a:r>
              <a:rPr lang="fr-FR"/>
              <a:t>-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0"/>
            <a:ext cx="34272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93" y="680175"/>
            <a:ext cx="1872000" cy="65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17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431800" y="433917"/>
            <a:ext cx="11328400" cy="56140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0"/>
            <a:ext cx="34272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814917" y="1656000"/>
            <a:ext cx="2496000" cy="1344000"/>
          </a:xfrm>
          <a:noFill/>
        </p:spPr>
        <p:txBody>
          <a:bodyPr lIns="0" bIns="0" anchor="b" anchorCtr="0"/>
          <a:lstStyle>
            <a:lvl1pPr>
              <a:lnSpc>
                <a:spcPct val="100000"/>
              </a:lnSpc>
              <a:defRPr sz="2933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l"/>
            <a:fld id="{1A9D5317-4B58-467E-A75A-15AA39B18182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ctr"/>
            <a:r>
              <a:rPr lang="fr-FR"/>
              <a:t>-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3571920" y="2653192"/>
            <a:ext cx="7324681" cy="3303109"/>
          </a:xfrm>
        </p:spPr>
        <p:txBody>
          <a:bodyPr anchor="t" anchorCtr="0"/>
          <a:lstStyle>
            <a:lvl1pPr marL="239994" indent="-239994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>
                <a:schemeClr val="tx2"/>
              </a:buClr>
              <a:buFont typeface="Lucida Grande"/>
              <a:buChar char=" "/>
              <a:tabLst>
                <a:tab pos="719982" algn="l"/>
              </a:tabLst>
              <a:defRPr sz="2133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00. (tabulation) Titre du chapitre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400" y="6239017"/>
            <a:ext cx="1311051" cy="45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24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0"/>
            <a:ext cx="34272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731853" y="935103"/>
            <a:ext cx="2496000" cy="2304000"/>
          </a:xfrm>
          <a:noFill/>
        </p:spPr>
        <p:txBody>
          <a:bodyPr lIns="0" bIns="0" anchor="b" anchorCtr="0"/>
          <a:lstStyle>
            <a:lvl1pPr>
              <a:lnSpc>
                <a:spcPct val="100000"/>
              </a:lnSpc>
              <a:defRPr sz="1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00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pPr algn="l"/>
            <a:fld id="{95025132-AE60-4DA0-B936-D719AB851CBD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algn="ctr"/>
            <a:r>
              <a:rPr lang="fr-FR"/>
              <a:t>-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839634" y="2930536"/>
            <a:ext cx="7056967" cy="1920000"/>
          </a:xfrm>
        </p:spPr>
        <p:txBody>
          <a:bodyPr anchor="t" anchorCtr="0"/>
          <a:lstStyle>
            <a:lvl1pPr>
              <a:spcAft>
                <a:spcPts val="0"/>
              </a:spcAft>
              <a:defRPr sz="4000" b="0">
                <a:latin typeface="+mj-lt"/>
              </a:defRPr>
            </a:lvl1pPr>
          </a:lstStyle>
          <a:p>
            <a:pPr lvl="0"/>
            <a:r>
              <a:rPr lang="fr-FR" dirty="0"/>
              <a:t>Titre du chapitre sur</a:t>
            </a:r>
            <a:br>
              <a:rPr lang="fr-FR" dirty="0"/>
            </a:br>
            <a:r>
              <a:rPr lang="fr-FR" dirty="0"/>
              <a:t>trois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86155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Surtitre optionnel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l"/>
            <a:fld id="{727A388A-C4E7-4144-87CE-05E5DE88B8F2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ctr"/>
            <a:r>
              <a:rPr lang="fr-FR"/>
              <a:t>-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295400" y="828000"/>
            <a:ext cx="9601200" cy="12000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295400" y="2060577"/>
            <a:ext cx="9601200" cy="3889375"/>
          </a:xfrm>
        </p:spPr>
        <p:txBody>
          <a:bodyPr/>
          <a:lstStyle/>
          <a:p>
            <a:pPr lvl="0"/>
            <a:r>
              <a:rPr lang="fr-FR" noProof="0" dirty="0"/>
              <a:t>Sous-titre de niveau 1</a:t>
            </a:r>
          </a:p>
          <a:p>
            <a:pPr lvl="1"/>
            <a:r>
              <a:rPr lang="fr-FR" noProof="0" dirty="0"/>
              <a:t>Texte courant</a:t>
            </a:r>
          </a:p>
          <a:p>
            <a:pPr lvl="2"/>
            <a:r>
              <a:rPr lang="fr-FR" noProof="0" dirty="0"/>
              <a:t>Texte puce de niveau 1</a:t>
            </a:r>
          </a:p>
          <a:p>
            <a:pPr lvl="3"/>
            <a:r>
              <a:rPr lang="fr-FR" noProof="0" dirty="0"/>
              <a:t>Texte puce de niveau 2</a:t>
            </a:r>
          </a:p>
          <a:p>
            <a:pPr lvl="4"/>
            <a:r>
              <a:rPr lang="fr-FR" noProof="0" dirty="0"/>
              <a:t>Texte puce de niveau 3</a:t>
            </a:r>
          </a:p>
        </p:txBody>
      </p:sp>
    </p:spTree>
    <p:extLst>
      <p:ext uri="{BB962C8B-B14F-4D97-AF65-F5344CB8AC3E}">
        <p14:creationId xmlns:p14="http://schemas.microsoft.com/office/powerpoint/2010/main" val="10778181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Surtitre optionnel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l"/>
            <a:fld id="{11593117-4781-496B-801F-E5F094F7BDC4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ctr"/>
            <a:r>
              <a:rPr lang="fr-FR"/>
              <a:t>-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295399" y="969787"/>
            <a:ext cx="4464000" cy="319125"/>
          </a:xfrm>
        </p:spPr>
        <p:txBody>
          <a:bodyPr anchor="b" anchorCtr="0"/>
          <a:lstStyle>
            <a:lvl1pPr>
              <a:spcAft>
                <a:spcPts val="0"/>
              </a:spcAft>
              <a:defRPr sz="1867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5"/>
          </p:nvPr>
        </p:nvSpPr>
        <p:spPr bwMode="gray">
          <a:xfrm>
            <a:off x="1295399" y="1308717"/>
            <a:ext cx="4463383" cy="2352000"/>
          </a:xfrm>
          <a:solidFill>
            <a:schemeClr val="bg1">
              <a:lumMod val="95000"/>
            </a:schemeClr>
          </a:solidFill>
        </p:spPr>
        <p:txBody>
          <a:bodyPr tIns="540000" anchor="ctr" anchorCtr="0"/>
          <a:lstStyle>
            <a:lvl1pPr algn="ctr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 hasCustomPrompt="1"/>
          </p:nvPr>
        </p:nvSpPr>
        <p:spPr bwMode="gray">
          <a:xfrm rot="16200000">
            <a:off x="4808920" y="2340717"/>
            <a:ext cx="2352000" cy="288000"/>
          </a:xfrm>
        </p:spPr>
        <p:txBody>
          <a:bodyPr/>
          <a:lstStyle>
            <a:lvl1pPr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© </a:t>
            </a:r>
            <a:r>
              <a:rPr lang="fr-FR" dirty="0" err="1"/>
              <a:t>Inria</a:t>
            </a:r>
            <a:r>
              <a:rPr lang="fr-FR" dirty="0"/>
              <a:t> / photo Prénom Nom 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3" hasCustomPrompt="1"/>
          </p:nvPr>
        </p:nvSpPr>
        <p:spPr>
          <a:xfrm>
            <a:off x="1295400" y="3789363"/>
            <a:ext cx="4464000" cy="2160587"/>
          </a:xfrm>
        </p:spPr>
        <p:txBody>
          <a:bodyPr/>
          <a:lstStyle>
            <a:lvl1pPr marL="0">
              <a:spcBef>
                <a:spcPts val="267"/>
              </a:spcBef>
              <a:spcAft>
                <a:spcPts val="267"/>
              </a:spcAft>
              <a:defRPr sz="1600" b="0">
                <a:solidFill>
                  <a:schemeClr val="tx1"/>
                </a:solidFill>
              </a:defRPr>
            </a:lvl1pPr>
            <a:lvl2pPr marL="191995" indent="-191995">
              <a:spcBef>
                <a:spcPts val="267"/>
              </a:spcBef>
              <a:spcAft>
                <a:spcPts val="267"/>
              </a:spcAft>
              <a:buClr>
                <a:schemeClr val="bg2"/>
              </a:buClr>
              <a:buFont typeface="Wingdings" panose="05000000000000000000" pitchFamily="2" charset="2"/>
              <a:buChar char=""/>
              <a:defRPr sz="1600" b="0">
                <a:solidFill>
                  <a:schemeClr val="tx1"/>
                </a:solidFill>
              </a:defRPr>
            </a:lvl2pPr>
            <a:lvl3pPr marL="431989" indent="-191995">
              <a:spcBef>
                <a:spcPts val="267"/>
              </a:spcBef>
              <a:spcAft>
                <a:spcPts val="267"/>
              </a:spcAft>
              <a:buFont typeface="Tahoma" panose="020B0604030504040204" pitchFamily="34" charset="0"/>
              <a:buChar char="&gt;"/>
              <a:defRPr sz="1600" b="0">
                <a:solidFill>
                  <a:schemeClr val="tx1"/>
                </a:solidFill>
              </a:defRPr>
            </a:lvl3pPr>
            <a:lvl4pPr marL="767981" indent="-191995">
              <a:spcBef>
                <a:spcPts val="267"/>
              </a:spcBef>
              <a:spcAft>
                <a:spcPts val="267"/>
              </a:spcAft>
              <a:buClrTx/>
              <a:buFont typeface="Tahoma" panose="020B0604030504040204" pitchFamily="34" charset="0"/>
              <a:buChar char="-"/>
              <a:defRPr sz="1600" b="0">
                <a:solidFill>
                  <a:schemeClr val="tx1"/>
                </a:solidFill>
              </a:defRPr>
            </a:lvl4pPr>
            <a:lvl5pPr marL="767981">
              <a:spcBef>
                <a:spcPts val="267"/>
              </a:spcBef>
              <a:spcAft>
                <a:spcPts val="267"/>
              </a:spcAft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Texte courant</a:t>
            </a:r>
          </a:p>
          <a:p>
            <a:pPr lvl="1"/>
            <a:r>
              <a:rPr lang="fr-FR" dirty="0"/>
              <a:t>Texte puce de niveau 1</a:t>
            </a:r>
          </a:p>
          <a:p>
            <a:pPr lvl="2"/>
            <a:r>
              <a:rPr lang="fr-FR" dirty="0"/>
              <a:t>Texte puce de niveau 2</a:t>
            </a:r>
          </a:p>
          <a:p>
            <a:pPr lvl="3"/>
            <a:r>
              <a:rPr lang="fr-FR" dirty="0"/>
              <a:t>Texte puce de niveau 3</a:t>
            </a:r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432600" y="969787"/>
            <a:ext cx="4464000" cy="319125"/>
          </a:xfrm>
        </p:spPr>
        <p:txBody>
          <a:bodyPr anchor="b" anchorCtr="0"/>
          <a:lstStyle>
            <a:lvl1pPr>
              <a:spcAft>
                <a:spcPts val="0"/>
              </a:spcAft>
              <a:defRPr sz="1867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25"/>
          </p:nvPr>
        </p:nvSpPr>
        <p:spPr bwMode="gray">
          <a:xfrm>
            <a:off x="6432602" y="1308717"/>
            <a:ext cx="4463383" cy="2352000"/>
          </a:xfrm>
          <a:solidFill>
            <a:schemeClr val="bg1">
              <a:lumMod val="95000"/>
            </a:schemeClr>
          </a:solidFill>
        </p:spPr>
        <p:txBody>
          <a:bodyPr tIns="540000" anchor="ctr" anchorCtr="0"/>
          <a:lstStyle>
            <a:lvl1pPr algn="ctr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26" hasCustomPrompt="1"/>
          </p:nvPr>
        </p:nvSpPr>
        <p:spPr bwMode="gray">
          <a:xfrm rot="16200000">
            <a:off x="9946121" y="2340717"/>
            <a:ext cx="2352000" cy="288000"/>
          </a:xfrm>
        </p:spPr>
        <p:txBody>
          <a:bodyPr/>
          <a:lstStyle>
            <a:lvl1pPr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© </a:t>
            </a:r>
            <a:r>
              <a:rPr lang="fr-FR" dirty="0" err="1"/>
              <a:t>Inria</a:t>
            </a:r>
            <a:r>
              <a:rPr lang="fr-FR" dirty="0"/>
              <a:t> / photo Prénom Nom </a:t>
            </a:r>
          </a:p>
        </p:txBody>
      </p:sp>
      <p:sp>
        <p:nvSpPr>
          <p:cNvPr id="24" name="Espace réservé du texte 7"/>
          <p:cNvSpPr>
            <a:spLocks noGrp="1"/>
          </p:cNvSpPr>
          <p:nvPr>
            <p:ph type="body" sz="quarter" idx="27" hasCustomPrompt="1"/>
          </p:nvPr>
        </p:nvSpPr>
        <p:spPr>
          <a:xfrm>
            <a:off x="6432601" y="3789363"/>
            <a:ext cx="4464000" cy="2160587"/>
          </a:xfrm>
        </p:spPr>
        <p:txBody>
          <a:bodyPr/>
          <a:lstStyle>
            <a:lvl1pPr marL="0">
              <a:spcBef>
                <a:spcPts val="267"/>
              </a:spcBef>
              <a:spcAft>
                <a:spcPts val="267"/>
              </a:spcAft>
              <a:defRPr sz="1600" b="0">
                <a:solidFill>
                  <a:schemeClr val="tx1"/>
                </a:solidFill>
              </a:defRPr>
            </a:lvl1pPr>
            <a:lvl2pPr marL="191995" indent="-191995">
              <a:spcBef>
                <a:spcPts val="267"/>
              </a:spcBef>
              <a:spcAft>
                <a:spcPts val="267"/>
              </a:spcAft>
              <a:buClr>
                <a:schemeClr val="bg2"/>
              </a:buClr>
              <a:buFont typeface="Wingdings" panose="05000000000000000000" pitchFamily="2" charset="2"/>
              <a:buChar char=""/>
              <a:defRPr sz="1600" b="0">
                <a:solidFill>
                  <a:schemeClr val="tx1"/>
                </a:solidFill>
              </a:defRPr>
            </a:lvl2pPr>
            <a:lvl3pPr marL="431989" indent="-191995">
              <a:spcBef>
                <a:spcPts val="267"/>
              </a:spcBef>
              <a:spcAft>
                <a:spcPts val="267"/>
              </a:spcAft>
              <a:buFont typeface="Tahoma" panose="020B0604030504040204" pitchFamily="34" charset="0"/>
              <a:buChar char="&gt;"/>
              <a:defRPr sz="1600" b="0">
                <a:solidFill>
                  <a:schemeClr val="tx1"/>
                </a:solidFill>
              </a:defRPr>
            </a:lvl3pPr>
            <a:lvl4pPr marL="767981" indent="-191995">
              <a:spcBef>
                <a:spcPts val="267"/>
              </a:spcBef>
              <a:spcAft>
                <a:spcPts val="267"/>
              </a:spcAft>
              <a:buClrTx/>
              <a:buFont typeface="Tahoma" panose="020B0604030504040204" pitchFamily="34" charset="0"/>
              <a:buChar char="-"/>
              <a:defRPr sz="1600" b="0">
                <a:solidFill>
                  <a:schemeClr val="tx1"/>
                </a:solidFill>
              </a:defRPr>
            </a:lvl4pPr>
            <a:lvl5pPr marL="767981">
              <a:spcBef>
                <a:spcPts val="267"/>
              </a:spcBef>
              <a:spcAft>
                <a:spcPts val="267"/>
              </a:spcAft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Texte courant</a:t>
            </a:r>
          </a:p>
          <a:p>
            <a:pPr lvl="1"/>
            <a:r>
              <a:rPr lang="fr-FR" dirty="0"/>
              <a:t>Texte puce de niveau 1</a:t>
            </a:r>
          </a:p>
          <a:p>
            <a:pPr lvl="2"/>
            <a:r>
              <a:rPr lang="fr-FR" dirty="0"/>
              <a:t>Texte puce de niveau 2</a:t>
            </a:r>
          </a:p>
          <a:p>
            <a:pPr lvl="3"/>
            <a:r>
              <a:rPr lang="fr-FR" dirty="0"/>
              <a:t>Texte puce de niveau 3</a:t>
            </a:r>
          </a:p>
        </p:txBody>
      </p:sp>
    </p:spTree>
    <p:extLst>
      <p:ext uri="{BB962C8B-B14F-4D97-AF65-F5344CB8AC3E}">
        <p14:creationId xmlns:p14="http://schemas.microsoft.com/office/powerpoint/2010/main" val="34326580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Surtitre optionnel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l"/>
            <a:fld id="{08FC0D6A-5031-49AD-BF43-4E5FEAC87745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ctr"/>
            <a:r>
              <a:rPr lang="fr-FR"/>
              <a:t>-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295400" y="828000"/>
            <a:ext cx="9601200" cy="12000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295400" y="2060577"/>
            <a:ext cx="4464000" cy="3889375"/>
          </a:xfrm>
        </p:spPr>
        <p:txBody>
          <a:bodyPr/>
          <a:lstStyle/>
          <a:p>
            <a:pPr lvl="0"/>
            <a:r>
              <a:rPr lang="fr-FR" noProof="0" dirty="0"/>
              <a:t>Sous-titre de niveau 1</a:t>
            </a:r>
          </a:p>
          <a:p>
            <a:pPr lvl="1"/>
            <a:r>
              <a:rPr lang="fr-FR" noProof="0" dirty="0"/>
              <a:t>Texte courant</a:t>
            </a:r>
          </a:p>
          <a:p>
            <a:pPr lvl="2"/>
            <a:r>
              <a:rPr lang="fr-FR" noProof="0" dirty="0"/>
              <a:t>Texte puce de niveau 1</a:t>
            </a:r>
          </a:p>
          <a:p>
            <a:pPr lvl="3"/>
            <a:r>
              <a:rPr lang="fr-FR" noProof="0" dirty="0"/>
              <a:t>Texte puce de niveau 2</a:t>
            </a:r>
          </a:p>
          <a:p>
            <a:pPr lvl="4"/>
            <a:r>
              <a:rPr lang="fr-FR" noProof="0" dirty="0"/>
              <a:t>Texte puce de niveau 3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096000" y="2060575"/>
            <a:ext cx="4800600" cy="336000"/>
          </a:xfrm>
        </p:spPr>
        <p:txBody>
          <a:bodyPr/>
          <a:lstStyle>
            <a:lvl1pPr algn="ctr">
              <a:defRPr sz="18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3" name="Espace réservé du graphique 12"/>
          <p:cNvSpPr>
            <a:spLocks noGrp="1"/>
          </p:cNvSpPr>
          <p:nvPr>
            <p:ph type="chart" sz="quarter" idx="16"/>
          </p:nvPr>
        </p:nvSpPr>
        <p:spPr bwMode="gray">
          <a:xfrm>
            <a:off x="6096000" y="2420888"/>
            <a:ext cx="4800600" cy="3529063"/>
          </a:xfrm>
        </p:spPr>
        <p:txBody>
          <a:bodyPr tIns="540000" anchor="ctr" anchorCtr="0"/>
          <a:lstStyle>
            <a:lvl1pPr algn="ctr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57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blackWhite">
          <a:xfrm>
            <a:off x="431800" y="433917"/>
            <a:ext cx="11328400" cy="56140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1" name="Rectangle 10"/>
          <p:cNvSpPr/>
          <p:nvPr/>
        </p:nvSpPr>
        <p:spPr bwMode="gray">
          <a:xfrm>
            <a:off x="0" y="0"/>
            <a:ext cx="34272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814917" y="1656000"/>
            <a:ext cx="2496000" cy="1344000"/>
          </a:xfrm>
          <a:noFill/>
        </p:spPr>
        <p:txBody>
          <a:bodyPr lIns="0" bIns="0" anchor="b" anchorCtr="0"/>
          <a:lstStyle>
            <a:lvl1pPr>
              <a:lnSpc>
                <a:spcPct val="100000"/>
              </a:lnSpc>
              <a:defRPr sz="2933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D8CAE1F-A1C3-4A0E-81A3-64FADD35D1CA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47EA0A8-5DAB-4486-A256-D2A2B22450B2}" type="slidenum">
              <a:rPr lang="en-IN" smtClean="0"/>
              <a:t>‹#›</a:t>
            </a:fld>
            <a:endParaRPr lang="en-IN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3571920" y="2653192"/>
            <a:ext cx="7324681" cy="3303109"/>
          </a:xfrm>
        </p:spPr>
        <p:txBody>
          <a:bodyPr anchor="t" anchorCtr="0"/>
          <a:lstStyle>
            <a:lvl1pPr marL="239994" indent="-239994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>
                <a:schemeClr val="tx2"/>
              </a:buClr>
              <a:buFont typeface="Lucida Grande"/>
              <a:buChar char=" "/>
              <a:tabLst>
                <a:tab pos="719982" algn="l"/>
              </a:tabLst>
              <a:defRPr sz="2133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00. (tabulation) Titre du chapitre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400" y="6239017"/>
            <a:ext cx="1311051" cy="45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914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Surtitre optionnel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l"/>
            <a:fld id="{B635F365-377F-4620-A6DE-70BCBFD94B46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ctr"/>
            <a:r>
              <a:rPr lang="fr-FR"/>
              <a:t>-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295400" y="828000"/>
            <a:ext cx="9601200" cy="12000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295400" y="2060575"/>
            <a:ext cx="9601200" cy="336000"/>
          </a:xfrm>
        </p:spPr>
        <p:txBody>
          <a:bodyPr/>
          <a:lstStyle>
            <a:lvl1pPr algn="l">
              <a:defRPr sz="18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8" name="Espace réservé du tableau 7"/>
          <p:cNvSpPr>
            <a:spLocks noGrp="1"/>
          </p:cNvSpPr>
          <p:nvPr>
            <p:ph type="tbl" sz="quarter" idx="16"/>
          </p:nvPr>
        </p:nvSpPr>
        <p:spPr bwMode="gray">
          <a:xfrm>
            <a:off x="1295400" y="2420888"/>
            <a:ext cx="9601200" cy="3529063"/>
          </a:xfrm>
        </p:spPr>
        <p:txBody>
          <a:bodyPr tIns="540000" bIns="0" anchor="ctr" anchorCtr="0"/>
          <a:lstStyle>
            <a:lvl1pPr algn="ctr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7958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blackWhite">
          <a:xfrm>
            <a:off x="431800" y="432000"/>
            <a:ext cx="11328400" cy="56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black">
          <a:xfrm>
            <a:off x="1102784" y="904875"/>
            <a:ext cx="9793816" cy="2352000"/>
          </a:xfrm>
          <a:noFill/>
        </p:spPr>
        <p:txBody>
          <a:bodyPr lIns="0" bIns="0" anchor="b" anchorCtr="0"/>
          <a:lstStyle>
            <a:lvl1pPr algn="ctr">
              <a:lnSpc>
                <a:spcPct val="100000"/>
              </a:lnSpc>
              <a:defRPr sz="5333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8"/>
          </p:nvPr>
        </p:nvSpPr>
        <p:spPr bwMode="gray">
          <a:xfrm>
            <a:off x="2" y="6669088"/>
            <a:ext cx="573617" cy="188912"/>
          </a:xfrm>
        </p:spPr>
        <p:txBody>
          <a:bodyPr/>
          <a:lstStyle>
            <a:lvl1pPr>
              <a:defRPr sz="133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fld id="{86D56D38-296B-42F6-A96D-3E58AAFBA23A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9"/>
          </p:nvPr>
        </p:nvSpPr>
        <p:spPr bwMode="gray">
          <a:xfrm>
            <a:off x="2" y="6669090"/>
            <a:ext cx="573617" cy="188911"/>
          </a:xfrm>
        </p:spPr>
        <p:txBody>
          <a:bodyPr/>
          <a:lstStyle>
            <a:lvl1pPr>
              <a:defRPr sz="133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ctr"/>
            <a:r>
              <a:rPr lang="fr-FR"/>
              <a:t>-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 bwMode="gray">
          <a:xfrm>
            <a:off x="2" y="6669088"/>
            <a:ext cx="573617" cy="188912"/>
          </a:xfrm>
        </p:spPr>
        <p:txBody>
          <a:bodyPr/>
          <a:lstStyle>
            <a:lvl1pPr>
              <a:defRPr sz="133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1102784" y="3429001"/>
            <a:ext cx="9793816" cy="2087564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400" y="6239017"/>
            <a:ext cx="1311051" cy="45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91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34272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731853" y="935103"/>
            <a:ext cx="2496000" cy="2304000"/>
          </a:xfrm>
          <a:noFill/>
        </p:spPr>
        <p:txBody>
          <a:bodyPr lIns="0" bIns="0" anchor="b" anchorCtr="0"/>
          <a:lstStyle>
            <a:lvl1pPr>
              <a:lnSpc>
                <a:spcPct val="100000"/>
              </a:lnSpc>
              <a:defRPr sz="1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00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AD8CAE1F-A1C3-4A0E-81A3-64FADD35D1CA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endParaRPr lang="en-I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A47EA0A8-5DAB-4486-A256-D2A2B22450B2}" type="slidenum">
              <a:rPr lang="en-IN" smtClean="0"/>
              <a:t>‹#›</a:t>
            </a:fld>
            <a:endParaRPr lang="en-IN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839634" y="2930536"/>
            <a:ext cx="7056967" cy="1920000"/>
          </a:xfrm>
        </p:spPr>
        <p:txBody>
          <a:bodyPr anchor="t" anchorCtr="0"/>
          <a:lstStyle>
            <a:lvl1pPr>
              <a:spcAft>
                <a:spcPts val="0"/>
              </a:spcAft>
              <a:defRPr sz="4000" b="0">
                <a:latin typeface="+mj-lt"/>
              </a:defRPr>
            </a:lvl1pPr>
          </a:lstStyle>
          <a:p>
            <a:pPr lvl="0"/>
            <a:r>
              <a:rPr lang="fr-FR" dirty="0"/>
              <a:t>Titre du chapitre sur</a:t>
            </a:r>
            <a:br>
              <a:rPr lang="fr-FR" dirty="0"/>
            </a:br>
            <a:r>
              <a:rPr lang="fr-FR" dirty="0"/>
              <a:t>trois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301372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Surtitre optionnel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D8CAE1F-A1C3-4A0E-81A3-64FADD35D1CA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IN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47EA0A8-5DAB-4486-A256-D2A2B22450B2}" type="slidenum">
              <a:rPr lang="en-IN" smtClean="0"/>
              <a:t>‹#›</a:t>
            </a:fld>
            <a:endParaRPr lang="en-IN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295400" y="828000"/>
            <a:ext cx="9601200" cy="12000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295400" y="2060577"/>
            <a:ext cx="9601200" cy="3889375"/>
          </a:xfrm>
        </p:spPr>
        <p:txBody>
          <a:bodyPr/>
          <a:lstStyle/>
          <a:p>
            <a:pPr lvl="0"/>
            <a:r>
              <a:rPr lang="fr-FR" noProof="0" dirty="0"/>
              <a:t>Sous-titre de niveau 1</a:t>
            </a:r>
          </a:p>
          <a:p>
            <a:pPr lvl="1"/>
            <a:r>
              <a:rPr lang="fr-FR" noProof="0" dirty="0"/>
              <a:t>Texte courant</a:t>
            </a:r>
          </a:p>
          <a:p>
            <a:pPr lvl="2"/>
            <a:r>
              <a:rPr lang="fr-FR" noProof="0" dirty="0"/>
              <a:t>Texte puce de niveau 1</a:t>
            </a:r>
          </a:p>
          <a:p>
            <a:pPr lvl="3"/>
            <a:r>
              <a:rPr lang="fr-FR" noProof="0" dirty="0"/>
              <a:t>Texte puce de niveau 2</a:t>
            </a:r>
          </a:p>
          <a:p>
            <a:pPr lvl="4"/>
            <a:r>
              <a:rPr lang="fr-FR" noProof="0" dirty="0"/>
              <a:t>Texte puce de niveau 3</a:t>
            </a:r>
          </a:p>
        </p:txBody>
      </p:sp>
    </p:spTree>
    <p:extLst>
      <p:ext uri="{BB962C8B-B14F-4D97-AF65-F5344CB8AC3E}">
        <p14:creationId xmlns:p14="http://schemas.microsoft.com/office/powerpoint/2010/main" val="3495354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Surtitre optionnel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D8CAE1F-A1C3-4A0E-81A3-64FADD35D1CA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IN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47EA0A8-5DAB-4486-A256-D2A2B22450B2}" type="slidenum">
              <a:rPr lang="en-IN" smtClean="0"/>
              <a:t>‹#›</a:t>
            </a:fld>
            <a:endParaRPr lang="en-IN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295399" y="969787"/>
            <a:ext cx="4464000" cy="319125"/>
          </a:xfrm>
        </p:spPr>
        <p:txBody>
          <a:bodyPr anchor="b" anchorCtr="0"/>
          <a:lstStyle>
            <a:lvl1pPr>
              <a:spcAft>
                <a:spcPts val="0"/>
              </a:spcAft>
              <a:defRPr sz="1867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5"/>
          </p:nvPr>
        </p:nvSpPr>
        <p:spPr bwMode="gray">
          <a:xfrm>
            <a:off x="1295399" y="1308717"/>
            <a:ext cx="4463383" cy="2352000"/>
          </a:xfrm>
          <a:solidFill>
            <a:schemeClr val="bg1">
              <a:lumMod val="95000"/>
            </a:schemeClr>
          </a:solidFill>
        </p:spPr>
        <p:txBody>
          <a:bodyPr tIns="540000" anchor="ctr" anchorCtr="0"/>
          <a:lstStyle>
            <a:lvl1pPr algn="ctr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 hasCustomPrompt="1"/>
          </p:nvPr>
        </p:nvSpPr>
        <p:spPr bwMode="gray">
          <a:xfrm rot="16200000">
            <a:off x="4808920" y="2340717"/>
            <a:ext cx="2352000" cy="288000"/>
          </a:xfrm>
        </p:spPr>
        <p:txBody>
          <a:bodyPr/>
          <a:lstStyle>
            <a:lvl1pPr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© </a:t>
            </a:r>
            <a:r>
              <a:rPr lang="fr-FR" dirty="0" err="1"/>
              <a:t>Inria</a:t>
            </a:r>
            <a:r>
              <a:rPr lang="fr-FR" dirty="0"/>
              <a:t> / photo Prénom Nom 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3" hasCustomPrompt="1"/>
          </p:nvPr>
        </p:nvSpPr>
        <p:spPr>
          <a:xfrm>
            <a:off x="1295400" y="3789363"/>
            <a:ext cx="4464000" cy="2160587"/>
          </a:xfrm>
        </p:spPr>
        <p:txBody>
          <a:bodyPr/>
          <a:lstStyle>
            <a:lvl1pPr marL="0">
              <a:spcBef>
                <a:spcPts val="267"/>
              </a:spcBef>
              <a:spcAft>
                <a:spcPts val="267"/>
              </a:spcAft>
              <a:defRPr sz="1600" b="0">
                <a:solidFill>
                  <a:schemeClr val="tx1"/>
                </a:solidFill>
              </a:defRPr>
            </a:lvl1pPr>
            <a:lvl2pPr marL="191995" indent="-191995">
              <a:spcBef>
                <a:spcPts val="267"/>
              </a:spcBef>
              <a:spcAft>
                <a:spcPts val="267"/>
              </a:spcAft>
              <a:buClr>
                <a:schemeClr val="bg2"/>
              </a:buClr>
              <a:buFont typeface="Wingdings" panose="05000000000000000000" pitchFamily="2" charset="2"/>
              <a:buChar char=""/>
              <a:defRPr sz="1600" b="0">
                <a:solidFill>
                  <a:schemeClr val="tx1"/>
                </a:solidFill>
              </a:defRPr>
            </a:lvl2pPr>
            <a:lvl3pPr marL="431989" indent="-191995">
              <a:spcBef>
                <a:spcPts val="267"/>
              </a:spcBef>
              <a:spcAft>
                <a:spcPts val="267"/>
              </a:spcAft>
              <a:buFont typeface="Tahoma" panose="020B0604030504040204" pitchFamily="34" charset="0"/>
              <a:buChar char="&gt;"/>
              <a:defRPr sz="1600" b="0">
                <a:solidFill>
                  <a:schemeClr val="tx1"/>
                </a:solidFill>
              </a:defRPr>
            </a:lvl3pPr>
            <a:lvl4pPr marL="767981" indent="-191995">
              <a:spcBef>
                <a:spcPts val="267"/>
              </a:spcBef>
              <a:spcAft>
                <a:spcPts val="267"/>
              </a:spcAft>
              <a:buClrTx/>
              <a:buFont typeface="Tahoma" panose="020B0604030504040204" pitchFamily="34" charset="0"/>
              <a:buChar char="-"/>
              <a:defRPr sz="1600" b="0">
                <a:solidFill>
                  <a:schemeClr val="tx1"/>
                </a:solidFill>
              </a:defRPr>
            </a:lvl4pPr>
            <a:lvl5pPr marL="767981">
              <a:spcBef>
                <a:spcPts val="267"/>
              </a:spcBef>
              <a:spcAft>
                <a:spcPts val="267"/>
              </a:spcAft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Texte courant</a:t>
            </a:r>
          </a:p>
          <a:p>
            <a:pPr lvl="1"/>
            <a:r>
              <a:rPr lang="fr-FR" dirty="0"/>
              <a:t>Texte puce de niveau 1</a:t>
            </a:r>
          </a:p>
          <a:p>
            <a:pPr lvl="2"/>
            <a:r>
              <a:rPr lang="fr-FR" dirty="0"/>
              <a:t>Texte puce de niveau 2</a:t>
            </a:r>
          </a:p>
          <a:p>
            <a:pPr lvl="3"/>
            <a:r>
              <a:rPr lang="fr-FR" dirty="0"/>
              <a:t>Texte puce de niveau 3</a:t>
            </a:r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432600" y="969787"/>
            <a:ext cx="4464000" cy="319125"/>
          </a:xfrm>
        </p:spPr>
        <p:txBody>
          <a:bodyPr anchor="b" anchorCtr="0"/>
          <a:lstStyle>
            <a:lvl1pPr>
              <a:spcAft>
                <a:spcPts val="0"/>
              </a:spcAft>
              <a:defRPr sz="1867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25"/>
          </p:nvPr>
        </p:nvSpPr>
        <p:spPr bwMode="gray">
          <a:xfrm>
            <a:off x="6432602" y="1308717"/>
            <a:ext cx="4463383" cy="2352000"/>
          </a:xfrm>
          <a:solidFill>
            <a:schemeClr val="bg1">
              <a:lumMod val="95000"/>
            </a:schemeClr>
          </a:solidFill>
        </p:spPr>
        <p:txBody>
          <a:bodyPr tIns="540000" anchor="ctr" anchorCtr="0"/>
          <a:lstStyle>
            <a:lvl1pPr algn="ctr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26" hasCustomPrompt="1"/>
          </p:nvPr>
        </p:nvSpPr>
        <p:spPr bwMode="gray">
          <a:xfrm rot="16200000">
            <a:off x="9946121" y="2340717"/>
            <a:ext cx="2352000" cy="288000"/>
          </a:xfrm>
        </p:spPr>
        <p:txBody>
          <a:bodyPr/>
          <a:lstStyle>
            <a:lvl1pPr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© </a:t>
            </a:r>
            <a:r>
              <a:rPr lang="fr-FR" dirty="0" err="1"/>
              <a:t>Inria</a:t>
            </a:r>
            <a:r>
              <a:rPr lang="fr-FR" dirty="0"/>
              <a:t> / photo Prénom Nom </a:t>
            </a:r>
          </a:p>
        </p:txBody>
      </p:sp>
      <p:sp>
        <p:nvSpPr>
          <p:cNvPr id="24" name="Espace réservé du texte 7"/>
          <p:cNvSpPr>
            <a:spLocks noGrp="1"/>
          </p:cNvSpPr>
          <p:nvPr>
            <p:ph type="body" sz="quarter" idx="27" hasCustomPrompt="1"/>
          </p:nvPr>
        </p:nvSpPr>
        <p:spPr>
          <a:xfrm>
            <a:off x="6432601" y="3789363"/>
            <a:ext cx="4464000" cy="2160587"/>
          </a:xfrm>
        </p:spPr>
        <p:txBody>
          <a:bodyPr/>
          <a:lstStyle>
            <a:lvl1pPr marL="0">
              <a:spcBef>
                <a:spcPts val="267"/>
              </a:spcBef>
              <a:spcAft>
                <a:spcPts val="267"/>
              </a:spcAft>
              <a:defRPr sz="1600" b="0">
                <a:solidFill>
                  <a:schemeClr val="tx1"/>
                </a:solidFill>
              </a:defRPr>
            </a:lvl1pPr>
            <a:lvl2pPr marL="191995" indent="-191995">
              <a:spcBef>
                <a:spcPts val="267"/>
              </a:spcBef>
              <a:spcAft>
                <a:spcPts val="267"/>
              </a:spcAft>
              <a:buClr>
                <a:schemeClr val="bg2"/>
              </a:buClr>
              <a:buFont typeface="Wingdings" panose="05000000000000000000" pitchFamily="2" charset="2"/>
              <a:buChar char=""/>
              <a:defRPr sz="1600" b="0">
                <a:solidFill>
                  <a:schemeClr val="tx1"/>
                </a:solidFill>
              </a:defRPr>
            </a:lvl2pPr>
            <a:lvl3pPr marL="431989" indent="-191995">
              <a:spcBef>
                <a:spcPts val="267"/>
              </a:spcBef>
              <a:spcAft>
                <a:spcPts val="267"/>
              </a:spcAft>
              <a:buFont typeface="Tahoma" panose="020B0604030504040204" pitchFamily="34" charset="0"/>
              <a:buChar char="&gt;"/>
              <a:defRPr sz="1600" b="0">
                <a:solidFill>
                  <a:schemeClr val="tx1"/>
                </a:solidFill>
              </a:defRPr>
            </a:lvl3pPr>
            <a:lvl4pPr marL="767981" indent="-191995">
              <a:spcBef>
                <a:spcPts val="267"/>
              </a:spcBef>
              <a:spcAft>
                <a:spcPts val="267"/>
              </a:spcAft>
              <a:buClrTx/>
              <a:buFont typeface="Tahoma" panose="020B0604030504040204" pitchFamily="34" charset="0"/>
              <a:buChar char="-"/>
              <a:defRPr sz="1600" b="0">
                <a:solidFill>
                  <a:schemeClr val="tx1"/>
                </a:solidFill>
              </a:defRPr>
            </a:lvl4pPr>
            <a:lvl5pPr marL="767981">
              <a:spcBef>
                <a:spcPts val="267"/>
              </a:spcBef>
              <a:spcAft>
                <a:spcPts val="267"/>
              </a:spcAft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Texte courant</a:t>
            </a:r>
          </a:p>
          <a:p>
            <a:pPr lvl="1"/>
            <a:r>
              <a:rPr lang="fr-FR" dirty="0"/>
              <a:t>Texte puce de niveau 1</a:t>
            </a:r>
          </a:p>
          <a:p>
            <a:pPr lvl="2"/>
            <a:r>
              <a:rPr lang="fr-FR" dirty="0"/>
              <a:t>Texte puce de niveau 2</a:t>
            </a:r>
          </a:p>
          <a:p>
            <a:pPr lvl="3"/>
            <a:r>
              <a:rPr lang="fr-FR" dirty="0"/>
              <a:t>Texte puce de niveau 3</a:t>
            </a:r>
          </a:p>
        </p:txBody>
      </p:sp>
    </p:spTree>
    <p:extLst>
      <p:ext uri="{BB962C8B-B14F-4D97-AF65-F5344CB8AC3E}">
        <p14:creationId xmlns:p14="http://schemas.microsoft.com/office/powerpoint/2010/main" val="172258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Surtitre optionnel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D8CAE1F-A1C3-4A0E-81A3-64FADD35D1CA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IN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47EA0A8-5DAB-4486-A256-D2A2B22450B2}" type="slidenum">
              <a:rPr lang="en-IN" smtClean="0"/>
              <a:t>‹#›</a:t>
            </a:fld>
            <a:endParaRPr lang="en-IN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295400" y="828000"/>
            <a:ext cx="9601200" cy="12000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295400" y="2060577"/>
            <a:ext cx="4464000" cy="3889375"/>
          </a:xfrm>
        </p:spPr>
        <p:txBody>
          <a:bodyPr/>
          <a:lstStyle/>
          <a:p>
            <a:pPr lvl="0"/>
            <a:r>
              <a:rPr lang="fr-FR" noProof="0" dirty="0"/>
              <a:t>Sous-titre de niveau 1</a:t>
            </a:r>
          </a:p>
          <a:p>
            <a:pPr lvl="1"/>
            <a:r>
              <a:rPr lang="fr-FR" noProof="0" dirty="0"/>
              <a:t>Texte courant</a:t>
            </a:r>
          </a:p>
          <a:p>
            <a:pPr lvl="2"/>
            <a:r>
              <a:rPr lang="fr-FR" noProof="0" dirty="0"/>
              <a:t>Texte puce de niveau 1</a:t>
            </a:r>
          </a:p>
          <a:p>
            <a:pPr lvl="3"/>
            <a:r>
              <a:rPr lang="fr-FR" noProof="0" dirty="0"/>
              <a:t>Texte puce de niveau 2</a:t>
            </a:r>
          </a:p>
          <a:p>
            <a:pPr lvl="4"/>
            <a:r>
              <a:rPr lang="fr-FR" noProof="0" dirty="0"/>
              <a:t>Texte puce de niveau 3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096000" y="2060575"/>
            <a:ext cx="4800600" cy="336000"/>
          </a:xfrm>
        </p:spPr>
        <p:txBody>
          <a:bodyPr/>
          <a:lstStyle>
            <a:lvl1pPr algn="ctr">
              <a:defRPr sz="18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3" name="Espace réservé du graphique 12"/>
          <p:cNvSpPr>
            <a:spLocks noGrp="1"/>
          </p:cNvSpPr>
          <p:nvPr>
            <p:ph type="chart" sz="quarter" idx="16"/>
          </p:nvPr>
        </p:nvSpPr>
        <p:spPr bwMode="gray">
          <a:xfrm>
            <a:off x="6096000" y="2420888"/>
            <a:ext cx="4800600" cy="3529063"/>
          </a:xfrm>
        </p:spPr>
        <p:txBody>
          <a:bodyPr tIns="540000" anchor="ctr" anchorCtr="0"/>
          <a:lstStyle>
            <a:lvl1pPr algn="ctr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26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Surtitre optionnel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D8CAE1F-A1C3-4A0E-81A3-64FADD35D1CA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IN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47EA0A8-5DAB-4486-A256-D2A2B22450B2}" type="slidenum">
              <a:rPr lang="en-IN" smtClean="0"/>
              <a:t>‹#›</a:t>
            </a:fld>
            <a:endParaRPr lang="en-IN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295400" y="828000"/>
            <a:ext cx="9601200" cy="12000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295400" y="2060575"/>
            <a:ext cx="9601200" cy="336000"/>
          </a:xfrm>
        </p:spPr>
        <p:txBody>
          <a:bodyPr/>
          <a:lstStyle>
            <a:lvl1pPr algn="l">
              <a:defRPr sz="18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8" name="Espace réservé du tableau 7"/>
          <p:cNvSpPr>
            <a:spLocks noGrp="1"/>
          </p:cNvSpPr>
          <p:nvPr>
            <p:ph type="tbl" sz="quarter" idx="16"/>
          </p:nvPr>
        </p:nvSpPr>
        <p:spPr bwMode="gray">
          <a:xfrm>
            <a:off x="1295400" y="2420888"/>
            <a:ext cx="9601200" cy="3529063"/>
          </a:xfrm>
        </p:spPr>
        <p:txBody>
          <a:bodyPr tIns="540000" bIns="0" anchor="ctr" anchorCtr="0"/>
          <a:lstStyle>
            <a:lvl1pPr algn="ctr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331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blackWhite">
          <a:xfrm>
            <a:off x="431800" y="432000"/>
            <a:ext cx="11328400" cy="56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black">
          <a:xfrm>
            <a:off x="1102784" y="904875"/>
            <a:ext cx="9793816" cy="2352000"/>
          </a:xfrm>
          <a:noFill/>
        </p:spPr>
        <p:txBody>
          <a:bodyPr lIns="0" bIns="0" anchor="b" anchorCtr="0"/>
          <a:lstStyle>
            <a:lvl1pPr algn="ctr">
              <a:lnSpc>
                <a:spcPct val="100000"/>
              </a:lnSpc>
              <a:defRPr sz="5333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8"/>
          </p:nvPr>
        </p:nvSpPr>
        <p:spPr bwMode="gray">
          <a:xfrm>
            <a:off x="2" y="6669088"/>
            <a:ext cx="573617" cy="188912"/>
          </a:xfrm>
        </p:spPr>
        <p:txBody>
          <a:bodyPr/>
          <a:lstStyle>
            <a:lvl1pPr>
              <a:defRPr sz="133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AD8CAE1F-A1C3-4A0E-81A3-64FADD35D1CA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9"/>
          </p:nvPr>
        </p:nvSpPr>
        <p:spPr bwMode="gray">
          <a:xfrm>
            <a:off x="2" y="6669090"/>
            <a:ext cx="573617" cy="188911"/>
          </a:xfrm>
        </p:spPr>
        <p:txBody>
          <a:bodyPr/>
          <a:lstStyle>
            <a:lvl1pPr>
              <a:defRPr sz="133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 bwMode="gray">
          <a:xfrm>
            <a:off x="2" y="6669088"/>
            <a:ext cx="573617" cy="188912"/>
          </a:xfrm>
        </p:spPr>
        <p:txBody>
          <a:bodyPr/>
          <a:lstStyle>
            <a:lvl1pPr>
              <a:defRPr sz="133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A47EA0A8-5DAB-4486-A256-D2A2B22450B2}" type="slidenum">
              <a:rPr lang="en-IN" smtClean="0"/>
              <a:t>‹#›</a:t>
            </a:fld>
            <a:endParaRPr lang="en-IN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1102784" y="3429001"/>
            <a:ext cx="9793816" cy="2087564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400" y="6239017"/>
            <a:ext cx="1311051" cy="45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3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3427200" cy="43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0" name="Rectangle 9"/>
          <p:cNvSpPr/>
          <p:nvPr/>
        </p:nvSpPr>
        <p:spPr bwMode="gray">
          <a:xfrm>
            <a:off x="0" y="1"/>
            <a:ext cx="431800" cy="3428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1" name="Rectangle 10"/>
          <p:cNvSpPr/>
          <p:nvPr/>
        </p:nvSpPr>
        <p:spPr bwMode="gray">
          <a:xfrm>
            <a:off x="3427201" y="0"/>
            <a:ext cx="8764799" cy="43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 bwMode="gray">
          <a:xfrm>
            <a:off x="0" y="3430800"/>
            <a:ext cx="431800" cy="342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3" name="Rectangle 12"/>
          <p:cNvSpPr/>
          <p:nvPr/>
        </p:nvSpPr>
        <p:spPr bwMode="gray">
          <a:xfrm>
            <a:off x="0" y="6048000"/>
            <a:ext cx="12192000" cy="81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4" name="Rectangle 13"/>
          <p:cNvSpPr/>
          <p:nvPr/>
        </p:nvSpPr>
        <p:spPr bwMode="gray">
          <a:xfrm>
            <a:off x="11744177" y="1"/>
            <a:ext cx="447823" cy="6857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427200" y="1"/>
            <a:ext cx="8333000" cy="427039"/>
          </a:xfrm>
          <a:prstGeom prst="rect">
            <a:avLst/>
          </a:prstGeom>
        </p:spPr>
        <p:txBody>
          <a:bodyPr vert="horz" lIns="108000" tIns="0" rIns="0" bIns="0" rtlCol="0" anchor="ctr" anchorCtr="0">
            <a:noAutofit/>
          </a:bodyPr>
          <a:lstStyle/>
          <a:p>
            <a:r>
              <a:rPr lang="fr-FR" noProof="0" dirty="0"/>
              <a:t>Surtitre optionnel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1295400" y="2060575"/>
            <a:ext cx="9601200" cy="38893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Sous-titre de niveau 1</a:t>
            </a:r>
          </a:p>
          <a:p>
            <a:pPr lvl="1"/>
            <a:r>
              <a:rPr lang="fr-FR" noProof="0" dirty="0"/>
              <a:t>Texte courant</a:t>
            </a:r>
          </a:p>
          <a:p>
            <a:pPr lvl="2"/>
            <a:r>
              <a:rPr lang="fr-FR" noProof="0" dirty="0"/>
              <a:t>Texte puce de niveau 1</a:t>
            </a:r>
          </a:p>
          <a:p>
            <a:pPr lvl="3"/>
            <a:r>
              <a:rPr lang="fr-FR" noProof="0" dirty="0"/>
              <a:t>Texte puce de niveau 2</a:t>
            </a:r>
          </a:p>
          <a:p>
            <a:pPr lvl="4"/>
            <a:r>
              <a:rPr lang="fr-FR" noProof="0" dirty="0"/>
              <a:t>Texte puce de niveau 3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805545" y="6441804"/>
            <a:ext cx="3589969" cy="288000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AD8CAE1F-A1C3-4A0E-81A3-64FADD35D1CA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31687" y="6441804"/>
            <a:ext cx="144000" cy="28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200" b="0" cap="none" baseline="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431800" y="6441806"/>
            <a:ext cx="192000" cy="287761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vert="horz" lIns="0" tIns="0" rIns="0" bIns="0" rtlCol="0" anchor="b" anchorCtr="0">
            <a:noAutofit/>
          </a:bodyPr>
          <a:lstStyle>
            <a:lvl1pPr algn="l">
              <a:defRPr sz="1200" b="0" cap="all" baseline="0">
                <a:solidFill>
                  <a:schemeClr val="tx2"/>
                </a:solidFill>
              </a:defRPr>
            </a:lvl1pPr>
          </a:lstStyle>
          <a:p>
            <a:fld id="{A47EA0A8-5DAB-4486-A256-D2A2B22450B2}" type="slidenum">
              <a:rPr lang="en-IN" smtClean="0"/>
              <a:t>‹#›</a:t>
            </a:fld>
            <a:endParaRPr lang="en-IN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400" y="6239017"/>
            <a:ext cx="1311051" cy="45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61" r:id="rId13"/>
  </p:sldLayoutIdLst>
  <p:txStyles>
    <p:titleStyle>
      <a:lvl1pPr algn="l" defTabSz="121917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600" b="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SzPct val="100000"/>
        <a:buFont typeface="Arial" panose="020B0604020202020204" pitchFamily="34" charset="0"/>
        <a:buNone/>
        <a:defRPr sz="2133" b="1" kern="1200" cap="none" baseline="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267"/>
        </a:spcBef>
        <a:spcAft>
          <a:spcPts val="267"/>
        </a:spcAft>
        <a:buSzPct val="100000"/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91995" indent="-191995" algn="l" defTabSz="1219170" rtl="0" eaLnBrk="1" latinLnBrk="0" hangingPunct="1">
        <a:lnSpc>
          <a:spcPct val="100000"/>
        </a:lnSpc>
        <a:spcBef>
          <a:spcPts val="267"/>
        </a:spcBef>
        <a:spcAft>
          <a:spcPts val="267"/>
        </a:spcAft>
        <a:buClr>
          <a:schemeClr val="bg2"/>
        </a:buClr>
        <a:buSzPct val="100000"/>
        <a:buFont typeface="Wingdings" panose="05000000000000000000" pitchFamily="2" charset="2"/>
        <a:buChar char="l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431989" indent="-191995" algn="l" defTabSz="1219170" rtl="0" eaLnBrk="1" latinLnBrk="0" hangingPunct="1">
        <a:lnSpc>
          <a:spcPct val="100000"/>
        </a:lnSpc>
        <a:spcBef>
          <a:spcPts val="267"/>
        </a:spcBef>
        <a:spcAft>
          <a:spcPts val="267"/>
        </a:spcAft>
        <a:buClr>
          <a:schemeClr val="bg2"/>
        </a:buClr>
        <a:buSzPct val="100000"/>
        <a:buFont typeface="Tahoma" panose="020B0604030504040204" pitchFamily="34" charset="0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67981" indent="-191995" algn="l" defTabSz="1219170" rtl="0" eaLnBrk="1" latinLnBrk="0" hangingPunct="1">
        <a:lnSpc>
          <a:spcPct val="100000"/>
        </a:lnSpc>
        <a:spcBef>
          <a:spcPts val="267"/>
        </a:spcBef>
        <a:spcAft>
          <a:spcPts val="267"/>
        </a:spcAft>
        <a:buClrTx/>
        <a:buSzPct val="100000"/>
        <a:buFont typeface="Tahoma" panose="020B060403050404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34272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0" name="Rectangle 9"/>
          <p:cNvSpPr/>
          <p:nvPr/>
        </p:nvSpPr>
        <p:spPr bwMode="gray">
          <a:xfrm>
            <a:off x="0" y="1"/>
            <a:ext cx="431800" cy="3428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1" name="Rectangle 10"/>
          <p:cNvSpPr/>
          <p:nvPr/>
        </p:nvSpPr>
        <p:spPr bwMode="gray">
          <a:xfrm>
            <a:off x="3427201" y="0"/>
            <a:ext cx="8764799" cy="43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 bwMode="gray">
          <a:xfrm>
            <a:off x="0" y="3430800"/>
            <a:ext cx="431800" cy="342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3" name="Rectangle 12"/>
          <p:cNvSpPr/>
          <p:nvPr/>
        </p:nvSpPr>
        <p:spPr bwMode="gray">
          <a:xfrm>
            <a:off x="0" y="6048000"/>
            <a:ext cx="12192000" cy="8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4" name="Rectangle 13"/>
          <p:cNvSpPr/>
          <p:nvPr/>
        </p:nvSpPr>
        <p:spPr bwMode="gray">
          <a:xfrm>
            <a:off x="11744177" y="1"/>
            <a:ext cx="447823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427199" y="1"/>
            <a:ext cx="8316977" cy="427039"/>
          </a:xfrm>
          <a:prstGeom prst="rect">
            <a:avLst/>
          </a:prstGeom>
        </p:spPr>
        <p:txBody>
          <a:bodyPr vert="horz" lIns="108000" tIns="0" rIns="0" bIns="0" rtlCol="0" anchor="ctr" anchorCtr="0">
            <a:noAutofit/>
          </a:bodyPr>
          <a:lstStyle/>
          <a:p>
            <a:r>
              <a:rPr lang="fr-FR" noProof="0" dirty="0"/>
              <a:t>Surtitre optionnel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1295400" y="2060575"/>
            <a:ext cx="9601200" cy="38893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Sous-titre de niveau 1</a:t>
            </a:r>
          </a:p>
          <a:p>
            <a:pPr lvl="1"/>
            <a:r>
              <a:rPr lang="fr-FR" noProof="0" dirty="0"/>
              <a:t>Texte courant</a:t>
            </a:r>
          </a:p>
          <a:p>
            <a:pPr lvl="2"/>
            <a:r>
              <a:rPr lang="fr-FR" noProof="0" dirty="0"/>
              <a:t>Texte puce de niveau 1</a:t>
            </a:r>
          </a:p>
          <a:p>
            <a:pPr lvl="3"/>
            <a:r>
              <a:rPr lang="fr-FR" noProof="0" dirty="0"/>
              <a:t>Texte puce de niveau 2</a:t>
            </a:r>
          </a:p>
          <a:p>
            <a:pPr lvl="4"/>
            <a:r>
              <a:rPr lang="fr-FR" noProof="0" dirty="0"/>
              <a:t>Texte puce de niveau 3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805545" y="6441804"/>
            <a:ext cx="3589969" cy="288000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/>
            <a:fld id="{B9D8F81F-395D-4BFA-A2D9-045967F09413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31687" y="6441804"/>
            <a:ext cx="144000" cy="28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200" b="0" cap="none" baseline="0">
                <a:solidFill>
                  <a:schemeClr val="bg1"/>
                </a:solidFill>
              </a:defRPr>
            </a:lvl1pPr>
          </a:lstStyle>
          <a:p>
            <a:pPr algn="ctr"/>
            <a:r>
              <a:rPr lang="fr-FR" dirty="0"/>
              <a:t>-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431800" y="6441806"/>
            <a:ext cx="192000" cy="287761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vert="horz" lIns="0" tIns="0" rIns="0" bIns="0" rtlCol="0" anchor="b" anchorCtr="0">
            <a:noAutofit/>
          </a:bodyPr>
          <a:lstStyle>
            <a:lvl1pPr algn="l">
              <a:defRPr sz="1200" b="0" cap="all" baseline="0">
                <a:solidFill>
                  <a:schemeClr val="bg1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400" y="6239017"/>
            <a:ext cx="1311051" cy="45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0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600" b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SzPct val="100000"/>
        <a:buFont typeface="Arial" panose="020B0604020202020204" pitchFamily="34" charset="0"/>
        <a:buNone/>
        <a:defRPr sz="2133" b="1" kern="1200" cap="none" baseline="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267"/>
        </a:spcBef>
        <a:spcAft>
          <a:spcPts val="267"/>
        </a:spcAft>
        <a:buSzPct val="100000"/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91995" indent="-191995" algn="l" defTabSz="1219170" rtl="0" eaLnBrk="1" latinLnBrk="0" hangingPunct="1">
        <a:lnSpc>
          <a:spcPct val="100000"/>
        </a:lnSpc>
        <a:spcBef>
          <a:spcPts val="267"/>
        </a:spcBef>
        <a:spcAft>
          <a:spcPts val="267"/>
        </a:spcAft>
        <a:buClr>
          <a:schemeClr val="bg2"/>
        </a:buClr>
        <a:buSzPct val="100000"/>
        <a:buFont typeface="Wingdings" panose="05000000000000000000" pitchFamily="2" charset="2"/>
        <a:buChar char="l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431989" indent="-191995" algn="l" defTabSz="1219170" rtl="0" eaLnBrk="1" latinLnBrk="0" hangingPunct="1">
        <a:lnSpc>
          <a:spcPct val="100000"/>
        </a:lnSpc>
        <a:spcBef>
          <a:spcPts val="267"/>
        </a:spcBef>
        <a:spcAft>
          <a:spcPts val="267"/>
        </a:spcAft>
        <a:buClr>
          <a:schemeClr val="bg2"/>
        </a:buClr>
        <a:buSzPct val="100000"/>
        <a:buFont typeface="Tahoma" panose="020B0604030504040204" pitchFamily="34" charset="0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67981" indent="-191995" algn="l" defTabSz="1219170" rtl="0" eaLnBrk="1" latinLnBrk="0" hangingPunct="1">
        <a:lnSpc>
          <a:spcPct val="100000"/>
        </a:lnSpc>
        <a:spcBef>
          <a:spcPts val="267"/>
        </a:spcBef>
        <a:spcAft>
          <a:spcPts val="267"/>
        </a:spcAft>
        <a:buClrTx/>
        <a:buSzPct val="100000"/>
        <a:buFont typeface="Tahoma" panose="020B060403050404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3427200" cy="43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0" name="Rectangle 9"/>
          <p:cNvSpPr/>
          <p:nvPr/>
        </p:nvSpPr>
        <p:spPr bwMode="gray">
          <a:xfrm>
            <a:off x="0" y="1"/>
            <a:ext cx="431800" cy="3428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427200" y="1"/>
            <a:ext cx="8333000" cy="427039"/>
          </a:xfrm>
          <a:prstGeom prst="rect">
            <a:avLst/>
          </a:prstGeom>
        </p:spPr>
        <p:txBody>
          <a:bodyPr vert="horz" lIns="108000" tIns="0" rIns="0" bIns="0" rtlCol="0" anchor="ctr" anchorCtr="0">
            <a:noAutofit/>
          </a:bodyPr>
          <a:lstStyle/>
          <a:p>
            <a:r>
              <a:rPr lang="fr-FR" noProof="0" dirty="0"/>
              <a:t>Surtitre optionnel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1295400" y="2060575"/>
            <a:ext cx="9601200" cy="38893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Sous-titre de niveau 1</a:t>
            </a:r>
          </a:p>
          <a:p>
            <a:pPr lvl="1"/>
            <a:r>
              <a:rPr lang="fr-FR" noProof="0" dirty="0"/>
              <a:t>Texte courant</a:t>
            </a:r>
          </a:p>
          <a:p>
            <a:pPr lvl="2"/>
            <a:r>
              <a:rPr lang="fr-FR" noProof="0" dirty="0"/>
              <a:t>Texte puce de niveau 1</a:t>
            </a:r>
          </a:p>
          <a:p>
            <a:pPr lvl="3"/>
            <a:r>
              <a:rPr lang="fr-FR" noProof="0" dirty="0"/>
              <a:t>Texte puce de niveau 2</a:t>
            </a:r>
          </a:p>
          <a:p>
            <a:pPr lvl="4"/>
            <a:r>
              <a:rPr lang="fr-FR" noProof="0" dirty="0"/>
              <a:t>Texte puce de niveau 3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805545" y="6441804"/>
            <a:ext cx="3589969" cy="288000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algn="l"/>
            <a:fld id="{B9D8F81F-395D-4BFA-A2D9-045967F09413}" type="datetime1">
              <a:rPr lang="fr-FR" smtClean="0"/>
              <a:pPr algn="l"/>
              <a:t>07/05/2020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31687" y="6441804"/>
            <a:ext cx="144000" cy="28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200" b="0" cap="none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fr-FR"/>
              <a:t>-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431800" y="6441806"/>
            <a:ext cx="192000" cy="287761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vert="horz" lIns="0" tIns="0" rIns="0" bIns="0" rtlCol="0" anchor="b" anchorCtr="0">
            <a:noAutofit/>
          </a:bodyPr>
          <a:lstStyle>
            <a:lvl1pPr algn="l">
              <a:defRPr sz="1200" b="0" cap="all" baseline="0">
                <a:solidFill>
                  <a:schemeClr val="bg2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432000" y="6048000"/>
            <a:ext cx="11328000" cy="0"/>
          </a:xfrm>
          <a:prstGeom prst="line">
            <a:avLst/>
          </a:prstGeom>
          <a:ln w="635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400" y="6239017"/>
            <a:ext cx="1311051" cy="45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9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600" b="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SzPct val="100000"/>
        <a:buFont typeface="Arial" panose="020B0604020202020204" pitchFamily="34" charset="0"/>
        <a:buNone/>
        <a:defRPr sz="2133" b="1" kern="1200" cap="none" baseline="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267"/>
        </a:spcBef>
        <a:spcAft>
          <a:spcPts val="267"/>
        </a:spcAft>
        <a:buSzPct val="100000"/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91995" indent="-191995" algn="l" defTabSz="1219170" rtl="0" eaLnBrk="1" latinLnBrk="0" hangingPunct="1">
        <a:lnSpc>
          <a:spcPct val="100000"/>
        </a:lnSpc>
        <a:spcBef>
          <a:spcPts val="267"/>
        </a:spcBef>
        <a:spcAft>
          <a:spcPts val="267"/>
        </a:spcAft>
        <a:buClr>
          <a:schemeClr val="bg2"/>
        </a:buClr>
        <a:buSzPct val="100000"/>
        <a:buFont typeface="Wingdings" panose="05000000000000000000" pitchFamily="2" charset="2"/>
        <a:buChar char="l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431989" indent="-191995" algn="l" defTabSz="1219170" rtl="0" eaLnBrk="1" latinLnBrk="0" hangingPunct="1">
        <a:lnSpc>
          <a:spcPct val="100000"/>
        </a:lnSpc>
        <a:spcBef>
          <a:spcPts val="267"/>
        </a:spcBef>
        <a:spcAft>
          <a:spcPts val="267"/>
        </a:spcAft>
        <a:buClr>
          <a:schemeClr val="bg2"/>
        </a:buClr>
        <a:buSzPct val="100000"/>
        <a:buFont typeface="Tahoma" panose="020B0604030504040204" pitchFamily="34" charset="0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67981" indent="-191995" algn="l" defTabSz="1219170" rtl="0" eaLnBrk="1" latinLnBrk="0" hangingPunct="1">
        <a:lnSpc>
          <a:spcPct val="100000"/>
        </a:lnSpc>
        <a:spcBef>
          <a:spcPts val="267"/>
        </a:spcBef>
        <a:spcAft>
          <a:spcPts val="267"/>
        </a:spcAft>
        <a:buClrTx/>
        <a:buSzPct val="100000"/>
        <a:buFont typeface="Tahoma" panose="020B060403050404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3941684" y="2224679"/>
            <a:ext cx="7598391" cy="221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>
              <a:lnSpc>
                <a:spcPct val="100000"/>
              </a:lnSpc>
            </a:pPr>
            <a:r>
              <a:rPr lang="en-IN" sz="7200" b="1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HyAIAI</a:t>
            </a:r>
            <a:r>
              <a:rPr lang="en-US" sz="72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Meeting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32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Thursday 07th May 2020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972960" y="4230719"/>
            <a:ext cx="3235056" cy="17414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>
              <a:lnSpc>
                <a:spcPct val="90000"/>
              </a:lnSpc>
            </a:pPr>
            <a:r>
              <a:rPr lang="en-US" sz="20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Neetu Kushwaha</a:t>
            </a:r>
          </a:p>
          <a:p>
            <a:pPr>
              <a:lnSpc>
                <a:spcPct val="90000"/>
              </a:lnSpc>
            </a:pPr>
            <a:r>
              <a:rPr lang="en-US" sz="20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Post Doc Researcher</a:t>
            </a:r>
          </a:p>
          <a:p>
            <a:pPr>
              <a:lnSpc>
                <a:spcPct val="90000"/>
              </a:lnSpc>
            </a:pPr>
            <a:r>
              <a:rPr lang="en-US" sz="20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Rennes, France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0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Neetu.kushwaha@inria.fr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CustomShape 2">
            <a:extLst>
              <a:ext uri="{FF2B5EF4-FFF2-40B4-BE49-F238E27FC236}">
                <a16:creationId xmlns:a16="http://schemas.microsoft.com/office/drawing/2014/main" id="{CB4FB6B8-7E4E-44CB-A2BC-9D9102290D41}"/>
              </a:ext>
            </a:extLst>
          </p:cNvPr>
          <p:cNvSpPr/>
          <p:nvPr/>
        </p:nvSpPr>
        <p:spPr>
          <a:xfrm>
            <a:off x="4505822" y="4230718"/>
            <a:ext cx="7203825" cy="17414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r>
              <a:rPr lang="en-IN" sz="20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Project Supervisors-</a:t>
            </a:r>
          </a:p>
          <a:p>
            <a:r>
              <a:rPr lang="en-IN" sz="20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Elisa </a:t>
            </a:r>
            <a:r>
              <a:rPr lang="en-IN" sz="2000" b="1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Fromont</a:t>
            </a:r>
            <a:r>
              <a:rPr lang="en-IN" sz="20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IRISA/INRIA </a:t>
            </a:r>
            <a:r>
              <a:rPr lang="en-IN" sz="2000" b="1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rba</a:t>
            </a:r>
            <a:r>
              <a:rPr lang="en-IN" sz="20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en-IN" sz="2000" b="1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Lacodam</a:t>
            </a:r>
            <a:r>
              <a:rPr lang="en-IN" sz="20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team (Rennes)</a:t>
            </a:r>
          </a:p>
          <a:p>
            <a:r>
              <a:rPr lang="en-IN" sz="20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Alexandre </a:t>
            </a:r>
            <a:r>
              <a:rPr lang="en-IN" sz="2000" b="1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Termier</a:t>
            </a:r>
            <a:r>
              <a:rPr lang="en-IN" sz="20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IRISA/INRIA </a:t>
            </a:r>
            <a:r>
              <a:rPr lang="en-IN" sz="2000" b="1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rba</a:t>
            </a:r>
            <a:r>
              <a:rPr lang="en-IN" sz="20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en-IN" sz="2000" b="1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Lacodam</a:t>
            </a:r>
            <a:r>
              <a:rPr lang="en-IN" sz="20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team (Rennes)</a:t>
            </a:r>
          </a:p>
          <a:p>
            <a:r>
              <a:rPr lang="en-IN" sz="20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Irina </a:t>
            </a:r>
            <a:r>
              <a:rPr lang="en-IN" sz="2000" b="1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Illina</a:t>
            </a:r>
            <a:r>
              <a:rPr lang="en-IN" sz="20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LORIA/INRIA </a:t>
            </a:r>
            <a:r>
              <a:rPr lang="en-IN" sz="2000" b="1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nge</a:t>
            </a:r>
            <a:r>
              <a:rPr lang="en-IN" sz="20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– </a:t>
            </a:r>
            <a:r>
              <a:rPr lang="en-IN" sz="2000" b="1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Multispeech</a:t>
            </a:r>
            <a:r>
              <a:rPr lang="en-IN" sz="20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team (Nancy)</a:t>
            </a:r>
            <a:endParaRPr lang="en-US" sz="2000" b="1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endParaRPr lang="en-IN" sz="2000" b="1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604422-5D94-4565-9749-4DD1C6511C18}"/>
              </a:ext>
            </a:extLst>
          </p:cNvPr>
          <p:cNvSpPr/>
          <p:nvPr/>
        </p:nvSpPr>
        <p:spPr>
          <a:xfrm>
            <a:off x="3582183" y="22892"/>
            <a:ext cx="6305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ACTIVATION VALUE OF NEURON IN CNN</a:t>
            </a:r>
            <a:endParaRPr lang="en-IN" sz="2400" dirty="0"/>
          </a:p>
        </p:txBody>
      </p:sp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827EBE20-1876-4EFC-9003-C1FEA7DC6A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4" t="39482"/>
          <a:stretch/>
        </p:blipFill>
        <p:spPr>
          <a:xfrm>
            <a:off x="3071673" y="2982378"/>
            <a:ext cx="4545368" cy="2863265"/>
          </a:xfrm>
          <a:prstGeom prst="rect">
            <a:avLst/>
          </a:prstGeom>
        </p:spPr>
      </p:pic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232D323D-624C-4F89-AC40-F801265038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7" r="26532" b="60259"/>
          <a:stretch/>
        </p:blipFill>
        <p:spPr>
          <a:xfrm>
            <a:off x="7426987" y="403078"/>
            <a:ext cx="4105105" cy="2826441"/>
          </a:xfrm>
          <a:prstGeom prst="rect">
            <a:avLst/>
          </a:prstGeom>
        </p:spPr>
      </p:pic>
      <p:pic>
        <p:nvPicPr>
          <p:cNvPr id="1026" name="Picture 2" descr="33 (1)">
            <a:extLst>
              <a:ext uri="{FF2B5EF4-FFF2-40B4-BE49-F238E27FC236}">
                <a16:creationId xmlns:a16="http://schemas.microsoft.com/office/drawing/2014/main" id="{49550F60-C9BE-4FD8-9E1D-9EC9BAD6D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9" y="825797"/>
            <a:ext cx="4607828" cy="213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017164B-5079-4A0A-9957-25DDF224F398}"/>
              </a:ext>
            </a:extLst>
          </p:cNvPr>
          <p:cNvSpPr/>
          <p:nvPr/>
        </p:nvSpPr>
        <p:spPr>
          <a:xfrm>
            <a:off x="982649" y="4044679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rgbClr val="990000"/>
                </a:solidFill>
                <a:latin typeface="Comic Sans MS" panose="030F0702030302020204" pitchFamily="66" charset="0"/>
              </a:rPr>
              <a:t>Non-Linearity</a:t>
            </a:r>
            <a:endParaRPr lang="en-IN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E2CEC5-6760-49C3-8089-E36E9D413E41}"/>
              </a:ext>
            </a:extLst>
          </p:cNvPr>
          <p:cNvSpPr/>
          <p:nvPr/>
        </p:nvSpPr>
        <p:spPr>
          <a:xfrm>
            <a:off x="6025642" y="606200"/>
            <a:ext cx="1401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rgbClr val="990000"/>
                </a:solidFill>
                <a:latin typeface="Comic Sans MS" panose="030F0702030302020204" pitchFamily="66" charset="0"/>
              </a:rPr>
              <a:t>Convolution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04084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72456-285D-4554-9B73-BA7DD47ED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1C0F94-1345-4FE8-8BDD-51E42387A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850" y="2428960"/>
            <a:ext cx="7753350" cy="1314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87CBA4-618A-498E-BCF6-33B7C320F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959219"/>
            <a:ext cx="2498555" cy="23955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D65B3D-85B2-4A1F-A4C6-E20B02E74AB7}"/>
              </a:ext>
            </a:extLst>
          </p:cNvPr>
          <p:cNvSpPr txBox="1"/>
          <p:nvPr/>
        </p:nvSpPr>
        <p:spPr>
          <a:xfrm>
            <a:off x="1313609" y="4354741"/>
            <a:ext cx="246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Image(Triangle)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6AC31C-186F-4576-B235-185027E63FAB}"/>
              </a:ext>
            </a:extLst>
          </p:cNvPr>
          <p:cNvSpPr txBox="1"/>
          <p:nvPr/>
        </p:nvSpPr>
        <p:spPr>
          <a:xfrm>
            <a:off x="5949527" y="3842345"/>
            <a:ext cx="519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CNN Feature Maps After Convolution(32 Filters)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830DF7C-F8F7-4961-A6D6-8F0E32A8C683}"/>
              </a:ext>
            </a:extLst>
          </p:cNvPr>
          <p:cNvCxnSpPr/>
          <p:nvPr/>
        </p:nvCxnSpPr>
        <p:spPr>
          <a:xfrm flipH="1" flipV="1">
            <a:off x="4598633" y="3595456"/>
            <a:ext cx="648070" cy="852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F14765-1125-4953-B11F-23CE741C1FA1}"/>
              </a:ext>
            </a:extLst>
          </p:cNvPr>
          <p:cNvCxnSpPr>
            <a:cxnSpLocks/>
          </p:cNvCxnSpPr>
          <p:nvPr/>
        </p:nvCxnSpPr>
        <p:spPr>
          <a:xfrm flipV="1">
            <a:off x="7661429" y="1959220"/>
            <a:ext cx="1189609" cy="819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C630ACE-1C96-4BD4-9BCC-E0ADB769D62C}"/>
              </a:ext>
            </a:extLst>
          </p:cNvPr>
          <p:cNvSpPr txBox="1"/>
          <p:nvPr/>
        </p:nvSpPr>
        <p:spPr>
          <a:xfrm>
            <a:off x="8691239" y="1438183"/>
            <a:ext cx="169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C00000"/>
                </a:solidFill>
              </a:rPr>
              <a:t>Inactive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467548-F025-41F6-BAAF-5B2B5515993B}"/>
              </a:ext>
            </a:extLst>
          </p:cNvPr>
          <p:cNvSpPr txBox="1"/>
          <p:nvPr/>
        </p:nvSpPr>
        <p:spPr>
          <a:xfrm>
            <a:off x="4324619" y="4485657"/>
            <a:ext cx="177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 Activated </a:t>
            </a:r>
          </a:p>
        </p:txBody>
      </p:sp>
    </p:spTree>
    <p:extLst>
      <p:ext uri="{BB962C8B-B14F-4D97-AF65-F5344CB8AC3E}">
        <p14:creationId xmlns:p14="http://schemas.microsoft.com/office/powerpoint/2010/main" val="1819826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E2BD8-5B80-43DD-9665-AFC4AE9EB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FLOW</a:t>
            </a:r>
          </a:p>
        </p:txBody>
      </p:sp>
      <p:pic>
        <p:nvPicPr>
          <p:cNvPr id="15" name="Content Placeholder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3932820-79E0-416C-A5F7-F20F9B8F4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09" y="577049"/>
            <a:ext cx="8503016" cy="5310758"/>
          </a:xfrm>
        </p:spPr>
      </p:pic>
    </p:spTree>
    <p:extLst>
      <p:ext uri="{BB962C8B-B14F-4D97-AF65-F5344CB8AC3E}">
        <p14:creationId xmlns:p14="http://schemas.microsoft.com/office/powerpoint/2010/main" val="3121156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E2BD8-5B80-43DD-9665-AFC4AE9EB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FLOW (CONTD…)</a:t>
            </a:r>
          </a:p>
        </p:txBody>
      </p:sp>
      <p:pic>
        <p:nvPicPr>
          <p:cNvPr id="7" name="Content Placeholder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8D7D6AB-4A21-40DF-9828-31361BCAC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203" y="533616"/>
            <a:ext cx="7698610" cy="535615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6D73C6-EACF-4E51-82D5-3C4341BBFCEE}"/>
              </a:ext>
            </a:extLst>
          </p:cNvPr>
          <p:cNvSpPr txBox="1"/>
          <p:nvPr/>
        </p:nvSpPr>
        <p:spPr>
          <a:xfrm>
            <a:off x="719092" y="4048218"/>
            <a:ext cx="3533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(Only Highly Activated Neurons)</a:t>
            </a:r>
          </a:p>
        </p:txBody>
      </p:sp>
    </p:spTree>
    <p:extLst>
      <p:ext uri="{BB962C8B-B14F-4D97-AF65-F5344CB8AC3E}">
        <p14:creationId xmlns:p14="http://schemas.microsoft.com/office/powerpoint/2010/main" val="1540492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E2BD8-5B80-43DD-9665-AFC4AE9EB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7F72B-DFD8-401B-9B07-4759881EA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746" y="569127"/>
            <a:ext cx="9601200" cy="3889376"/>
          </a:xfrm>
        </p:spPr>
        <p:txBody>
          <a:bodyPr/>
          <a:lstStyle/>
          <a:p>
            <a:pPr lvl="1"/>
            <a:r>
              <a:rPr lang="en-I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Speech Recognition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r>
              <a:rPr lang="en-IN" sz="1800" dirty="0"/>
              <a:t> </a:t>
            </a:r>
          </a:p>
          <a:p>
            <a:pPr lvl="1"/>
            <a:endParaRPr lang="en-IN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534AF7-2F64-49B4-B5A1-89422225F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1138"/>
            <a:ext cx="11760200" cy="509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95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11121-B6E0-448D-966A-1B3333142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BED6D-79FE-4232-8217-6890F44E8C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0598" y="427040"/>
            <a:ext cx="9135862" cy="5139213"/>
          </a:xfrm>
        </p:spPr>
        <p:txBody>
          <a:bodyPr/>
          <a:lstStyle/>
          <a:p>
            <a:pPr algn="just"/>
            <a:r>
              <a:rPr lang="en-IN" sz="1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Pang Wei Koh, Percy Liang: Understanding Black-box Predictions via Influence Functions. ICML 2017: pp 1885-1894 (best paper)</a:t>
            </a:r>
          </a:p>
          <a:p>
            <a:pPr algn="just"/>
            <a:r>
              <a:rPr lang="en-IN" sz="1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IN" sz="1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Chiyuan</a:t>
            </a:r>
            <a:r>
              <a:rPr lang="en-IN" sz="1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Zhang, </a:t>
            </a:r>
            <a:r>
              <a:rPr lang="en-IN" sz="1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Samy</a:t>
            </a:r>
            <a:r>
              <a:rPr lang="en-IN" sz="1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Bengio</a:t>
            </a:r>
            <a:r>
              <a:rPr lang="en-IN" sz="1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Moritz Hardt, Benjamin </a:t>
            </a:r>
            <a:r>
              <a:rPr lang="en-IN" sz="1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Recht</a:t>
            </a:r>
            <a:r>
              <a:rPr lang="en-IN" sz="1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Oriol </a:t>
            </a:r>
            <a:r>
              <a:rPr lang="en-IN" sz="1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Vinyals</a:t>
            </a:r>
            <a:r>
              <a:rPr lang="en-IN" sz="1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Understanding deep learning requires rethinking generalization. ICLR 2017</a:t>
            </a:r>
          </a:p>
          <a:p>
            <a:pPr algn="just"/>
            <a:r>
              <a:rPr lang="en-IN" sz="1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[3] Anh Mai Nguyen, Jason </a:t>
            </a:r>
            <a:r>
              <a:rPr lang="en-IN" sz="1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Yosinski</a:t>
            </a:r>
            <a:r>
              <a:rPr lang="en-IN" sz="1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Jeff Clune: Deep neural networks are easily fooled: High confidence predictions for unrecognizable images. CVPR 2015: pp 427-436</a:t>
            </a:r>
          </a:p>
          <a:p>
            <a:pPr algn="just"/>
            <a:r>
              <a:rPr lang="en-IN" sz="1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[4] Christian </a:t>
            </a:r>
            <a:r>
              <a:rPr lang="en-IN" sz="1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Szegedy</a:t>
            </a:r>
            <a:r>
              <a:rPr lang="en-IN" sz="1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Wojciech Zaremba, Ilya </a:t>
            </a:r>
            <a:r>
              <a:rPr lang="en-IN" sz="1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Sutskever</a:t>
            </a:r>
            <a:r>
              <a:rPr lang="en-IN" sz="1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Joan Bruna, Dumitru Erhan, Ian Goodfellow, Rob Fergus: Intriguing properties of neural networks. ICLR 2014.</a:t>
            </a:r>
          </a:p>
          <a:p>
            <a:pPr algn="just"/>
            <a:r>
              <a:rPr lang="en-IN" sz="1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[5] Bin Liang, </a:t>
            </a:r>
            <a:r>
              <a:rPr lang="en-IN" sz="1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Hongcheng</a:t>
            </a:r>
            <a:r>
              <a:rPr lang="en-IN" sz="1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Li, </a:t>
            </a:r>
            <a:r>
              <a:rPr lang="en-IN" sz="1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Miaoqiang</a:t>
            </a:r>
            <a:r>
              <a:rPr lang="en-IN" sz="1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IN" sz="1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Pan </a:t>
            </a:r>
            <a:r>
              <a:rPr lang="en-IN" sz="1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Bian</a:t>
            </a:r>
            <a:r>
              <a:rPr lang="en-IN" sz="1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1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Xirong</a:t>
            </a:r>
            <a:r>
              <a:rPr lang="en-IN" sz="1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Li, Wenchang Shi: Deep Text Classification Can be Fooled. IJCAI 2018: pp 4208-4215</a:t>
            </a:r>
          </a:p>
          <a:p>
            <a:pPr algn="just"/>
            <a:r>
              <a:rPr lang="en-IN" sz="1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[7] </a:t>
            </a:r>
            <a:r>
              <a:rPr lang="en-IN" sz="1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Takeaki</a:t>
            </a:r>
            <a:r>
              <a:rPr lang="en-IN" sz="1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Uno, Tatsuya </a:t>
            </a:r>
            <a:r>
              <a:rPr lang="en-IN" sz="1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Asai</a:t>
            </a:r>
            <a:r>
              <a:rPr lang="en-IN" sz="1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1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Yuzo</a:t>
            </a:r>
            <a:r>
              <a:rPr lang="en-IN" sz="1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Uchida, and Hiroki </a:t>
            </a:r>
            <a:r>
              <a:rPr lang="en-IN" sz="1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Arimura</a:t>
            </a:r>
            <a:r>
              <a:rPr lang="en-IN" sz="1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Lcm: An efficient algorithm for enumerating frequent closed item sets. In </a:t>
            </a:r>
            <a:r>
              <a:rPr lang="en-IN" sz="1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Fimi</a:t>
            </a:r>
            <a:r>
              <a:rPr lang="en-IN" sz="1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volume 90. </a:t>
            </a:r>
            <a:r>
              <a:rPr lang="en-IN" sz="1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Citeseer</a:t>
            </a:r>
            <a:r>
              <a:rPr lang="en-IN" sz="1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2003.</a:t>
            </a:r>
          </a:p>
          <a:p>
            <a:pPr algn="just"/>
            <a:r>
              <a:rPr lang="en-IN" sz="1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[8] Dumitru Erhan, </a:t>
            </a:r>
            <a:r>
              <a:rPr lang="en-IN" sz="1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Yoshua</a:t>
            </a:r>
            <a:r>
              <a:rPr lang="en-IN" sz="1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Bengio</a:t>
            </a:r>
            <a:r>
              <a:rPr lang="en-IN" sz="1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Aaron Courville, and Pascal Vincent. Visualizing higher-layer features of a deep network. University of Montreal, 1341(3):1, 2009.</a:t>
            </a:r>
          </a:p>
          <a:p>
            <a:pPr algn="just"/>
            <a:r>
              <a:rPr lang="en-IN" sz="1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[9] G. </a:t>
            </a:r>
            <a:r>
              <a:rPr lang="en-IN" sz="1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Saon</a:t>
            </a:r>
            <a:r>
              <a:rPr lang="en-IN" sz="1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H.-K. J. </a:t>
            </a:r>
            <a:r>
              <a:rPr lang="en-IN" sz="1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Kuo</a:t>
            </a:r>
            <a:r>
              <a:rPr lang="en-IN" sz="1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Rennie, M. </a:t>
            </a:r>
            <a:r>
              <a:rPr lang="en-IN" sz="1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Picheny</a:t>
            </a:r>
            <a:r>
              <a:rPr lang="en-IN" sz="1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IBM 2015 English conversational telephone speech recognition system", Proc. </a:t>
            </a:r>
            <a:r>
              <a:rPr lang="en-IN" sz="1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Interspeech</a:t>
            </a:r>
            <a:r>
              <a:rPr lang="en-IN" sz="1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pp. 3140-3144, 2015.</a:t>
            </a:r>
          </a:p>
        </p:txBody>
      </p:sp>
      <p:pic>
        <p:nvPicPr>
          <p:cNvPr id="5122" name="Picture 2" descr="Bibliography">
            <a:extLst>
              <a:ext uri="{FF2B5EF4-FFF2-40B4-BE49-F238E27FC236}">
                <a16:creationId xmlns:a16="http://schemas.microsoft.com/office/drawing/2014/main" id="{E762AC6E-7D64-4F9D-8DF7-FD72CFE66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963" y="4521512"/>
            <a:ext cx="1809668" cy="135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ibliography photos, royalty-free images, graphics, vectors ...">
            <a:extLst>
              <a:ext uri="{FF2B5EF4-FFF2-40B4-BE49-F238E27FC236}">
                <a16:creationId xmlns:a16="http://schemas.microsoft.com/office/drawing/2014/main" id="{E3A2659A-5E93-4DA5-A847-04851840E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9" b="20740"/>
          <a:stretch/>
        </p:blipFill>
        <p:spPr bwMode="auto">
          <a:xfrm>
            <a:off x="3427200" y="-98106"/>
            <a:ext cx="3426361" cy="57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252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eu-concours: question n°7 | Pagtour">
            <a:extLst>
              <a:ext uri="{FF2B5EF4-FFF2-40B4-BE49-F238E27FC236}">
                <a16:creationId xmlns:a16="http://schemas.microsoft.com/office/drawing/2014/main" id="{F77A6ADB-0345-47D3-81DA-774B53BF4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639" y="417250"/>
            <a:ext cx="5349536" cy="534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150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21B68C-5921-437A-B214-BA32E9876614}"/>
              </a:ext>
            </a:extLst>
          </p:cNvPr>
          <p:cNvSpPr txBox="1"/>
          <p:nvPr/>
        </p:nvSpPr>
        <p:spPr>
          <a:xfrm>
            <a:off x="5157926" y="2743200"/>
            <a:ext cx="1979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latin typeface="Aharoni" panose="020B0604020202020204" pitchFamily="2" charset="-79"/>
                <a:cs typeface="Aharoni" panose="020B0604020202020204" pitchFamily="2" charset="-79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4167977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0135" y="2951037"/>
            <a:ext cx="5217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BACKGROUND</a:t>
            </a:r>
            <a:endParaRPr lang="en-IN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366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58C80-4A6F-4748-B2A8-08FB46BC9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</a:br>
            <a:r>
              <a:rPr lang="en-US" sz="27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NEETU KUSHWAHA</a:t>
            </a:r>
            <a:br>
              <a:rPr lang="en-US" sz="2400" b="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FB8AE-720A-4504-AC01-F59D11C05D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4299" y="827999"/>
            <a:ext cx="9902301" cy="5049017"/>
          </a:xfrm>
        </p:spPr>
        <p:txBody>
          <a:bodyPr/>
          <a:lstStyle/>
          <a:p>
            <a:pPr marL="216000" indent="-214200">
              <a:lnSpc>
                <a:spcPct val="150000"/>
              </a:lnSpc>
              <a:buFont typeface="Wingdings" charset="2"/>
              <a:buChar char=""/>
            </a:pPr>
            <a:r>
              <a:rPr lang="en-US" sz="28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Post doc Researcher, INRIA, Rennes (France)</a:t>
            </a:r>
            <a:endParaRPr lang="en-US" sz="28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2000" lvl="1" indent="-214200">
              <a:lnSpc>
                <a:spcPct val="150000"/>
              </a:lnSpc>
              <a:buSzPct val="45000"/>
              <a:buFont typeface="Wingdings" charset="2"/>
              <a:buChar char=""/>
            </a:pPr>
            <a:r>
              <a:rPr lang="en-IN" sz="2800" b="1" i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Pattern Mining for Neural Networks Debugging: Application to Speech Recognition </a:t>
            </a:r>
          </a:p>
          <a:p>
            <a:pPr marL="217800" lvl="1">
              <a:lnSpc>
                <a:spcPct val="150000"/>
              </a:lnSpc>
              <a:buSzPct val="45000"/>
            </a:pPr>
            <a:r>
              <a:rPr lang="en-IN" sz="28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(Start Date-01 March 2020 End Date-28</a:t>
            </a:r>
            <a:r>
              <a:rPr lang="en-IN" sz="2800" spc="-1" baseline="30000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IN" sz="28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Feb 2022)</a:t>
            </a:r>
          </a:p>
          <a:p>
            <a:pPr marL="216000" indent="-214200">
              <a:lnSpc>
                <a:spcPct val="150000"/>
              </a:lnSpc>
              <a:buFont typeface="Wingdings" charset="2"/>
              <a:buChar char=""/>
            </a:pPr>
            <a:r>
              <a:rPr lang="en-US" sz="28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Ph. D, Machine Learning, IIT Roorkee (India)  </a:t>
            </a:r>
            <a:endParaRPr lang="en-US" sz="28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indent="-214200">
              <a:lnSpc>
                <a:spcPct val="150000"/>
              </a:lnSpc>
              <a:buFont typeface="Wingdings" charset="2"/>
              <a:buChar char=""/>
            </a:pPr>
            <a:r>
              <a:rPr lang="en-US" sz="28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Post-graduation , Computer science and engineering </a:t>
            </a:r>
            <a:endParaRPr lang="en-US" sz="28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indent="-214200">
              <a:lnSpc>
                <a:spcPct val="150000"/>
              </a:lnSpc>
              <a:buFont typeface="Wingdings" charset="2"/>
              <a:buChar char=""/>
            </a:pPr>
            <a:r>
              <a:rPr lang="en-US" sz="28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Graduation, Computer science and engineering</a:t>
            </a:r>
            <a:endParaRPr lang="en-US" sz="28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4100" name="Picture 4" descr="Student Higher Education Academic Degree Dr Cap - Logo Transparent ...">
            <a:extLst>
              <a:ext uri="{FF2B5EF4-FFF2-40B4-BE49-F238E27FC236}">
                <a16:creationId xmlns:a16="http://schemas.microsoft.com/office/drawing/2014/main" id="{9BFCC94A-88BC-4E61-AEB0-12EA66CD8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800" y="3429000"/>
            <a:ext cx="22479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662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NEETU KUSHWAHA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73" y="523804"/>
            <a:ext cx="8740064" cy="280843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Ph.D. , IIT Roorkee, Roorkee (India)</a:t>
            </a:r>
          </a:p>
          <a:p>
            <a:pPr marL="457200" lvl="1" indent="-457200" algn="just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: Enhanced Metaheuristics Based Clustering Algorithms and Their Applications </a:t>
            </a:r>
          </a:p>
          <a:p>
            <a:pPr marL="457200" lvl="1" indent="-457200" algn="just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Highlights</a:t>
            </a:r>
          </a:p>
          <a:p>
            <a:pPr lvl="4" algn="just"/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Exploited the potential of soft computing techniques for data clustering</a:t>
            </a:r>
          </a:p>
          <a:p>
            <a:pPr lvl="4" algn="just"/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 a stand-alone framework in to compare the design algorithm </a:t>
            </a:r>
          </a:p>
          <a:p>
            <a:pPr marL="575986" lvl="4" indent="0" algn="just">
              <a:buNone/>
            </a:pP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with other state of the art algorithms</a:t>
            </a:r>
          </a:p>
          <a:p>
            <a:pPr lvl="4" algn="just"/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 a system for text document features selection</a:t>
            </a:r>
          </a:p>
          <a:p>
            <a:pPr lvl="4" algn="just"/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 a recommender system for Movie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Lense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dataset</a:t>
            </a:r>
          </a:p>
          <a:p>
            <a:pPr lvl="4" algn="just"/>
            <a:endParaRPr lang="en-US" sz="3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9DC309-3587-4CC2-AB0D-103556475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3" r="17719" b="15079"/>
          <a:stretch/>
        </p:blipFill>
        <p:spPr>
          <a:xfrm>
            <a:off x="8463221" y="1477716"/>
            <a:ext cx="2986259" cy="1854521"/>
          </a:xfrm>
          <a:prstGeom prst="rect">
            <a:avLst/>
          </a:prstGeom>
        </p:spPr>
      </p:pic>
      <p:pic>
        <p:nvPicPr>
          <p:cNvPr id="3078" name="Picture 6" descr="Smiling caucasian business woman ... | Stock vector | Colourbox">
            <a:extLst>
              <a:ext uri="{FF2B5EF4-FFF2-40B4-BE49-F238E27FC236}">
                <a16:creationId xmlns:a16="http://schemas.microsoft.com/office/drawing/2014/main" id="{C255D105-8DC4-4273-B2D5-F71930564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546" y="3587754"/>
            <a:ext cx="1624949" cy="227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B25566-1BB9-4A96-A89B-C8339EF7914F}"/>
              </a:ext>
            </a:extLst>
          </p:cNvPr>
          <p:cNvSpPr/>
          <p:nvPr/>
        </p:nvSpPr>
        <p:spPr>
          <a:xfrm>
            <a:off x="5191728" y="3429000"/>
            <a:ext cx="82116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 of Research</a:t>
            </a:r>
          </a:p>
          <a:p>
            <a:pPr lvl="1" indent="-4572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Optimization- Metaheuristics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Machine Learning</a:t>
            </a:r>
          </a:p>
          <a:p>
            <a:pPr marL="1035608" lvl="3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Supervised Machine Learning</a:t>
            </a:r>
          </a:p>
          <a:p>
            <a:pPr marL="1035608" lvl="3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Unsupervised Machine Learning</a:t>
            </a:r>
          </a:p>
          <a:p>
            <a:pPr marL="1828800" lvl="5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Clustering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of Clustering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Recommender system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Text Clustering</a:t>
            </a:r>
          </a:p>
        </p:txBody>
      </p:sp>
    </p:spTree>
    <p:extLst>
      <p:ext uri="{BB962C8B-B14F-4D97-AF65-F5344CB8AC3E}">
        <p14:creationId xmlns:p14="http://schemas.microsoft.com/office/powerpoint/2010/main" val="278976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PUBLICATIONS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9823" y="576640"/>
            <a:ext cx="9595284" cy="5337656"/>
          </a:xfrm>
        </p:spPr>
        <p:txBody>
          <a:bodyPr>
            <a:normAutofit fontScale="32500" lnSpcReduction="20000"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5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Neetu Kushwaha, Millie Pant(2017), </a:t>
            </a:r>
            <a:r>
              <a:rPr lang="en-US" sz="6200" b="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“Magnetic optimization algorithm for data clustering”, Pattern Recognition Letters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6200" b="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Neetu Kushwaha, Millie Pant(2017), “Link based BPSO for feature selection in Big data text clustering”, Future Generation Computer Systems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6200" b="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Neetu Kushwaha, Millie Pant(2018), "Modified particle swarm optimization for multimodal functions and its applications”, Multimedia Tools and Applications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6200" b="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Neetu Kushwaha, Millie Pant(2018), " Fuzzy magnetic optimization clustering algorithm with its application to health care Fuzzy Magnetic Clustering Algorithm for Health Care”, Journal of Ambient Intelligence and Humanized Computing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6200" b="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Neetu Kushwaha, Millie Pant(2018), "</a:t>
            </a:r>
            <a:r>
              <a:rPr lang="en-IN" sz="6200" b="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Textual data dimensionality reduction - a deep learning approach</a:t>
            </a:r>
            <a:r>
              <a:rPr lang="en-US" sz="6200" b="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”, Multimedia Tools and Applications</a:t>
            </a:r>
            <a:endParaRPr lang="en-US" sz="6200" b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rabicPeriod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F1E38C2-8330-44F4-B0EA-A9D92DBE2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r="11212" b="5771"/>
          <a:stretch/>
        </p:blipFill>
        <p:spPr bwMode="auto">
          <a:xfrm>
            <a:off x="696893" y="576640"/>
            <a:ext cx="1202930" cy="108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971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8195" y="2601158"/>
            <a:ext cx="8087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INTRODUCTION OF THE PROJECT</a:t>
            </a:r>
          </a:p>
        </p:txBody>
      </p:sp>
    </p:spTree>
    <p:extLst>
      <p:ext uri="{BB962C8B-B14F-4D97-AF65-F5344CB8AC3E}">
        <p14:creationId xmlns:p14="http://schemas.microsoft.com/office/powerpoint/2010/main" val="2405234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1E6D1-A1E8-4DE3-A458-FC7AEFA9D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 WORKING OF DEEP NEURAL NETWORKS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66D4F1-1438-4F5C-AAAA-77C360020C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3783" y="828000"/>
            <a:ext cx="10910656" cy="2465706"/>
          </a:xfrm>
        </p:spPr>
        <p:txBody>
          <a:bodyPr/>
          <a:lstStyle/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IN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understanding what an individual neuron or a layer of neurons are computing</a:t>
            </a:r>
          </a:p>
          <a:p>
            <a:pPr marL="534895" lvl="2" indent="-342900">
              <a:buFont typeface="Wingdings" panose="05000000000000000000" pitchFamily="2" charset="2"/>
              <a:buChar char="q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often unclear exactly how the network processes information in order to solve a problem</a:t>
            </a:r>
          </a:p>
          <a:p>
            <a:pPr marL="534895" lvl="2" indent="-342900">
              <a:buFont typeface="Wingdings" panose="05000000000000000000" pitchFamily="2" charset="2"/>
              <a:buChar char="q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investigate which concepts the neural network discovered when it derived its answer</a:t>
            </a:r>
          </a:p>
          <a:p>
            <a:pPr marL="534895" lvl="2" indent="-342900">
              <a:buFont typeface="Wingdings" panose="05000000000000000000" pitchFamily="2" charset="2"/>
              <a:buChar char="q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Figure caption">
            <a:extLst>
              <a:ext uri="{FF2B5EF4-FFF2-40B4-BE49-F238E27FC236}">
                <a16:creationId xmlns:a16="http://schemas.microsoft.com/office/drawing/2014/main" id="{2611F2A4-F7E0-4EED-B71C-F1D99A960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120" y="2713915"/>
            <a:ext cx="5607982" cy="293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E66521-C483-4C91-9547-63520555D4FA}"/>
              </a:ext>
            </a:extLst>
          </p:cNvPr>
          <p:cNvSpPr/>
          <p:nvPr/>
        </p:nvSpPr>
        <p:spPr>
          <a:xfrm>
            <a:off x="5021263" y="24357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07133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E2BD8-5B80-43DD-9665-AFC4AE9EB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I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7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PATTERN MINING IN DEEP LEARNING</a:t>
            </a:r>
            <a:br>
              <a:rPr lang="en-I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7F72B-DFD8-401B-9B07-4759881EA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330" y="622392"/>
            <a:ext cx="11026806" cy="3889376"/>
          </a:xfrm>
        </p:spPr>
        <p:txBody>
          <a:bodyPr/>
          <a:lstStyle/>
          <a:p>
            <a:r>
              <a:rPr lang="en-I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Extracting Patterns:</a:t>
            </a:r>
            <a:r>
              <a:rPr lang="en-IN" b="0" dirty="0"/>
              <a:t> Groups of neurons which are commonly </a:t>
            </a:r>
            <a:r>
              <a:rPr lang="en-IN" u="sng" dirty="0"/>
              <a:t>highly activated </a:t>
            </a:r>
            <a:r>
              <a:rPr lang="en-IN" b="0" dirty="0"/>
              <a:t>when a network is making wrong predictions on a set of examples.</a:t>
            </a:r>
            <a:endParaRPr lang="en-IN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IN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 Activated </a:t>
            </a:r>
            <a:r>
              <a:rPr lang="en-I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neurons: </a:t>
            </a:r>
            <a:r>
              <a:rPr lang="en-IN" sz="2133" dirty="0">
                <a:solidFill>
                  <a:schemeClr val="bg2"/>
                </a:solidFill>
              </a:rPr>
              <a:t>Neurons having activation value greater then their individual mean activation value over all test examples</a:t>
            </a:r>
          </a:p>
          <a:p>
            <a:pPr marL="0" lvl="2" indent="0">
              <a:buNone/>
            </a:pPr>
            <a:endParaRPr lang="en-IN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CA862FD-A294-4505-B401-A7A034D84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910" y="2382624"/>
            <a:ext cx="9532213" cy="325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C2530A-0473-4BFD-B739-4EECDE0A8A10}"/>
              </a:ext>
            </a:extLst>
          </p:cNvPr>
          <p:cNvSpPr/>
          <p:nvPr/>
        </p:nvSpPr>
        <p:spPr>
          <a:xfrm>
            <a:off x="3615473" y="5561406"/>
            <a:ext cx="4623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CONVOLUTIONAL NEURAL NETWORK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01798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90C47B3C-DDA6-4299-9078-66F4EBCFC1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065"/>
          <a:stretch/>
        </p:blipFill>
        <p:spPr>
          <a:xfrm>
            <a:off x="4458989" y="484557"/>
            <a:ext cx="5945641" cy="54094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23EDE6-7CDC-4ADB-9CFA-A87EE3D1B0A0}"/>
              </a:ext>
            </a:extLst>
          </p:cNvPr>
          <p:cNvSpPr/>
          <p:nvPr/>
        </p:nvSpPr>
        <p:spPr>
          <a:xfrm>
            <a:off x="532660" y="816747"/>
            <a:ext cx="371086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of a Filter Applied to a Two-Dimensional Input to Create a Feature Map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604422-5D94-4565-9749-4DD1C6511C18}"/>
              </a:ext>
            </a:extLst>
          </p:cNvPr>
          <p:cNvSpPr/>
          <p:nvPr/>
        </p:nvSpPr>
        <p:spPr>
          <a:xfrm>
            <a:off x="3582183" y="22892"/>
            <a:ext cx="8333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CONVOLUTIONAL NEURAL NETWORK FEATURE MAP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507074101"/>
      </p:ext>
    </p:extLst>
  </p:cSld>
  <p:clrMapOvr>
    <a:masterClrMapping/>
  </p:clrMapOvr>
</p:sld>
</file>

<file path=ppt/theme/theme1.xml><?xml version="1.0" encoding="utf-8"?>
<a:theme xmlns:a="http://schemas.openxmlformats.org/drawingml/2006/main" name="INRIA_Fond_1">
  <a:themeElements>
    <a:clrScheme name="INRIA">
      <a:dk1>
        <a:sysClr val="windowText" lastClr="000000"/>
      </a:dk1>
      <a:lt1>
        <a:sysClr val="window" lastClr="FFFFFF"/>
      </a:lt1>
      <a:dk2>
        <a:srgbClr val="384257"/>
      </a:dk2>
      <a:lt2>
        <a:srgbClr val="E63312"/>
      </a:lt2>
      <a:accent1>
        <a:srgbClr val="FFCD1C"/>
      </a:accent1>
      <a:accent2>
        <a:srgbClr val="76154C"/>
      </a:accent2>
      <a:accent3>
        <a:srgbClr val="F07E26"/>
      </a:accent3>
      <a:accent4>
        <a:srgbClr val="95C11F"/>
      </a:accent4>
      <a:accent5>
        <a:srgbClr val="1488CA"/>
      </a:accent5>
      <a:accent6>
        <a:srgbClr val="6561A9"/>
      </a:accent6>
      <a:hlink>
        <a:srgbClr val="000000"/>
      </a:hlink>
      <a:folHlink>
        <a:srgbClr val="000000"/>
      </a:folHlink>
    </a:clrScheme>
    <a:fontScheme name="Inria">
      <a:majorFont>
        <a:latin typeface="Inria Serif"/>
        <a:ea typeface=""/>
        <a:cs typeface=""/>
      </a:majorFont>
      <a:minorFont>
        <a:latin typeface="Inr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ria_16-9_FR_v2_logo_typo" id="{147072C2-134B-814A-9C4A-B232DDBCC959}" vid="{04926809-7458-114C-BC3E-A64BE429A6EB}"/>
    </a:ext>
  </a:extLst>
</a:theme>
</file>

<file path=ppt/theme/theme2.xml><?xml version="1.0" encoding="utf-8"?>
<a:theme xmlns:a="http://schemas.openxmlformats.org/drawingml/2006/main" name="INRIA_Fond_2">
  <a:themeElements>
    <a:clrScheme name="INRIA">
      <a:dk1>
        <a:sysClr val="windowText" lastClr="000000"/>
      </a:dk1>
      <a:lt1>
        <a:sysClr val="window" lastClr="FFFFFF"/>
      </a:lt1>
      <a:dk2>
        <a:srgbClr val="384257"/>
      </a:dk2>
      <a:lt2>
        <a:srgbClr val="E63312"/>
      </a:lt2>
      <a:accent1>
        <a:srgbClr val="FFCD1C"/>
      </a:accent1>
      <a:accent2>
        <a:srgbClr val="76154C"/>
      </a:accent2>
      <a:accent3>
        <a:srgbClr val="F07E26"/>
      </a:accent3>
      <a:accent4>
        <a:srgbClr val="95C11F"/>
      </a:accent4>
      <a:accent5>
        <a:srgbClr val="1488CA"/>
      </a:accent5>
      <a:accent6>
        <a:srgbClr val="6561A9"/>
      </a:accent6>
      <a:hlink>
        <a:srgbClr val="000000"/>
      </a:hlink>
      <a:folHlink>
        <a:srgbClr val="000000"/>
      </a:folHlink>
    </a:clrScheme>
    <a:fontScheme name="Inria">
      <a:majorFont>
        <a:latin typeface="Inria Serif"/>
        <a:ea typeface=""/>
        <a:cs typeface=""/>
      </a:majorFont>
      <a:minorFont>
        <a:latin typeface="Inr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ria_16-9_FR_v2_logo_typo" id="{147072C2-134B-814A-9C4A-B232DDBCC959}" vid="{107E2E0E-8EBA-B741-820E-0EB2DE205814}"/>
    </a:ext>
  </a:extLst>
</a:theme>
</file>

<file path=ppt/theme/theme3.xml><?xml version="1.0" encoding="utf-8"?>
<a:theme xmlns:a="http://schemas.openxmlformats.org/drawingml/2006/main" name="INRIA_Fond_3">
  <a:themeElements>
    <a:clrScheme name="INRIA">
      <a:dk1>
        <a:sysClr val="windowText" lastClr="000000"/>
      </a:dk1>
      <a:lt1>
        <a:sysClr val="window" lastClr="FFFFFF"/>
      </a:lt1>
      <a:dk2>
        <a:srgbClr val="384257"/>
      </a:dk2>
      <a:lt2>
        <a:srgbClr val="E63312"/>
      </a:lt2>
      <a:accent1>
        <a:srgbClr val="FFCD1C"/>
      </a:accent1>
      <a:accent2>
        <a:srgbClr val="76154C"/>
      </a:accent2>
      <a:accent3>
        <a:srgbClr val="F07E26"/>
      </a:accent3>
      <a:accent4>
        <a:srgbClr val="95C11F"/>
      </a:accent4>
      <a:accent5>
        <a:srgbClr val="1488CA"/>
      </a:accent5>
      <a:accent6>
        <a:srgbClr val="6561A9"/>
      </a:accent6>
      <a:hlink>
        <a:srgbClr val="000000"/>
      </a:hlink>
      <a:folHlink>
        <a:srgbClr val="000000"/>
      </a:folHlink>
    </a:clrScheme>
    <a:fontScheme name="Inria">
      <a:majorFont>
        <a:latin typeface="Inria Serif"/>
        <a:ea typeface=""/>
        <a:cs typeface=""/>
      </a:majorFont>
      <a:minorFont>
        <a:latin typeface="Inr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ria_16-9_FR_v2_logo_typo" id="{147072C2-134B-814A-9C4A-B232DDBCC959}" vid="{E949C54E-8895-314D-A8DC-6D4DAD4BE58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Inria_16-9_2019</Template>
  <TotalTime>2615</TotalTime>
  <Words>685</Words>
  <Application>Microsoft Office PowerPoint</Application>
  <PresentationFormat>Widescreen</PresentationFormat>
  <Paragraphs>80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Aharoni</vt:lpstr>
      <vt:lpstr>Arial</vt:lpstr>
      <vt:lpstr>Calibri</vt:lpstr>
      <vt:lpstr>Comic Sans MS</vt:lpstr>
      <vt:lpstr>Inria Sans</vt:lpstr>
      <vt:lpstr>Inria Serif</vt:lpstr>
      <vt:lpstr>Lucida Grande</vt:lpstr>
      <vt:lpstr>Tahoma</vt:lpstr>
      <vt:lpstr>times new roman</vt:lpstr>
      <vt:lpstr>times new roman</vt:lpstr>
      <vt:lpstr>Wingdings</vt:lpstr>
      <vt:lpstr>INRIA_Fond_1</vt:lpstr>
      <vt:lpstr>INRIA_Fond_2</vt:lpstr>
      <vt:lpstr>INRIA_Fond_3</vt:lpstr>
      <vt:lpstr>PowerPoint Presentation</vt:lpstr>
      <vt:lpstr>PowerPoint Presentation</vt:lpstr>
      <vt:lpstr> NEETU KUSHWAHA </vt:lpstr>
      <vt:lpstr>NEETU KUSHWAHA</vt:lpstr>
      <vt:lpstr>MAIN PUBLICATIONS</vt:lpstr>
      <vt:lpstr>PowerPoint Presentation</vt:lpstr>
      <vt:lpstr>INNER WORKING OF DEEP NEURAL NETWORKS</vt:lpstr>
      <vt:lpstr> PATTERN MINING IN DEEP LEARNING </vt:lpstr>
      <vt:lpstr>PowerPoint Presentation</vt:lpstr>
      <vt:lpstr>PowerPoint Presentation</vt:lpstr>
      <vt:lpstr>Example</vt:lpstr>
      <vt:lpstr>WORK FLOW</vt:lpstr>
      <vt:lpstr>WORK FLOW (CONTD…)</vt:lpstr>
      <vt:lpstr> APPLICATIONS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NEETU KUSHWAHA</dc:title>
  <dc:creator>Santosh Kushwaha</dc:creator>
  <cp:lastModifiedBy>Santosh Kushwaha</cp:lastModifiedBy>
  <cp:revision>49</cp:revision>
  <dcterms:created xsi:type="dcterms:W3CDTF">2020-05-05T08:29:53Z</dcterms:created>
  <dcterms:modified xsi:type="dcterms:W3CDTF">2020-05-07T10:17:25Z</dcterms:modified>
</cp:coreProperties>
</file>